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5.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6.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notesSlides/notesSlide22.xml" ContentType="application/vnd.openxmlformats-officedocument.presentationml.notesSlide+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notesSlides/notesSlide25.xml" ContentType="application/vnd.openxmlformats-officedocument.presentationml.notesSlide+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notesSlides/notesSlide26.xml" ContentType="application/vnd.openxmlformats-officedocument.presentationml.notesSlide+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7.xml" ContentType="application/vnd.openxmlformats-officedocument.presentationml.tags+xml"/>
  <Override PartName="/ppt/notesSlides/notesSlide30.xml" ContentType="application/vnd.openxmlformats-officedocument.presentationml.notesSlide+xml"/>
  <Override PartName="/ppt/tags/tag8.xml" ContentType="application/vnd.openxmlformats-officedocument.presentationml.tags+xml"/>
  <Override PartName="/ppt/notesSlides/notesSlide31.xml" ContentType="application/vnd.openxmlformats-officedocument.presentationml.notesSlide+xml"/>
  <Override PartName="/ppt/tags/tag9.xml" ContentType="application/vnd.openxmlformats-officedocument.presentationml.tags+xml"/>
  <Override PartName="/ppt/notesSlides/notesSlide32.xml" ContentType="application/vnd.openxmlformats-officedocument.presentationml.notesSlide+xml"/>
  <Override PartName="/ppt/tags/tag10.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ink/ink50.xml" ContentType="application/inkml+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11.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6" r:id="rId1"/>
    <p:sldMasterId id="2147483743" r:id="rId2"/>
    <p:sldMasterId id="2147483745" r:id="rId3"/>
    <p:sldMasterId id="2147483787" r:id="rId4"/>
    <p:sldMasterId id="2147483800" r:id="rId5"/>
    <p:sldMasterId id="2147483812" r:id="rId6"/>
    <p:sldMasterId id="2147483835" r:id="rId7"/>
  </p:sldMasterIdLst>
  <p:notesMasterIdLst>
    <p:notesMasterId r:id="rId50"/>
  </p:notesMasterIdLst>
  <p:handoutMasterIdLst>
    <p:handoutMasterId r:id="rId51"/>
  </p:handoutMasterIdLst>
  <p:sldIdLst>
    <p:sldId id="479" r:id="rId8"/>
    <p:sldId id="488" r:id="rId9"/>
    <p:sldId id="485" r:id="rId10"/>
    <p:sldId id="497" r:id="rId11"/>
    <p:sldId id="576" r:id="rId12"/>
    <p:sldId id="369" r:id="rId13"/>
    <p:sldId id="591" r:id="rId14"/>
    <p:sldId id="484" r:id="rId15"/>
    <p:sldId id="500" r:id="rId16"/>
    <p:sldId id="592" r:id="rId17"/>
    <p:sldId id="506" r:id="rId18"/>
    <p:sldId id="494" r:id="rId19"/>
    <p:sldId id="493" r:id="rId20"/>
    <p:sldId id="495" r:id="rId21"/>
    <p:sldId id="359" r:id="rId22"/>
    <p:sldId id="380" r:id="rId23"/>
    <p:sldId id="589" r:id="rId24"/>
    <p:sldId id="498" r:id="rId25"/>
    <p:sldId id="590" r:id="rId26"/>
    <p:sldId id="364" r:id="rId27"/>
    <p:sldId id="577" r:id="rId28"/>
    <p:sldId id="588" r:id="rId29"/>
    <p:sldId id="487" r:id="rId30"/>
    <p:sldId id="593" r:id="rId31"/>
    <p:sldId id="404" r:id="rId32"/>
    <p:sldId id="489" r:id="rId33"/>
    <p:sldId id="504" r:id="rId34"/>
    <p:sldId id="384" r:id="rId35"/>
    <p:sldId id="414" r:id="rId36"/>
    <p:sldId id="417" r:id="rId37"/>
    <p:sldId id="387" r:id="rId38"/>
    <p:sldId id="496" r:id="rId39"/>
    <p:sldId id="309" r:id="rId40"/>
    <p:sldId id="310" r:id="rId41"/>
    <p:sldId id="311" r:id="rId42"/>
    <p:sldId id="556" r:id="rId43"/>
    <p:sldId id="502" r:id="rId44"/>
    <p:sldId id="501" r:id="rId45"/>
    <p:sldId id="507" r:id="rId46"/>
    <p:sldId id="505" r:id="rId47"/>
    <p:sldId id="279" r:id="rId48"/>
    <p:sldId id="335" r:id="rId49"/>
  </p:sldIdLst>
  <p:sldSz cx="12192000" cy="6858000"/>
  <p:notesSz cx="7102475" cy="9388475"/>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89446" autoAdjust="0"/>
  </p:normalViewPr>
  <p:slideViewPr>
    <p:cSldViewPr snapToGrid="0">
      <p:cViewPr varScale="1">
        <p:scale>
          <a:sx n="91" d="100"/>
          <a:sy n="91" d="100"/>
        </p:scale>
        <p:origin x="1062" y="306"/>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72" d="100"/>
          <a:sy n="72" d="100"/>
        </p:scale>
        <p:origin x="3276"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viewProps" Target="viewProps.xml"/><Relationship Id="rId5" Type="http://schemas.openxmlformats.org/officeDocument/2006/relationships/slideMaster" Target="slideMasters/slideMaster5.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8" Type="http://schemas.openxmlformats.org/officeDocument/2006/relationships/slide" Target="slides/slide1.xml"/><Relationship Id="rId51"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4B68EC-C2FE-4F4A-8A72-9C320AFA10BB}"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US"/>
        </a:p>
      </dgm:t>
    </dgm:pt>
    <dgm:pt modelId="{E2EB1988-902E-4829-B711-41516AB8CD0F}">
      <dgm:prSet phldrT="[Text]" phldr="0"/>
      <dgm:spPr/>
      <dgm:t>
        <a:bodyPr/>
        <a:lstStyle/>
        <a:p>
          <a:r>
            <a:rPr lang="en-US" dirty="0"/>
            <a:t>Qualification</a:t>
          </a:r>
        </a:p>
      </dgm:t>
    </dgm:pt>
    <dgm:pt modelId="{686A4192-3F73-4388-A6D1-BA7110BC2DDE}" type="parTrans" cxnId="{EC55A6AF-29DE-4733-BDF6-7CBF0FD6CEAF}">
      <dgm:prSet/>
      <dgm:spPr/>
      <dgm:t>
        <a:bodyPr/>
        <a:lstStyle/>
        <a:p>
          <a:endParaRPr lang="en-US"/>
        </a:p>
      </dgm:t>
    </dgm:pt>
    <dgm:pt modelId="{1ED37001-4840-4438-A968-F046D874CC9D}" type="sibTrans" cxnId="{EC55A6AF-29DE-4733-BDF6-7CBF0FD6CEAF}">
      <dgm:prSet/>
      <dgm:spPr/>
      <dgm:t>
        <a:bodyPr/>
        <a:lstStyle/>
        <a:p>
          <a:endParaRPr lang="en-US"/>
        </a:p>
      </dgm:t>
    </dgm:pt>
    <dgm:pt modelId="{59784104-A2B3-4C78-8457-9BFBBB6228A6}">
      <dgm:prSet phldrT="[Text]" phldr="0" custT="1"/>
      <dgm:spPr/>
      <dgm:t>
        <a:bodyPr/>
        <a:lstStyle/>
        <a:p>
          <a:r>
            <a:rPr lang="en-US" sz="1400" dirty="0"/>
            <a:t>By Jan 31</a:t>
          </a:r>
        </a:p>
      </dgm:t>
    </dgm:pt>
    <dgm:pt modelId="{A762436A-7FE7-470F-93C2-CCC3274E48F2}" type="parTrans" cxnId="{705E9610-6C9A-48C6-A9C1-C2FD3608DE1D}">
      <dgm:prSet/>
      <dgm:spPr/>
      <dgm:t>
        <a:bodyPr/>
        <a:lstStyle/>
        <a:p>
          <a:endParaRPr lang="en-US"/>
        </a:p>
      </dgm:t>
    </dgm:pt>
    <dgm:pt modelId="{2C10AA34-9220-44EC-940E-8D88E6858689}" type="sibTrans" cxnId="{705E9610-6C9A-48C6-A9C1-C2FD3608DE1D}">
      <dgm:prSet/>
      <dgm:spPr/>
      <dgm:t>
        <a:bodyPr/>
        <a:lstStyle/>
        <a:p>
          <a:endParaRPr lang="en-US"/>
        </a:p>
      </dgm:t>
    </dgm:pt>
    <dgm:pt modelId="{33BF93AD-9AD3-4CA5-BBA4-59F7087B913B}">
      <dgm:prSet phldrT="[Text]" phldr="0"/>
      <dgm:spPr/>
      <dgm:t>
        <a:bodyPr/>
        <a:lstStyle/>
        <a:p>
          <a:r>
            <a:rPr lang="en-US" dirty="0"/>
            <a:t>Application</a:t>
          </a:r>
        </a:p>
      </dgm:t>
    </dgm:pt>
    <dgm:pt modelId="{31F504F3-67F7-4E6F-B326-AB30B13F4242}" type="parTrans" cxnId="{61582B4C-529B-4CD5-84C9-C184629EC4C3}">
      <dgm:prSet/>
      <dgm:spPr/>
      <dgm:t>
        <a:bodyPr/>
        <a:lstStyle/>
        <a:p>
          <a:endParaRPr lang="en-US"/>
        </a:p>
      </dgm:t>
    </dgm:pt>
    <dgm:pt modelId="{D5F12F0C-10E5-4582-A2EE-EAFDC7F2B8C2}" type="sibTrans" cxnId="{61582B4C-529B-4CD5-84C9-C184629EC4C3}">
      <dgm:prSet/>
      <dgm:spPr/>
      <dgm:t>
        <a:bodyPr/>
        <a:lstStyle/>
        <a:p>
          <a:endParaRPr lang="en-US"/>
        </a:p>
      </dgm:t>
    </dgm:pt>
    <dgm:pt modelId="{30D55BB5-5CDB-4F7A-8BB9-DC47C58C1A46}">
      <dgm:prSet phldrT="[Text]" phldr="0" custT="1"/>
      <dgm:spPr/>
      <dgm:t>
        <a:bodyPr/>
        <a:lstStyle/>
        <a:p>
          <a:r>
            <a:rPr lang="en-US" sz="1600" dirty="0"/>
            <a:t>By June 15</a:t>
          </a:r>
        </a:p>
      </dgm:t>
    </dgm:pt>
    <dgm:pt modelId="{04CF7A88-ED30-4B12-8183-40201279D6BF}" type="parTrans" cxnId="{EDB427A0-3092-4E80-9C82-818422ED9365}">
      <dgm:prSet/>
      <dgm:spPr/>
      <dgm:t>
        <a:bodyPr/>
        <a:lstStyle/>
        <a:p>
          <a:endParaRPr lang="en-US"/>
        </a:p>
      </dgm:t>
    </dgm:pt>
    <dgm:pt modelId="{A9767FD1-5F29-43B9-948C-89CD172C2972}" type="sibTrans" cxnId="{EDB427A0-3092-4E80-9C82-818422ED9365}">
      <dgm:prSet/>
      <dgm:spPr/>
      <dgm:t>
        <a:bodyPr/>
        <a:lstStyle/>
        <a:p>
          <a:endParaRPr lang="en-US"/>
        </a:p>
      </dgm:t>
    </dgm:pt>
    <dgm:pt modelId="{119023BF-0933-4430-8346-49B7AF30F2DF}">
      <dgm:prSet phldrT="[Text]" phldr="0"/>
      <dgm:spPr/>
      <dgm:t>
        <a:bodyPr/>
        <a:lstStyle/>
        <a:p>
          <a:r>
            <a:rPr lang="en-US" dirty="0"/>
            <a:t>Funding</a:t>
          </a:r>
        </a:p>
      </dgm:t>
    </dgm:pt>
    <dgm:pt modelId="{03B2DE07-01F8-47C5-8B6D-4A6F8C1859BB}" type="parTrans" cxnId="{91EB8C26-7975-4324-B485-2E7E4928D9AF}">
      <dgm:prSet/>
      <dgm:spPr/>
      <dgm:t>
        <a:bodyPr/>
        <a:lstStyle/>
        <a:p>
          <a:endParaRPr lang="en-US"/>
        </a:p>
      </dgm:t>
    </dgm:pt>
    <dgm:pt modelId="{FE2E0C79-C5DB-4621-96E2-E907B8DD0CB6}" type="sibTrans" cxnId="{91EB8C26-7975-4324-B485-2E7E4928D9AF}">
      <dgm:prSet/>
      <dgm:spPr/>
      <dgm:t>
        <a:bodyPr/>
        <a:lstStyle/>
        <a:p>
          <a:endParaRPr lang="en-US"/>
        </a:p>
      </dgm:t>
    </dgm:pt>
    <dgm:pt modelId="{5E02BB07-8C45-4B8F-BABA-90648F7CB9EA}">
      <dgm:prSet phldrT="[Text]" phldr="0" custT="1"/>
      <dgm:spPr/>
      <dgm:t>
        <a:bodyPr/>
        <a:lstStyle/>
        <a:p>
          <a:pPr algn="l"/>
          <a:r>
            <a:rPr lang="en-US" sz="1600" dirty="0"/>
            <a:t>Club cash in grant account in July</a:t>
          </a:r>
        </a:p>
      </dgm:t>
    </dgm:pt>
    <dgm:pt modelId="{D9228BFC-7F58-4AE9-93E0-B66CC461148F}" type="parTrans" cxnId="{7E950E73-C402-4816-B866-16F436016B2C}">
      <dgm:prSet/>
      <dgm:spPr/>
      <dgm:t>
        <a:bodyPr/>
        <a:lstStyle/>
        <a:p>
          <a:endParaRPr lang="en-US"/>
        </a:p>
      </dgm:t>
    </dgm:pt>
    <dgm:pt modelId="{28DA230B-2EE5-4414-9838-152E141D6C15}" type="sibTrans" cxnId="{7E950E73-C402-4816-B866-16F436016B2C}">
      <dgm:prSet/>
      <dgm:spPr/>
      <dgm:t>
        <a:bodyPr/>
        <a:lstStyle/>
        <a:p>
          <a:endParaRPr lang="en-US"/>
        </a:p>
      </dgm:t>
    </dgm:pt>
    <dgm:pt modelId="{D68CBA64-B66A-45DF-AD24-D155C0CE9FB6}">
      <dgm:prSet phldrT="[Text]" phldr="0" custT="1"/>
      <dgm:spPr/>
      <dgm:t>
        <a:bodyPr/>
        <a:lstStyle/>
        <a:p>
          <a:r>
            <a:rPr lang="en-US" sz="1400" dirty="0"/>
            <a:t>3 Documents</a:t>
          </a:r>
        </a:p>
      </dgm:t>
    </dgm:pt>
    <dgm:pt modelId="{247982BD-5725-4F72-A331-6F69CB4EBFBC}" type="parTrans" cxnId="{6BC031DD-35DE-43C2-838E-5D5920C2D44C}">
      <dgm:prSet/>
      <dgm:spPr/>
      <dgm:t>
        <a:bodyPr/>
        <a:lstStyle/>
        <a:p>
          <a:endParaRPr lang="en-US"/>
        </a:p>
      </dgm:t>
    </dgm:pt>
    <dgm:pt modelId="{F23200B3-98D8-4BD0-9578-8A1ED5C702FA}" type="sibTrans" cxnId="{6BC031DD-35DE-43C2-838E-5D5920C2D44C}">
      <dgm:prSet/>
      <dgm:spPr/>
      <dgm:t>
        <a:bodyPr/>
        <a:lstStyle/>
        <a:p>
          <a:endParaRPr lang="en-US"/>
        </a:p>
      </dgm:t>
    </dgm:pt>
    <dgm:pt modelId="{547F38DD-91BF-4AB2-85C9-FACFA9F3D93F}">
      <dgm:prSet phldrT="[Text]" phldr="0" custT="1"/>
      <dgm:spPr/>
      <dgm:t>
        <a:bodyPr/>
        <a:lstStyle/>
        <a:p>
          <a:r>
            <a:rPr lang="en-US" sz="1400" dirty="0"/>
            <a:t>Tax Filings</a:t>
          </a:r>
        </a:p>
      </dgm:t>
    </dgm:pt>
    <dgm:pt modelId="{7B080AA5-2F85-4E4F-8CB6-BEDE6FBFD05A}" type="parTrans" cxnId="{282DF855-A601-4AC9-9371-78977BF3EA17}">
      <dgm:prSet/>
      <dgm:spPr/>
      <dgm:t>
        <a:bodyPr/>
        <a:lstStyle/>
        <a:p>
          <a:endParaRPr lang="en-US"/>
        </a:p>
      </dgm:t>
    </dgm:pt>
    <dgm:pt modelId="{79728381-B494-423E-B342-6DE442925992}" type="sibTrans" cxnId="{282DF855-A601-4AC9-9371-78977BF3EA17}">
      <dgm:prSet/>
      <dgm:spPr/>
      <dgm:t>
        <a:bodyPr/>
        <a:lstStyle/>
        <a:p>
          <a:endParaRPr lang="en-US"/>
        </a:p>
      </dgm:t>
    </dgm:pt>
    <dgm:pt modelId="{BC983D51-FD5C-4503-AE10-1C8200721C79}">
      <dgm:prSet phldrT="[Text]" phldr="0" custT="1"/>
      <dgm:spPr/>
      <dgm:t>
        <a:bodyPr/>
        <a:lstStyle/>
        <a:p>
          <a:r>
            <a:rPr lang="en-US" sz="1600" dirty="0"/>
            <a:t>Club agreement on projects</a:t>
          </a:r>
        </a:p>
      </dgm:t>
    </dgm:pt>
    <dgm:pt modelId="{2B61D553-EAFC-4AF5-B564-6C47AAFA9C42}" type="parTrans" cxnId="{9B287A96-ECA0-497F-A7FA-FA82B24B8479}">
      <dgm:prSet/>
      <dgm:spPr/>
      <dgm:t>
        <a:bodyPr/>
        <a:lstStyle/>
        <a:p>
          <a:endParaRPr lang="en-US"/>
        </a:p>
      </dgm:t>
    </dgm:pt>
    <dgm:pt modelId="{AF13E2E9-6532-4E41-AE5E-072AB9A319B9}" type="sibTrans" cxnId="{9B287A96-ECA0-497F-A7FA-FA82B24B8479}">
      <dgm:prSet/>
      <dgm:spPr/>
      <dgm:t>
        <a:bodyPr/>
        <a:lstStyle/>
        <a:p>
          <a:endParaRPr lang="en-US"/>
        </a:p>
      </dgm:t>
    </dgm:pt>
    <dgm:pt modelId="{6E4D5928-2804-4174-91B2-97AFA3B938D1}">
      <dgm:prSet phldrT="[Text]" phldr="0" custT="1"/>
      <dgm:spPr/>
      <dgm:t>
        <a:bodyPr/>
        <a:lstStyle/>
        <a:p>
          <a:r>
            <a:rPr lang="en-US" sz="1600" dirty="0"/>
            <a:t>Application submitted by June 15</a:t>
          </a:r>
        </a:p>
      </dgm:t>
    </dgm:pt>
    <dgm:pt modelId="{FD69C529-821E-4E85-B139-6F7CB4DC1939}" type="parTrans" cxnId="{AB4E5621-D999-42D9-95DB-A61DC830327C}">
      <dgm:prSet/>
      <dgm:spPr/>
      <dgm:t>
        <a:bodyPr/>
        <a:lstStyle/>
        <a:p>
          <a:endParaRPr lang="en-US"/>
        </a:p>
      </dgm:t>
    </dgm:pt>
    <dgm:pt modelId="{B6F56290-B793-4DD4-B0FF-8F88DEE75C32}" type="sibTrans" cxnId="{AB4E5621-D999-42D9-95DB-A61DC830327C}">
      <dgm:prSet/>
      <dgm:spPr/>
      <dgm:t>
        <a:bodyPr/>
        <a:lstStyle/>
        <a:p>
          <a:endParaRPr lang="en-US"/>
        </a:p>
      </dgm:t>
    </dgm:pt>
    <dgm:pt modelId="{D2E27C4D-7394-4F97-A9BD-749565FDCCB1}">
      <dgm:prSet phldrT="[Text]" phldr="0" custT="1"/>
      <dgm:spPr/>
      <dgm:t>
        <a:bodyPr/>
        <a:lstStyle/>
        <a:p>
          <a:r>
            <a:rPr lang="en-US" sz="1600" dirty="0"/>
            <a:t>Rotary approves</a:t>
          </a:r>
        </a:p>
      </dgm:t>
    </dgm:pt>
    <dgm:pt modelId="{5EA04FA9-2141-4F99-846A-E70A9395F248}" type="parTrans" cxnId="{C6054569-8117-41F4-80E7-59B50B355C04}">
      <dgm:prSet/>
      <dgm:spPr/>
      <dgm:t>
        <a:bodyPr/>
        <a:lstStyle/>
        <a:p>
          <a:endParaRPr lang="en-US"/>
        </a:p>
      </dgm:t>
    </dgm:pt>
    <dgm:pt modelId="{6ECD85E8-4699-4DFE-9A4D-62806000E7DC}" type="sibTrans" cxnId="{C6054569-8117-41F4-80E7-59B50B355C04}">
      <dgm:prSet/>
      <dgm:spPr/>
      <dgm:t>
        <a:bodyPr/>
        <a:lstStyle/>
        <a:p>
          <a:endParaRPr lang="en-US"/>
        </a:p>
      </dgm:t>
    </dgm:pt>
    <dgm:pt modelId="{88D2403D-5E41-4141-A996-68F398DA92C3}">
      <dgm:prSet phldrT="[Text]" phldr="0"/>
      <dgm:spPr/>
      <dgm:t>
        <a:bodyPr/>
        <a:lstStyle/>
        <a:p>
          <a:pPr algn="l"/>
          <a:endParaRPr lang="en-US" sz="2700" dirty="0"/>
        </a:p>
      </dgm:t>
    </dgm:pt>
    <dgm:pt modelId="{ACA47CB6-E3AC-4D7D-A635-BA3DC34B3689}" type="parTrans" cxnId="{B29A6E6E-93B4-4C7D-9802-E34E689127A5}">
      <dgm:prSet/>
      <dgm:spPr/>
      <dgm:t>
        <a:bodyPr/>
        <a:lstStyle/>
        <a:p>
          <a:endParaRPr lang="en-US"/>
        </a:p>
      </dgm:t>
    </dgm:pt>
    <dgm:pt modelId="{069ADA9D-E39C-4DA2-8090-C31BF3BFF92D}" type="sibTrans" cxnId="{B29A6E6E-93B4-4C7D-9802-E34E689127A5}">
      <dgm:prSet/>
      <dgm:spPr/>
      <dgm:t>
        <a:bodyPr/>
        <a:lstStyle/>
        <a:p>
          <a:endParaRPr lang="en-US"/>
        </a:p>
      </dgm:t>
    </dgm:pt>
    <dgm:pt modelId="{6B193AF7-A675-49E1-A8A7-5B1E90BA13B5}">
      <dgm:prSet phldrT="[Text]" phldr="0" custT="1"/>
      <dgm:spPr/>
      <dgm:t>
        <a:bodyPr/>
        <a:lstStyle/>
        <a:p>
          <a:pPr algn="l"/>
          <a:r>
            <a:rPr lang="en-US" sz="1600" dirty="0"/>
            <a:t>Grant funds deposited</a:t>
          </a:r>
        </a:p>
      </dgm:t>
    </dgm:pt>
    <dgm:pt modelId="{B925AA66-3A0D-45BF-8AC7-2E04A1279FAD}" type="parTrans" cxnId="{D7AF40D4-AB9B-44FE-A06A-3E9FFF58BDE3}">
      <dgm:prSet/>
      <dgm:spPr/>
      <dgm:t>
        <a:bodyPr/>
        <a:lstStyle/>
        <a:p>
          <a:endParaRPr lang="en-US"/>
        </a:p>
      </dgm:t>
    </dgm:pt>
    <dgm:pt modelId="{38ECBB06-A771-43BE-83E6-02C14F39AE85}" type="sibTrans" cxnId="{D7AF40D4-AB9B-44FE-A06A-3E9FFF58BDE3}">
      <dgm:prSet/>
      <dgm:spPr/>
      <dgm:t>
        <a:bodyPr/>
        <a:lstStyle/>
        <a:p>
          <a:endParaRPr lang="en-US"/>
        </a:p>
      </dgm:t>
    </dgm:pt>
    <dgm:pt modelId="{57D7CE7C-AC4B-41A8-B6F6-06CBF4A09DE4}">
      <dgm:prSet phldrT="[Text]" phldr="0" custT="1"/>
      <dgm:spPr/>
      <dgm:t>
        <a:bodyPr/>
        <a:lstStyle/>
        <a:p>
          <a:pPr algn="l"/>
          <a:r>
            <a:rPr lang="en-US" sz="1600" dirty="0"/>
            <a:t>All disbursements from grant account</a:t>
          </a:r>
        </a:p>
      </dgm:t>
    </dgm:pt>
    <dgm:pt modelId="{CAD1BF3C-4B85-463A-9C4B-16758B3080E1}" type="parTrans" cxnId="{EF830042-8AD2-42C6-8AB3-DF5A37B54A52}">
      <dgm:prSet/>
      <dgm:spPr/>
      <dgm:t>
        <a:bodyPr/>
        <a:lstStyle/>
        <a:p>
          <a:endParaRPr lang="en-US"/>
        </a:p>
      </dgm:t>
    </dgm:pt>
    <dgm:pt modelId="{289BC3F1-E720-41C1-BA23-44EBB177038E}" type="sibTrans" cxnId="{EF830042-8AD2-42C6-8AB3-DF5A37B54A52}">
      <dgm:prSet/>
      <dgm:spPr/>
      <dgm:t>
        <a:bodyPr/>
        <a:lstStyle/>
        <a:p>
          <a:endParaRPr lang="en-US"/>
        </a:p>
      </dgm:t>
    </dgm:pt>
    <dgm:pt modelId="{0BD16AB6-3B5D-47BA-8A60-EF4A9212D69D}">
      <dgm:prSet phldrT="[Text]" phldr="0" custT="1"/>
      <dgm:spPr/>
      <dgm:t>
        <a:bodyPr/>
        <a:lstStyle/>
        <a:p>
          <a:pPr algn="l"/>
          <a:r>
            <a:rPr lang="en-US" sz="1600" dirty="0"/>
            <a:t>Disbursements authorized by 2, use voucher form</a:t>
          </a:r>
        </a:p>
      </dgm:t>
    </dgm:pt>
    <dgm:pt modelId="{EDF30C18-000E-48C9-8E01-2B4A5EF5A2D5}" type="parTrans" cxnId="{C01AB490-5F74-4FAD-AF72-D9E23868B24D}">
      <dgm:prSet/>
      <dgm:spPr/>
      <dgm:t>
        <a:bodyPr/>
        <a:lstStyle/>
        <a:p>
          <a:endParaRPr lang="en-US"/>
        </a:p>
      </dgm:t>
    </dgm:pt>
    <dgm:pt modelId="{E235E578-D3D9-4115-A40F-9BB0DCB9245D}" type="sibTrans" cxnId="{C01AB490-5F74-4FAD-AF72-D9E23868B24D}">
      <dgm:prSet/>
      <dgm:spPr/>
      <dgm:t>
        <a:bodyPr/>
        <a:lstStyle/>
        <a:p>
          <a:endParaRPr lang="en-US"/>
        </a:p>
      </dgm:t>
    </dgm:pt>
    <dgm:pt modelId="{857F88A2-C368-4B29-869D-AA50470A616A}">
      <dgm:prSet phldrT="[Text]" phldr="0"/>
      <dgm:spPr/>
      <dgm:t>
        <a:bodyPr/>
        <a:lstStyle/>
        <a:p>
          <a:r>
            <a:rPr lang="en-US" dirty="0"/>
            <a:t>Final Report</a:t>
          </a:r>
        </a:p>
      </dgm:t>
    </dgm:pt>
    <dgm:pt modelId="{C2C8A2F3-FD20-4025-A5E5-63F22DBCD523}" type="parTrans" cxnId="{2B2E2962-1F4A-4F4F-B5DB-8078C23F0F98}">
      <dgm:prSet/>
      <dgm:spPr/>
      <dgm:t>
        <a:bodyPr/>
        <a:lstStyle/>
        <a:p>
          <a:endParaRPr lang="en-US"/>
        </a:p>
      </dgm:t>
    </dgm:pt>
    <dgm:pt modelId="{DFDF4749-B719-49D5-B133-415E77B0CFBC}" type="sibTrans" cxnId="{2B2E2962-1F4A-4F4F-B5DB-8078C23F0F98}">
      <dgm:prSet/>
      <dgm:spPr/>
      <dgm:t>
        <a:bodyPr/>
        <a:lstStyle/>
        <a:p>
          <a:endParaRPr lang="en-US"/>
        </a:p>
      </dgm:t>
    </dgm:pt>
    <dgm:pt modelId="{90E0C9BF-BA99-42D4-9639-7CB37D4A288F}">
      <dgm:prSet phldrT="[Text]" phldr="0" custT="1"/>
      <dgm:spPr/>
      <dgm:t>
        <a:bodyPr/>
        <a:lstStyle/>
        <a:p>
          <a:r>
            <a:rPr lang="en-US" sz="1600" dirty="0"/>
            <a:t>Allocation</a:t>
          </a:r>
        </a:p>
      </dgm:t>
    </dgm:pt>
    <dgm:pt modelId="{04A873AD-DEA4-4262-9704-F3077A6FD080}" type="parTrans" cxnId="{AF22EBD1-C1D2-4635-BFF0-9D91DE27B257}">
      <dgm:prSet/>
      <dgm:spPr/>
      <dgm:t>
        <a:bodyPr/>
        <a:lstStyle/>
        <a:p>
          <a:endParaRPr lang="en-US"/>
        </a:p>
      </dgm:t>
    </dgm:pt>
    <dgm:pt modelId="{E2B79B7C-7925-4CA5-8AE5-C3D2AF67A77F}" type="sibTrans" cxnId="{AF22EBD1-C1D2-4635-BFF0-9D91DE27B257}">
      <dgm:prSet/>
      <dgm:spPr/>
      <dgm:t>
        <a:bodyPr/>
        <a:lstStyle/>
        <a:p>
          <a:endParaRPr lang="en-US"/>
        </a:p>
      </dgm:t>
    </dgm:pt>
    <dgm:pt modelId="{F9E13FEE-66A3-4FAC-A320-672356385474}">
      <dgm:prSet phldrT="[Text]" phldr="0" custT="1"/>
      <dgm:spPr/>
      <dgm:t>
        <a:bodyPr/>
        <a:lstStyle/>
        <a:p>
          <a:r>
            <a:rPr lang="en-US" sz="1400" dirty="0"/>
            <a:t>Training</a:t>
          </a:r>
        </a:p>
      </dgm:t>
    </dgm:pt>
    <dgm:pt modelId="{06CE76B3-FB8E-4513-BF19-F7EB88A71A1D}" type="parTrans" cxnId="{D33DA6FB-AC4A-40FB-8637-538E73B9CFA0}">
      <dgm:prSet/>
      <dgm:spPr/>
      <dgm:t>
        <a:bodyPr/>
        <a:lstStyle/>
        <a:p>
          <a:endParaRPr lang="en-US"/>
        </a:p>
      </dgm:t>
    </dgm:pt>
    <dgm:pt modelId="{2762F03C-FC5D-4ABE-A2D8-52C9FF424409}" type="sibTrans" cxnId="{D33DA6FB-AC4A-40FB-8637-538E73B9CFA0}">
      <dgm:prSet/>
      <dgm:spPr/>
      <dgm:t>
        <a:bodyPr/>
        <a:lstStyle/>
        <a:p>
          <a:endParaRPr lang="en-US"/>
        </a:p>
      </dgm:t>
    </dgm:pt>
    <dgm:pt modelId="{7F19CA16-A930-4F05-8070-53F29E450742}">
      <dgm:prSet phldrT="[Text]" phldr="0"/>
      <dgm:spPr/>
      <dgm:t>
        <a:bodyPr/>
        <a:lstStyle/>
        <a:p>
          <a:r>
            <a:rPr lang="en-US" dirty="0"/>
            <a:t>Documents</a:t>
          </a:r>
        </a:p>
      </dgm:t>
    </dgm:pt>
    <dgm:pt modelId="{C076B41E-0780-4053-882E-F4A12BCA0175}" type="parTrans" cxnId="{32565E09-6A30-4EA2-8AAD-9F94B2C4C8D3}">
      <dgm:prSet/>
      <dgm:spPr/>
      <dgm:t>
        <a:bodyPr/>
        <a:lstStyle/>
        <a:p>
          <a:endParaRPr lang="en-US"/>
        </a:p>
      </dgm:t>
    </dgm:pt>
    <dgm:pt modelId="{C807C040-C985-4255-9C39-682B9E81240A}" type="sibTrans" cxnId="{32565E09-6A30-4EA2-8AAD-9F94B2C4C8D3}">
      <dgm:prSet/>
      <dgm:spPr/>
      <dgm:t>
        <a:bodyPr/>
        <a:lstStyle/>
        <a:p>
          <a:endParaRPr lang="en-US"/>
        </a:p>
      </dgm:t>
    </dgm:pt>
    <dgm:pt modelId="{D1AEE6AE-886D-49CD-B7C5-C61FDD4D707E}" type="pres">
      <dgm:prSet presAssocID="{D64B68EC-C2FE-4F4A-8A72-9C320AFA10BB}" presName="rootnode" presStyleCnt="0">
        <dgm:presLayoutVars>
          <dgm:chMax/>
          <dgm:chPref/>
          <dgm:dir/>
          <dgm:animLvl val="lvl"/>
        </dgm:presLayoutVars>
      </dgm:prSet>
      <dgm:spPr/>
    </dgm:pt>
    <dgm:pt modelId="{171A2254-6D55-43ED-970C-01D7AE43AA02}" type="pres">
      <dgm:prSet presAssocID="{E2EB1988-902E-4829-B711-41516AB8CD0F}" presName="composite" presStyleCnt="0"/>
      <dgm:spPr/>
    </dgm:pt>
    <dgm:pt modelId="{F9539267-7E46-453D-ADD4-1BA39C8C6E06}" type="pres">
      <dgm:prSet presAssocID="{E2EB1988-902E-4829-B711-41516AB8CD0F}" presName="bentUpArrow1" presStyleLbl="alignImgPlace1" presStyleIdx="0" presStyleCnt="4" custScaleY="73036" custLinFactNeighborX="-17823" custLinFactNeighborY="-59329"/>
      <dgm:spPr/>
    </dgm:pt>
    <dgm:pt modelId="{74B0460D-15C0-4704-B744-1944D10C684E}" type="pres">
      <dgm:prSet presAssocID="{E2EB1988-902E-4829-B711-41516AB8CD0F}" presName="ParentText" presStyleLbl="node1" presStyleIdx="0" presStyleCnt="5" custScaleX="66530" custScaleY="44493" custLinFactNeighborX="-23800" custLinFactNeighborY="-9042">
        <dgm:presLayoutVars>
          <dgm:chMax val="1"/>
          <dgm:chPref val="1"/>
          <dgm:bulletEnabled val="1"/>
        </dgm:presLayoutVars>
      </dgm:prSet>
      <dgm:spPr/>
    </dgm:pt>
    <dgm:pt modelId="{F7DE7D85-45CF-4C6B-91F2-05D59D749D17}" type="pres">
      <dgm:prSet presAssocID="{E2EB1988-902E-4829-B711-41516AB8CD0F}" presName="ChildText" presStyleLbl="revTx" presStyleIdx="0" presStyleCnt="4" custScaleX="141218" custLinFactNeighborX="-20574" custLinFactNeighborY="1107">
        <dgm:presLayoutVars>
          <dgm:chMax val="0"/>
          <dgm:chPref val="0"/>
          <dgm:bulletEnabled val="1"/>
        </dgm:presLayoutVars>
      </dgm:prSet>
      <dgm:spPr/>
    </dgm:pt>
    <dgm:pt modelId="{EFF06661-E429-4DBC-817B-50FCCAB68A13}" type="pres">
      <dgm:prSet presAssocID="{1ED37001-4840-4438-A968-F046D874CC9D}" presName="sibTrans" presStyleCnt="0"/>
      <dgm:spPr/>
    </dgm:pt>
    <dgm:pt modelId="{C4A39554-25EC-4D74-94A0-29BC97358487}" type="pres">
      <dgm:prSet presAssocID="{33BF93AD-9AD3-4CA5-BBA4-59F7087B913B}" presName="composite" presStyleCnt="0"/>
      <dgm:spPr/>
    </dgm:pt>
    <dgm:pt modelId="{B721920D-88DF-4D2A-BCE4-90B00B077E08}" type="pres">
      <dgm:prSet presAssocID="{33BF93AD-9AD3-4CA5-BBA4-59F7087B913B}" presName="bentUpArrow1" presStyleLbl="alignImgPlace1" presStyleIdx="1" presStyleCnt="4" custScaleX="106919" custScaleY="82821" custLinFactNeighborX="-37794" custLinFactNeighborY="-71135"/>
      <dgm:spPr/>
    </dgm:pt>
    <dgm:pt modelId="{354E04AA-E099-4A64-835C-4905C2F053F1}" type="pres">
      <dgm:prSet presAssocID="{33BF93AD-9AD3-4CA5-BBA4-59F7087B913B}" presName="ParentText" presStyleLbl="node1" presStyleIdx="1" presStyleCnt="5" custScaleX="71528" custScaleY="42694" custLinFactNeighborX="-31559" custLinFactNeighborY="-23770">
        <dgm:presLayoutVars>
          <dgm:chMax val="1"/>
          <dgm:chPref val="1"/>
          <dgm:bulletEnabled val="1"/>
        </dgm:presLayoutVars>
      </dgm:prSet>
      <dgm:spPr/>
    </dgm:pt>
    <dgm:pt modelId="{A136C1C5-44DE-4BD7-8100-706CA885478B}" type="pres">
      <dgm:prSet presAssocID="{33BF93AD-9AD3-4CA5-BBA4-59F7087B913B}" presName="ChildText" presStyleLbl="revTx" presStyleIdx="1" presStyleCnt="4" custScaleX="243685" custLinFactNeighborX="14528" custLinFactNeighborY="-29372">
        <dgm:presLayoutVars>
          <dgm:chMax val="0"/>
          <dgm:chPref val="0"/>
          <dgm:bulletEnabled val="1"/>
        </dgm:presLayoutVars>
      </dgm:prSet>
      <dgm:spPr/>
    </dgm:pt>
    <dgm:pt modelId="{F74FE65C-8CB2-43FE-840C-E70462364686}" type="pres">
      <dgm:prSet presAssocID="{D5F12F0C-10E5-4582-A2EE-EAFDC7F2B8C2}" presName="sibTrans" presStyleCnt="0"/>
      <dgm:spPr/>
    </dgm:pt>
    <dgm:pt modelId="{C849E190-57E8-4EA8-A7FA-096D42AA0481}" type="pres">
      <dgm:prSet presAssocID="{119023BF-0933-4430-8346-49B7AF30F2DF}" presName="composite" presStyleCnt="0"/>
      <dgm:spPr/>
    </dgm:pt>
    <dgm:pt modelId="{5F33BD16-B8FF-451F-BC80-CFB74F5A3F91}" type="pres">
      <dgm:prSet presAssocID="{119023BF-0933-4430-8346-49B7AF30F2DF}" presName="bentUpArrow1" presStyleLbl="alignImgPlace1" presStyleIdx="2" presStyleCnt="4" custScaleX="130815" custScaleY="78580" custLinFactY="-343" custLinFactNeighborX="-52667" custLinFactNeighborY="-100000"/>
      <dgm:spPr/>
    </dgm:pt>
    <dgm:pt modelId="{FD55BEC6-1423-458A-BB45-9DB1585CD938}" type="pres">
      <dgm:prSet presAssocID="{119023BF-0933-4430-8346-49B7AF30F2DF}" presName="ParentText" presStyleLbl="node1" presStyleIdx="2" presStyleCnt="5" custScaleX="77388" custScaleY="36612" custLinFactNeighborX="-50242" custLinFactNeighborY="-45186">
        <dgm:presLayoutVars>
          <dgm:chMax val="1"/>
          <dgm:chPref val="1"/>
          <dgm:bulletEnabled val="1"/>
        </dgm:presLayoutVars>
      </dgm:prSet>
      <dgm:spPr/>
    </dgm:pt>
    <dgm:pt modelId="{394782E2-1E9C-4851-B428-E47D9425034B}" type="pres">
      <dgm:prSet presAssocID="{119023BF-0933-4430-8346-49B7AF30F2DF}" presName="ChildText" presStyleLbl="revTx" presStyleIdx="2" presStyleCnt="4" custScaleX="314766" custLinFactNeighborX="40942" custLinFactNeighborY="-27630">
        <dgm:presLayoutVars>
          <dgm:chMax val="0"/>
          <dgm:chPref val="0"/>
          <dgm:bulletEnabled val="1"/>
        </dgm:presLayoutVars>
      </dgm:prSet>
      <dgm:spPr/>
    </dgm:pt>
    <dgm:pt modelId="{AD0C79B3-A711-4172-AD66-DFA00436F255}" type="pres">
      <dgm:prSet presAssocID="{FE2E0C79-C5DB-4621-96E2-E907B8DD0CB6}" presName="sibTrans" presStyleCnt="0"/>
      <dgm:spPr/>
    </dgm:pt>
    <dgm:pt modelId="{BFA7C887-73DE-4A98-8234-239CF2F13219}" type="pres">
      <dgm:prSet presAssocID="{857F88A2-C368-4B29-869D-AA50470A616A}" presName="composite" presStyleCnt="0"/>
      <dgm:spPr/>
    </dgm:pt>
    <dgm:pt modelId="{4F0E75BD-1AD3-4D3D-B36C-06A3DFED42BA}" type="pres">
      <dgm:prSet presAssocID="{857F88A2-C368-4B29-869D-AA50470A616A}" presName="bentUpArrow1" presStyleLbl="alignImgPlace1" presStyleIdx="3" presStyleCnt="4" custFlipVert="0" custFlipHor="1" custScaleX="3989" custScaleY="46977" custLinFactX="164589" custLinFactY="-100000" custLinFactNeighborX="200000" custLinFactNeighborY="-158442"/>
      <dgm:spPr/>
    </dgm:pt>
    <dgm:pt modelId="{C709D088-AFF0-4B76-8223-F343EEBE68AA}" type="pres">
      <dgm:prSet presAssocID="{857F88A2-C368-4B29-869D-AA50470A616A}" presName="ParentText" presStyleLbl="node1" presStyleIdx="3" presStyleCnt="5" custScaleX="77388" custScaleY="36612" custLinFactNeighborX="-23804" custLinFactNeighborY="-68174">
        <dgm:presLayoutVars>
          <dgm:chMax val="1"/>
          <dgm:chPref val="1"/>
          <dgm:bulletEnabled val="1"/>
        </dgm:presLayoutVars>
      </dgm:prSet>
      <dgm:spPr/>
    </dgm:pt>
    <dgm:pt modelId="{949C36DD-F7A3-48DD-BBF2-EE5FD952466A}" type="pres">
      <dgm:prSet presAssocID="{857F88A2-C368-4B29-869D-AA50470A616A}" presName="ChildText" presStyleLbl="revTx" presStyleIdx="3" presStyleCnt="4">
        <dgm:presLayoutVars>
          <dgm:chMax val="0"/>
          <dgm:chPref val="0"/>
          <dgm:bulletEnabled val="1"/>
        </dgm:presLayoutVars>
      </dgm:prSet>
      <dgm:spPr/>
    </dgm:pt>
    <dgm:pt modelId="{6D6F244F-76E1-4133-BFDC-AE1796214661}" type="pres">
      <dgm:prSet presAssocID="{DFDF4749-B719-49D5-B133-415E77B0CFBC}" presName="sibTrans" presStyleCnt="0"/>
      <dgm:spPr/>
    </dgm:pt>
    <dgm:pt modelId="{EE971AE2-F17F-444C-8AD4-19ADDC1879AE}" type="pres">
      <dgm:prSet presAssocID="{7F19CA16-A930-4F05-8070-53F29E450742}" presName="composite" presStyleCnt="0"/>
      <dgm:spPr/>
    </dgm:pt>
    <dgm:pt modelId="{444A250E-495D-4340-8A7F-0981C156B9A1}" type="pres">
      <dgm:prSet presAssocID="{7F19CA16-A930-4F05-8070-53F29E450742}" presName="ParentText" presStyleLbl="node1" presStyleIdx="4" presStyleCnt="5" custScaleX="77388" custScaleY="36612" custLinFactNeighborX="-34605" custLinFactNeighborY="-44806">
        <dgm:presLayoutVars>
          <dgm:chMax val="1"/>
          <dgm:chPref val="1"/>
          <dgm:bulletEnabled val="1"/>
        </dgm:presLayoutVars>
      </dgm:prSet>
      <dgm:spPr/>
    </dgm:pt>
  </dgm:ptLst>
  <dgm:cxnLst>
    <dgm:cxn modelId="{513A6603-7472-4242-9BC3-948DE1117A75}" type="presOf" srcId="{90E0C9BF-BA99-42D4-9639-7CB37D4A288F}" destId="{A136C1C5-44DE-4BD7-8100-706CA885478B}" srcOrd="0" destOrd="1" presId="urn:microsoft.com/office/officeart/2005/8/layout/StepDownProcess"/>
    <dgm:cxn modelId="{2A878B08-BA58-4157-8630-442BBAFF8CA3}" type="presOf" srcId="{33BF93AD-9AD3-4CA5-BBA4-59F7087B913B}" destId="{354E04AA-E099-4A64-835C-4905C2F053F1}" srcOrd="0" destOrd="0" presId="urn:microsoft.com/office/officeart/2005/8/layout/StepDownProcess"/>
    <dgm:cxn modelId="{32565E09-6A30-4EA2-8AAD-9F94B2C4C8D3}" srcId="{D64B68EC-C2FE-4F4A-8A72-9C320AFA10BB}" destId="{7F19CA16-A930-4F05-8070-53F29E450742}" srcOrd="4" destOrd="0" parTransId="{C076B41E-0780-4053-882E-F4A12BCA0175}" sibTransId="{C807C040-C985-4255-9C39-682B9E81240A}"/>
    <dgm:cxn modelId="{705E9610-6C9A-48C6-A9C1-C2FD3608DE1D}" srcId="{E2EB1988-902E-4829-B711-41516AB8CD0F}" destId="{59784104-A2B3-4C78-8457-9BFBBB6228A6}" srcOrd="0" destOrd="0" parTransId="{A762436A-7FE7-470F-93C2-CCC3274E48F2}" sibTransId="{2C10AA34-9220-44EC-940E-8D88E6858689}"/>
    <dgm:cxn modelId="{00DA6421-84FB-4F11-8845-6F42230EB5D1}" type="presOf" srcId="{88D2403D-5E41-4141-A996-68F398DA92C3}" destId="{394782E2-1E9C-4851-B428-E47D9425034B}" srcOrd="0" destOrd="4" presId="urn:microsoft.com/office/officeart/2005/8/layout/StepDownProcess"/>
    <dgm:cxn modelId="{AB4E5621-D999-42D9-95DB-A61DC830327C}" srcId="{33BF93AD-9AD3-4CA5-BBA4-59F7087B913B}" destId="{6E4D5928-2804-4174-91B2-97AFA3B938D1}" srcOrd="3" destOrd="0" parTransId="{FD69C529-821E-4E85-B139-6F7CB4DC1939}" sibTransId="{B6F56290-B793-4DD4-B0FF-8F88DEE75C32}"/>
    <dgm:cxn modelId="{339FF225-E51B-4685-ABB9-854267AD6729}" type="presOf" srcId="{119023BF-0933-4430-8346-49B7AF30F2DF}" destId="{FD55BEC6-1423-458A-BB45-9DB1585CD938}" srcOrd="0" destOrd="0" presId="urn:microsoft.com/office/officeart/2005/8/layout/StepDownProcess"/>
    <dgm:cxn modelId="{91EB8C26-7975-4324-B485-2E7E4928D9AF}" srcId="{D64B68EC-C2FE-4F4A-8A72-9C320AFA10BB}" destId="{119023BF-0933-4430-8346-49B7AF30F2DF}" srcOrd="2" destOrd="0" parTransId="{03B2DE07-01F8-47C5-8B6D-4A6F8C1859BB}" sibTransId="{FE2E0C79-C5DB-4621-96E2-E907B8DD0CB6}"/>
    <dgm:cxn modelId="{D09DF226-7B46-41CD-86D9-FF0574362CCD}" type="presOf" srcId="{57D7CE7C-AC4B-41A8-B6F6-06CBF4A09DE4}" destId="{394782E2-1E9C-4851-B428-E47D9425034B}" srcOrd="0" destOrd="2" presId="urn:microsoft.com/office/officeart/2005/8/layout/StepDownProcess"/>
    <dgm:cxn modelId="{4B0D6C36-7443-459C-968D-33D8145BB10B}" type="presOf" srcId="{547F38DD-91BF-4AB2-85C9-FACFA9F3D93F}" destId="{F7DE7D85-45CF-4C6B-91F2-05D59D749D17}" srcOrd="0" destOrd="3" presId="urn:microsoft.com/office/officeart/2005/8/layout/StepDownProcess"/>
    <dgm:cxn modelId="{5F4F9637-4F7A-4599-851A-CBECFC62E047}" type="presOf" srcId="{857F88A2-C368-4B29-869D-AA50470A616A}" destId="{C709D088-AFF0-4B76-8223-F343EEBE68AA}" srcOrd="0" destOrd="0" presId="urn:microsoft.com/office/officeart/2005/8/layout/StepDownProcess"/>
    <dgm:cxn modelId="{EF830042-8AD2-42C6-8AB3-DF5A37B54A52}" srcId="{119023BF-0933-4430-8346-49B7AF30F2DF}" destId="{57D7CE7C-AC4B-41A8-B6F6-06CBF4A09DE4}" srcOrd="2" destOrd="0" parTransId="{CAD1BF3C-4B85-463A-9C4B-16758B3080E1}" sibTransId="{289BC3F1-E720-41C1-BA23-44EBB177038E}"/>
    <dgm:cxn modelId="{2B2E2962-1F4A-4F4F-B5DB-8078C23F0F98}" srcId="{D64B68EC-C2FE-4F4A-8A72-9C320AFA10BB}" destId="{857F88A2-C368-4B29-869D-AA50470A616A}" srcOrd="3" destOrd="0" parTransId="{C2C8A2F3-FD20-4025-A5E5-63F22DBCD523}" sibTransId="{DFDF4749-B719-49D5-B133-415E77B0CFBC}"/>
    <dgm:cxn modelId="{C6054569-8117-41F4-80E7-59B50B355C04}" srcId="{33BF93AD-9AD3-4CA5-BBA4-59F7087B913B}" destId="{D2E27C4D-7394-4F97-A9BD-749565FDCCB1}" srcOrd="4" destOrd="0" parTransId="{5EA04FA9-2141-4F99-846A-E70A9395F248}" sibTransId="{6ECD85E8-4699-4DFE-9A4D-62806000E7DC}"/>
    <dgm:cxn modelId="{61582B4C-529B-4CD5-84C9-C184629EC4C3}" srcId="{D64B68EC-C2FE-4F4A-8A72-9C320AFA10BB}" destId="{33BF93AD-9AD3-4CA5-BBA4-59F7087B913B}" srcOrd="1" destOrd="0" parTransId="{31F504F3-67F7-4E6F-B326-AB30B13F4242}" sibTransId="{D5F12F0C-10E5-4582-A2EE-EAFDC7F2B8C2}"/>
    <dgm:cxn modelId="{B29A6E6E-93B4-4C7D-9802-E34E689127A5}" srcId="{119023BF-0933-4430-8346-49B7AF30F2DF}" destId="{88D2403D-5E41-4141-A996-68F398DA92C3}" srcOrd="4" destOrd="0" parTransId="{ACA47CB6-E3AC-4D7D-A635-BA3DC34B3689}" sibTransId="{069ADA9D-E39C-4DA2-8090-C31BF3BFF92D}"/>
    <dgm:cxn modelId="{7E950E73-C402-4816-B866-16F436016B2C}" srcId="{119023BF-0933-4430-8346-49B7AF30F2DF}" destId="{5E02BB07-8C45-4B8F-BABA-90648F7CB9EA}" srcOrd="0" destOrd="0" parTransId="{D9228BFC-7F58-4AE9-93E0-B66CC461148F}" sibTransId="{28DA230B-2EE5-4414-9838-152E141D6C15}"/>
    <dgm:cxn modelId="{282DF855-A601-4AC9-9371-78977BF3EA17}" srcId="{E2EB1988-902E-4829-B711-41516AB8CD0F}" destId="{547F38DD-91BF-4AB2-85C9-FACFA9F3D93F}" srcOrd="3" destOrd="0" parTransId="{7B080AA5-2F85-4E4F-8CB6-BEDE6FBFD05A}" sibTransId="{79728381-B494-423E-B342-6DE442925992}"/>
    <dgm:cxn modelId="{48BA6577-72DE-47EB-94FF-53DC63E1840E}" type="presOf" srcId="{F9E13FEE-66A3-4FAC-A320-672356385474}" destId="{F7DE7D85-45CF-4C6B-91F2-05D59D749D17}" srcOrd="0" destOrd="1" presId="urn:microsoft.com/office/officeart/2005/8/layout/StepDownProcess"/>
    <dgm:cxn modelId="{F919AE87-13D9-47B9-9D3A-D55B3494BBA9}" type="presOf" srcId="{7F19CA16-A930-4F05-8070-53F29E450742}" destId="{444A250E-495D-4340-8A7F-0981C156B9A1}" srcOrd="0" destOrd="0" presId="urn:microsoft.com/office/officeart/2005/8/layout/StepDownProcess"/>
    <dgm:cxn modelId="{A0333F8A-3880-4501-883F-B5BF2C771C4C}" type="presOf" srcId="{E2EB1988-902E-4829-B711-41516AB8CD0F}" destId="{74B0460D-15C0-4704-B744-1944D10C684E}" srcOrd="0" destOrd="0" presId="urn:microsoft.com/office/officeart/2005/8/layout/StepDownProcess"/>
    <dgm:cxn modelId="{C01AB490-5F74-4FAD-AF72-D9E23868B24D}" srcId="{119023BF-0933-4430-8346-49B7AF30F2DF}" destId="{0BD16AB6-3B5D-47BA-8A60-EF4A9212D69D}" srcOrd="3" destOrd="0" parTransId="{EDF30C18-000E-48C9-8E01-2B4A5EF5A2D5}" sibTransId="{E235E578-D3D9-4115-A40F-9BB0DCB9245D}"/>
    <dgm:cxn modelId="{9B287A96-ECA0-497F-A7FA-FA82B24B8479}" srcId="{33BF93AD-9AD3-4CA5-BBA4-59F7087B913B}" destId="{BC983D51-FD5C-4503-AE10-1C8200721C79}" srcOrd="2" destOrd="0" parTransId="{2B61D553-EAFC-4AF5-B564-6C47AAFA9C42}" sibTransId="{AF13E2E9-6532-4E41-AE5E-072AB9A319B9}"/>
    <dgm:cxn modelId="{2E977898-F161-4040-BB92-796917CE0853}" type="presOf" srcId="{30D55BB5-5CDB-4F7A-8BB9-DC47C58C1A46}" destId="{A136C1C5-44DE-4BD7-8100-706CA885478B}" srcOrd="0" destOrd="0" presId="urn:microsoft.com/office/officeart/2005/8/layout/StepDownProcess"/>
    <dgm:cxn modelId="{EDB427A0-3092-4E80-9C82-818422ED9365}" srcId="{33BF93AD-9AD3-4CA5-BBA4-59F7087B913B}" destId="{30D55BB5-5CDB-4F7A-8BB9-DC47C58C1A46}" srcOrd="0" destOrd="0" parTransId="{04CF7A88-ED30-4B12-8183-40201279D6BF}" sibTransId="{A9767FD1-5F29-43B9-948C-89CD172C2972}"/>
    <dgm:cxn modelId="{EC55A6AF-29DE-4733-BDF6-7CBF0FD6CEAF}" srcId="{D64B68EC-C2FE-4F4A-8A72-9C320AFA10BB}" destId="{E2EB1988-902E-4829-B711-41516AB8CD0F}" srcOrd="0" destOrd="0" parTransId="{686A4192-3F73-4388-A6D1-BA7110BC2DDE}" sibTransId="{1ED37001-4840-4438-A968-F046D874CC9D}"/>
    <dgm:cxn modelId="{1B3383B6-F228-482D-B658-F6ED0DDDCEDA}" type="presOf" srcId="{5E02BB07-8C45-4B8F-BABA-90648F7CB9EA}" destId="{394782E2-1E9C-4851-B428-E47D9425034B}" srcOrd="0" destOrd="0" presId="urn:microsoft.com/office/officeart/2005/8/layout/StepDownProcess"/>
    <dgm:cxn modelId="{09E495BD-EAA3-4C90-AAB5-0C04F6C13EEE}" type="presOf" srcId="{BC983D51-FD5C-4503-AE10-1C8200721C79}" destId="{A136C1C5-44DE-4BD7-8100-706CA885478B}" srcOrd="0" destOrd="2" presId="urn:microsoft.com/office/officeart/2005/8/layout/StepDownProcess"/>
    <dgm:cxn modelId="{B755CEC0-D752-4E55-B4F4-6A7BA7E37E59}" type="presOf" srcId="{D68CBA64-B66A-45DF-AD24-D155C0CE9FB6}" destId="{F7DE7D85-45CF-4C6B-91F2-05D59D749D17}" srcOrd="0" destOrd="2" presId="urn:microsoft.com/office/officeart/2005/8/layout/StepDownProcess"/>
    <dgm:cxn modelId="{5B4386CA-9E50-4C6F-8EB8-2010C8FF74D7}" type="presOf" srcId="{6B193AF7-A675-49E1-A8A7-5B1E90BA13B5}" destId="{394782E2-1E9C-4851-B428-E47D9425034B}" srcOrd="0" destOrd="1" presId="urn:microsoft.com/office/officeart/2005/8/layout/StepDownProcess"/>
    <dgm:cxn modelId="{AF22EBD1-C1D2-4635-BFF0-9D91DE27B257}" srcId="{33BF93AD-9AD3-4CA5-BBA4-59F7087B913B}" destId="{90E0C9BF-BA99-42D4-9639-7CB37D4A288F}" srcOrd="1" destOrd="0" parTransId="{04A873AD-DEA4-4262-9704-F3077A6FD080}" sibTransId="{E2B79B7C-7925-4CA5-8AE5-C3D2AF67A77F}"/>
    <dgm:cxn modelId="{273ED6D3-4B40-4917-A051-7E69CC9C670B}" type="presOf" srcId="{6E4D5928-2804-4174-91B2-97AFA3B938D1}" destId="{A136C1C5-44DE-4BD7-8100-706CA885478B}" srcOrd="0" destOrd="3" presId="urn:microsoft.com/office/officeart/2005/8/layout/StepDownProcess"/>
    <dgm:cxn modelId="{D7AF40D4-AB9B-44FE-A06A-3E9FFF58BDE3}" srcId="{119023BF-0933-4430-8346-49B7AF30F2DF}" destId="{6B193AF7-A675-49E1-A8A7-5B1E90BA13B5}" srcOrd="1" destOrd="0" parTransId="{B925AA66-3A0D-45BF-8AC7-2E04A1279FAD}" sibTransId="{38ECBB06-A771-43BE-83E6-02C14F39AE85}"/>
    <dgm:cxn modelId="{6BC031DD-35DE-43C2-838E-5D5920C2D44C}" srcId="{E2EB1988-902E-4829-B711-41516AB8CD0F}" destId="{D68CBA64-B66A-45DF-AD24-D155C0CE9FB6}" srcOrd="2" destOrd="0" parTransId="{247982BD-5725-4F72-A331-6F69CB4EBFBC}" sibTransId="{F23200B3-98D8-4BD0-9578-8A1ED5C702FA}"/>
    <dgm:cxn modelId="{059E0DEE-55BE-4ECA-A51B-897723A23913}" type="presOf" srcId="{D64B68EC-C2FE-4F4A-8A72-9C320AFA10BB}" destId="{D1AEE6AE-886D-49CD-B7C5-C61FDD4D707E}" srcOrd="0" destOrd="0" presId="urn:microsoft.com/office/officeart/2005/8/layout/StepDownProcess"/>
    <dgm:cxn modelId="{D0EE7EF0-D742-4596-BBAB-8E986DE0112A}" type="presOf" srcId="{D2E27C4D-7394-4F97-A9BD-749565FDCCB1}" destId="{A136C1C5-44DE-4BD7-8100-706CA885478B}" srcOrd="0" destOrd="4" presId="urn:microsoft.com/office/officeart/2005/8/layout/StepDownProcess"/>
    <dgm:cxn modelId="{9D5D2FFA-02FE-4653-B672-D70D9B027AB1}" type="presOf" srcId="{59784104-A2B3-4C78-8457-9BFBBB6228A6}" destId="{F7DE7D85-45CF-4C6B-91F2-05D59D749D17}" srcOrd="0" destOrd="0" presId="urn:microsoft.com/office/officeart/2005/8/layout/StepDownProcess"/>
    <dgm:cxn modelId="{41BCBAFA-34DA-457F-B5AA-5D555C1336DB}" type="presOf" srcId="{0BD16AB6-3B5D-47BA-8A60-EF4A9212D69D}" destId="{394782E2-1E9C-4851-B428-E47D9425034B}" srcOrd="0" destOrd="3" presId="urn:microsoft.com/office/officeart/2005/8/layout/StepDownProcess"/>
    <dgm:cxn modelId="{D33DA6FB-AC4A-40FB-8637-538E73B9CFA0}" srcId="{E2EB1988-902E-4829-B711-41516AB8CD0F}" destId="{F9E13FEE-66A3-4FAC-A320-672356385474}" srcOrd="1" destOrd="0" parTransId="{06CE76B3-FB8E-4513-BF19-F7EB88A71A1D}" sibTransId="{2762F03C-FC5D-4ABE-A2D8-52C9FF424409}"/>
    <dgm:cxn modelId="{9EA8AC93-6ACA-41C1-9A3B-4959EC7544CF}" type="presParOf" srcId="{D1AEE6AE-886D-49CD-B7C5-C61FDD4D707E}" destId="{171A2254-6D55-43ED-970C-01D7AE43AA02}" srcOrd="0" destOrd="0" presId="urn:microsoft.com/office/officeart/2005/8/layout/StepDownProcess"/>
    <dgm:cxn modelId="{DA073A9B-622D-45F5-B865-4C6C56CAA51E}" type="presParOf" srcId="{171A2254-6D55-43ED-970C-01D7AE43AA02}" destId="{F9539267-7E46-453D-ADD4-1BA39C8C6E06}" srcOrd="0" destOrd="0" presId="urn:microsoft.com/office/officeart/2005/8/layout/StepDownProcess"/>
    <dgm:cxn modelId="{DA9EB091-1A69-45E1-9C72-530A0DB54CFD}" type="presParOf" srcId="{171A2254-6D55-43ED-970C-01D7AE43AA02}" destId="{74B0460D-15C0-4704-B744-1944D10C684E}" srcOrd="1" destOrd="0" presId="urn:microsoft.com/office/officeart/2005/8/layout/StepDownProcess"/>
    <dgm:cxn modelId="{84725806-6996-4523-98DA-20FEC53B343D}" type="presParOf" srcId="{171A2254-6D55-43ED-970C-01D7AE43AA02}" destId="{F7DE7D85-45CF-4C6B-91F2-05D59D749D17}" srcOrd="2" destOrd="0" presId="urn:microsoft.com/office/officeart/2005/8/layout/StepDownProcess"/>
    <dgm:cxn modelId="{84B5D6F2-0825-4F43-98FB-FFF32510399E}" type="presParOf" srcId="{D1AEE6AE-886D-49CD-B7C5-C61FDD4D707E}" destId="{EFF06661-E429-4DBC-817B-50FCCAB68A13}" srcOrd="1" destOrd="0" presId="urn:microsoft.com/office/officeart/2005/8/layout/StepDownProcess"/>
    <dgm:cxn modelId="{4414B7F2-641D-44F7-ADA5-8903664E604A}" type="presParOf" srcId="{D1AEE6AE-886D-49CD-B7C5-C61FDD4D707E}" destId="{C4A39554-25EC-4D74-94A0-29BC97358487}" srcOrd="2" destOrd="0" presId="urn:microsoft.com/office/officeart/2005/8/layout/StepDownProcess"/>
    <dgm:cxn modelId="{471F0804-913B-46B5-8E8B-A675D6D3793F}" type="presParOf" srcId="{C4A39554-25EC-4D74-94A0-29BC97358487}" destId="{B721920D-88DF-4D2A-BCE4-90B00B077E08}" srcOrd="0" destOrd="0" presId="urn:microsoft.com/office/officeart/2005/8/layout/StepDownProcess"/>
    <dgm:cxn modelId="{8658D8CB-83A3-408C-9303-E66392ACD73A}" type="presParOf" srcId="{C4A39554-25EC-4D74-94A0-29BC97358487}" destId="{354E04AA-E099-4A64-835C-4905C2F053F1}" srcOrd="1" destOrd="0" presId="urn:microsoft.com/office/officeart/2005/8/layout/StepDownProcess"/>
    <dgm:cxn modelId="{051DFFF1-DEC5-48E4-8181-3DD8C3655889}" type="presParOf" srcId="{C4A39554-25EC-4D74-94A0-29BC97358487}" destId="{A136C1C5-44DE-4BD7-8100-706CA885478B}" srcOrd="2" destOrd="0" presId="urn:microsoft.com/office/officeart/2005/8/layout/StepDownProcess"/>
    <dgm:cxn modelId="{BF997DD8-7AAA-49B9-A4F6-2970855258B7}" type="presParOf" srcId="{D1AEE6AE-886D-49CD-B7C5-C61FDD4D707E}" destId="{F74FE65C-8CB2-43FE-840C-E70462364686}" srcOrd="3" destOrd="0" presId="urn:microsoft.com/office/officeart/2005/8/layout/StepDownProcess"/>
    <dgm:cxn modelId="{5E5B54F4-396C-477E-B677-333E003AF9E8}" type="presParOf" srcId="{D1AEE6AE-886D-49CD-B7C5-C61FDD4D707E}" destId="{C849E190-57E8-4EA8-A7FA-096D42AA0481}" srcOrd="4" destOrd="0" presId="urn:microsoft.com/office/officeart/2005/8/layout/StepDownProcess"/>
    <dgm:cxn modelId="{99D28065-C974-4BF7-B58F-7C21F45B3665}" type="presParOf" srcId="{C849E190-57E8-4EA8-A7FA-096D42AA0481}" destId="{5F33BD16-B8FF-451F-BC80-CFB74F5A3F91}" srcOrd="0" destOrd="0" presId="urn:microsoft.com/office/officeart/2005/8/layout/StepDownProcess"/>
    <dgm:cxn modelId="{ED6FC004-101A-4494-A3A8-7A766684DF70}" type="presParOf" srcId="{C849E190-57E8-4EA8-A7FA-096D42AA0481}" destId="{FD55BEC6-1423-458A-BB45-9DB1585CD938}" srcOrd="1" destOrd="0" presId="urn:microsoft.com/office/officeart/2005/8/layout/StepDownProcess"/>
    <dgm:cxn modelId="{B9591BFC-FA1A-4D31-8AFA-7181C40C15DC}" type="presParOf" srcId="{C849E190-57E8-4EA8-A7FA-096D42AA0481}" destId="{394782E2-1E9C-4851-B428-E47D9425034B}" srcOrd="2" destOrd="0" presId="urn:microsoft.com/office/officeart/2005/8/layout/StepDownProcess"/>
    <dgm:cxn modelId="{B40DF050-928B-47FE-A0DC-463C9E679311}" type="presParOf" srcId="{D1AEE6AE-886D-49CD-B7C5-C61FDD4D707E}" destId="{AD0C79B3-A711-4172-AD66-DFA00436F255}" srcOrd="5" destOrd="0" presId="urn:microsoft.com/office/officeart/2005/8/layout/StepDownProcess"/>
    <dgm:cxn modelId="{1CE6BC48-352D-49EB-A451-AEB946AD41D1}" type="presParOf" srcId="{D1AEE6AE-886D-49CD-B7C5-C61FDD4D707E}" destId="{BFA7C887-73DE-4A98-8234-239CF2F13219}" srcOrd="6" destOrd="0" presId="urn:microsoft.com/office/officeart/2005/8/layout/StepDownProcess"/>
    <dgm:cxn modelId="{FEC5C6D9-3015-4917-8284-B72D869AF7B2}" type="presParOf" srcId="{BFA7C887-73DE-4A98-8234-239CF2F13219}" destId="{4F0E75BD-1AD3-4D3D-B36C-06A3DFED42BA}" srcOrd="0" destOrd="0" presId="urn:microsoft.com/office/officeart/2005/8/layout/StepDownProcess"/>
    <dgm:cxn modelId="{30E69B37-88EB-4782-8800-941F01EBDA14}" type="presParOf" srcId="{BFA7C887-73DE-4A98-8234-239CF2F13219}" destId="{C709D088-AFF0-4B76-8223-F343EEBE68AA}" srcOrd="1" destOrd="0" presId="urn:microsoft.com/office/officeart/2005/8/layout/StepDownProcess"/>
    <dgm:cxn modelId="{6C9647CD-2576-49D8-855D-82BDA963C438}" type="presParOf" srcId="{BFA7C887-73DE-4A98-8234-239CF2F13219}" destId="{949C36DD-F7A3-48DD-BBF2-EE5FD952466A}" srcOrd="2" destOrd="0" presId="urn:microsoft.com/office/officeart/2005/8/layout/StepDownProcess"/>
    <dgm:cxn modelId="{1F294DEC-195C-4229-BB7D-C62A1D669AA7}" type="presParOf" srcId="{D1AEE6AE-886D-49CD-B7C5-C61FDD4D707E}" destId="{6D6F244F-76E1-4133-BFDC-AE1796214661}" srcOrd="7" destOrd="0" presId="urn:microsoft.com/office/officeart/2005/8/layout/StepDownProcess"/>
    <dgm:cxn modelId="{77B5D11B-0AEF-41D1-8C19-D4A3C0868D19}" type="presParOf" srcId="{D1AEE6AE-886D-49CD-B7C5-C61FDD4D707E}" destId="{EE971AE2-F17F-444C-8AD4-19ADDC1879AE}" srcOrd="8" destOrd="0" presId="urn:microsoft.com/office/officeart/2005/8/layout/StepDownProcess"/>
    <dgm:cxn modelId="{FAA4BB16-F484-4A2B-BD64-0E23D04A0296}" type="presParOf" srcId="{EE971AE2-F17F-444C-8AD4-19ADDC1879AE}" destId="{444A250E-495D-4340-8A7F-0981C156B9A1}" srcOrd="0"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539267-7E46-453D-ADD4-1BA39C8C6E06}">
      <dsp:nvSpPr>
        <dsp:cNvPr id="0" name=""/>
        <dsp:cNvSpPr/>
      </dsp:nvSpPr>
      <dsp:spPr>
        <a:xfrm rot="5400000">
          <a:off x="2465479" y="527393"/>
          <a:ext cx="847465" cy="1321005"/>
        </a:xfrm>
        <a:prstGeom prst="bentUpArrow">
          <a:avLst>
            <a:gd name="adj1" fmla="val 32840"/>
            <a:gd name="adj2" fmla="val 25000"/>
            <a:gd name="adj3" fmla="val 3578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4B0460D-15C0-4704-B744-1944D10C684E}">
      <dsp:nvSpPr>
        <dsp:cNvPr id="0" name=""/>
        <dsp:cNvSpPr/>
      </dsp:nvSpPr>
      <dsp:spPr>
        <a:xfrm>
          <a:off x="2099063" y="185387"/>
          <a:ext cx="1299549" cy="608337"/>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Qualification</a:t>
          </a:r>
        </a:p>
      </dsp:txBody>
      <dsp:txXfrm>
        <a:off x="2128765" y="215089"/>
        <a:ext cx="1240145" cy="548933"/>
      </dsp:txXfrm>
    </dsp:sp>
    <dsp:sp modelId="{F7DE7D85-45CF-4C6B-91F2-05D59D749D17}">
      <dsp:nvSpPr>
        <dsp:cNvPr id="0" name=""/>
        <dsp:cNvSpPr/>
      </dsp:nvSpPr>
      <dsp:spPr>
        <a:xfrm>
          <a:off x="3605321" y="72185"/>
          <a:ext cx="2006234" cy="11050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By Jan 31</a:t>
          </a:r>
        </a:p>
        <a:p>
          <a:pPr marL="114300" lvl="1" indent="-114300" algn="l" defTabSz="622300">
            <a:lnSpc>
              <a:spcPct val="90000"/>
            </a:lnSpc>
            <a:spcBef>
              <a:spcPct val="0"/>
            </a:spcBef>
            <a:spcAft>
              <a:spcPct val="15000"/>
            </a:spcAft>
            <a:buChar char="•"/>
          </a:pPr>
          <a:r>
            <a:rPr lang="en-US" sz="1400" kern="1200" dirty="0"/>
            <a:t>Training</a:t>
          </a:r>
        </a:p>
        <a:p>
          <a:pPr marL="114300" lvl="1" indent="-114300" algn="l" defTabSz="622300">
            <a:lnSpc>
              <a:spcPct val="90000"/>
            </a:lnSpc>
            <a:spcBef>
              <a:spcPct val="0"/>
            </a:spcBef>
            <a:spcAft>
              <a:spcPct val="15000"/>
            </a:spcAft>
            <a:buChar char="•"/>
          </a:pPr>
          <a:r>
            <a:rPr lang="en-US" sz="1400" kern="1200" dirty="0"/>
            <a:t>3 Documents</a:t>
          </a:r>
        </a:p>
        <a:p>
          <a:pPr marL="114300" lvl="1" indent="-114300" algn="l" defTabSz="622300">
            <a:lnSpc>
              <a:spcPct val="90000"/>
            </a:lnSpc>
            <a:spcBef>
              <a:spcPct val="0"/>
            </a:spcBef>
            <a:spcAft>
              <a:spcPct val="15000"/>
            </a:spcAft>
            <a:buChar char="•"/>
          </a:pPr>
          <a:r>
            <a:rPr lang="en-US" sz="1400" kern="1200" dirty="0"/>
            <a:t>Tax Filings</a:t>
          </a:r>
        </a:p>
      </dsp:txBody>
      <dsp:txXfrm>
        <a:off x="3605321" y="72185"/>
        <a:ext cx="2006234" cy="1105085"/>
      </dsp:txXfrm>
    </dsp:sp>
    <dsp:sp modelId="{B721920D-88DF-4D2A-BCE4-90B00B077E08}">
      <dsp:nvSpPr>
        <dsp:cNvPr id="0" name=""/>
        <dsp:cNvSpPr/>
      </dsp:nvSpPr>
      <dsp:spPr>
        <a:xfrm rot="5400000">
          <a:off x="3841643" y="1593758"/>
          <a:ext cx="961004" cy="1412405"/>
        </a:xfrm>
        <a:prstGeom prst="bentUpArrow">
          <a:avLst>
            <a:gd name="adj1" fmla="val 32840"/>
            <a:gd name="adj2" fmla="val 25000"/>
            <a:gd name="adj3" fmla="val 3578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4E04AA-E099-4A64-835C-4905C2F053F1}">
      <dsp:nvSpPr>
        <dsp:cNvPr id="0" name=""/>
        <dsp:cNvSpPr/>
      </dsp:nvSpPr>
      <dsp:spPr>
        <a:xfrm>
          <a:off x="3595442" y="1245370"/>
          <a:ext cx="1397176" cy="583740"/>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Application</a:t>
          </a:r>
        </a:p>
      </dsp:txBody>
      <dsp:txXfrm>
        <a:off x="3623943" y="1273871"/>
        <a:ext cx="1340174" cy="526738"/>
      </dsp:txXfrm>
    </dsp:sp>
    <dsp:sp modelId="{A136C1C5-44DE-4BD7-8100-706CA885478B}">
      <dsp:nvSpPr>
        <dsp:cNvPr id="0" name=""/>
        <dsp:cNvSpPr/>
      </dsp:nvSpPr>
      <dsp:spPr>
        <a:xfrm>
          <a:off x="5072899" y="984420"/>
          <a:ext cx="3461947" cy="11050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By June 15</a:t>
          </a:r>
        </a:p>
        <a:p>
          <a:pPr marL="171450" lvl="1" indent="-171450" algn="l" defTabSz="711200">
            <a:lnSpc>
              <a:spcPct val="90000"/>
            </a:lnSpc>
            <a:spcBef>
              <a:spcPct val="0"/>
            </a:spcBef>
            <a:spcAft>
              <a:spcPct val="15000"/>
            </a:spcAft>
            <a:buChar char="•"/>
          </a:pPr>
          <a:r>
            <a:rPr lang="en-US" sz="1600" kern="1200" dirty="0"/>
            <a:t>Allocation</a:t>
          </a:r>
        </a:p>
        <a:p>
          <a:pPr marL="171450" lvl="1" indent="-171450" algn="l" defTabSz="711200">
            <a:lnSpc>
              <a:spcPct val="90000"/>
            </a:lnSpc>
            <a:spcBef>
              <a:spcPct val="0"/>
            </a:spcBef>
            <a:spcAft>
              <a:spcPct val="15000"/>
            </a:spcAft>
            <a:buChar char="•"/>
          </a:pPr>
          <a:r>
            <a:rPr lang="en-US" sz="1600" kern="1200" dirty="0"/>
            <a:t>Club agreement on projects</a:t>
          </a:r>
        </a:p>
        <a:p>
          <a:pPr marL="171450" lvl="1" indent="-171450" algn="l" defTabSz="711200">
            <a:lnSpc>
              <a:spcPct val="90000"/>
            </a:lnSpc>
            <a:spcBef>
              <a:spcPct val="0"/>
            </a:spcBef>
            <a:spcAft>
              <a:spcPct val="15000"/>
            </a:spcAft>
            <a:buChar char="•"/>
          </a:pPr>
          <a:r>
            <a:rPr lang="en-US" sz="1600" kern="1200" dirty="0"/>
            <a:t>Application submitted by June 15</a:t>
          </a:r>
        </a:p>
        <a:p>
          <a:pPr marL="171450" lvl="1" indent="-171450" algn="l" defTabSz="711200">
            <a:lnSpc>
              <a:spcPct val="90000"/>
            </a:lnSpc>
            <a:spcBef>
              <a:spcPct val="0"/>
            </a:spcBef>
            <a:spcAft>
              <a:spcPct val="15000"/>
            </a:spcAft>
            <a:buChar char="•"/>
          </a:pPr>
          <a:r>
            <a:rPr lang="en-US" sz="1600" kern="1200" dirty="0"/>
            <a:t>Rotary approves</a:t>
          </a:r>
        </a:p>
      </dsp:txBody>
      <dsp:txXfrm>
        <a:off x="5072899" y="984420"/>
        <a:ext cx="3461947" cy="1105085"/>
      </dsp:txXfrm>
    </dsp:sp>
    <dsp:sp modelId="{5F33BD16-B8FF-451F-BC80-CFB74F5A3F91}">
      <dsp:nvSpPr>
        <dsp:cNvPr id="0" name=""/>
        <dsp:cNvSpPr/>
      </dsp:nvSpPr>
      <dsp:spPr>
        <a:xfrm rot="5400000">
          <a:off x="5478661" y="2402836"/>
          <a:ext cx="911794" cy="1728073"/>
        </a:xfrm>
        <a:prstGeom prst="bentUpArrow">
          <a:avLst>
            <a:gd name="adj1" fmla="val 32840"/>
            <a:gd name="adj2" fmla="val 25000"/>
            <a:gd name="adj3" fmla="val 3578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D55BEC6-1423-458A-BB45-9DB1585CD938}">
      <dsp:nvSpPr>
        <dsp:cNvPr id="0" name=""/>
        <dsp:cNvSpPr/>
      </dsp:nvSpPr>
      <dsp:spPr>
        <a:xfrm>
          <a:off x="4982155" y="2299958"/>
          <a:ext cx="1511641" cy="500583"/>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Funding</a:t>
          </a:r>
        </a:p>
      </dsp:txBody>
      <dsp:txXfrm>
        <a:off x="5006596" y="2324399"/>
        <a:ext cx="1462759" cy="451701"/>
      </dsp:txXfrm>
    </dsp:sp>
    <dsp:sp modelId="{394782E2-1E9C-4851-B428-E47D9425034B}">
      <dsp:nvSpPr>
        <dsp:cNvPr id="0" name=""/>
        <dsp:cNvSpPr/>
      </dsp:nvSpPr>
      <dsp:spPr>
        <a:xfrm>
          <a:off x="6752128" y="2309495"/>
          <a:ext cx="4471770" cy="11050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Club cash in grant account in July</a:t>
          </a:r>
        </a:p>
        <a:p>
          <a:pPr marL="171450" lvl="1" indent="-171450" algn="l" defTabSz="711200">
            <a:lnSpc>
              <a:spcPct val="90000"/>
            </a:lnSpc>
            <a:spcBef>
              <a:spcPct val="0"/>
            </a:spcBef>
            <a:spcAft>
              <a:spcPct val="15000"/>
            </a:spcAft>
            <a:buChar char="•"/>
          </a:pPr>
          <a:r>
            <a:rPr lang="en-US" sz="1600" kern="1200" dirty="0"/>
            <a:t>Grant funds deposited</a:t>
          </a:r>
        </a:p>
        <a:p>
          <a:pPr marL="171450" lvl="1" indent="-171450" algn="l" defTabSz="711200">
            <a:lnSpc>
              <a:spcPct val="90000"/>
            </a:lnSpc>
            <a:spcBef>
              <a:spcPct val="0"/>
            </a:spcBef>
            <a:spcAft>
              <a:spcPct val="15000"/>
            </a:spcAft>
            <a:buChar char="•"/>
          </a:pPr>
          <a:r>
            <a:rPr lang="en-US" sz="1600" kern="1200" dirty="0"/>
            <a:t>All disbursements from grant account</a:t>
          </a:r>
        </a:p>
        <a:p>
          <a:pPr marL="171450" lvl="1" indent="-171450" algn="l" defTabSz="711200">
            <a:lnSpc>
              <a:spcPct val="90000"/>
            </a:lnSpc>
            <a:spcBef>
              <a:spcPct val="0"/>
            </a:spcBef>
            <a:spcAft>
              <a:spcPct val="15000"/>
            </a:spcAft>
            <a:buChar char="•"/>
          </a:pPr>
          <a:r>
            <a:rPr lang="en-US" sz="1600" kern="1200" dirty="0"/>
            <a:t>Disbursements authorized by 2, use voucher form</a:t>
          </a:r>
        </a:p>
        <a:p>
          <a:pPr marL="228600" lvl="1" indent="-228600" algn="l" defTabSz="1200150">
            <a:lnSpc>
              <a:spcPct val="90000"/>
            </a:lnSpc>
            <a:spcBef>
              <a:spcPct val="0"/>
            </a:spcBef>
            <a:spcAft>
              <a:spcPct val="15000"/>
            </a:spcAft>
            <a:buChar char="•"/>
          </a:pPr>
          <a:endParaRPr lang="en-US" sz="2700" kern="1200" dirty="0"/>
        </a:p>
      </dsp:txBody>
      <dsp:txXfrm>
        <a:off x="6752128" y="2309495"/>
        <a:ext cx="4471770" cy="1105085"/>
      </dsp:txXfrm>
    </dsp:sp>
    <dsp:sp modelId="{4F0E75BD-1AD3-4D3D-B36C-06A3DFED42BA}">
      <dsp:nvSpPr>
        <dsp:cNvPr id="0" name=""/>
        <dsp:cNvSpPr/>
      </dsp:nvSpPr>
      <dsp:spPr>
        <a:xfrm rot="16200000" flipH="1">
          <a:off x="12627748" y="2687260"/>
          <a:ext cx="545092" cy="52694"/>
        </a:xfrm>
        <a:prstGeom prst="bentUpArrow">
          <a:avLst>
            <a:gd name="adj1" fmla="val 32840"/>
            <a:gd name="adj2" fmla="val 25000"/>
            <a:gd name="adj3" fmla="val 3578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709D088-AFF0-4B76-8223-F343EEBE68AA}">
      <dsp:nvSpPr>
        <dsp:cNvPr id="0" name=""/>
        <dsp:cNvSpPr/>
      </dsp:nvSpPr>
      <dsp:spPr>
        <a:xfrm>
          <a:off x="6952338" y="3266870"/>
          <a:ext cx="1511641" cy="500583"/>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Final Report</a:t>
          </a:r>
        </a:p>
      </dsp:txBody>
      <dsp:txXfrm>
        <a:off x="6976779" y="3291311"/>
        <a:ext cx="1462759" cy="451701"/>
      </dsp:txXfrm>
    </dsp:sp>
    <dsp:sp modelId="{949C36DD-F7A3-48DD-BBF2-EE5FD952466A}">
      <dsp:nvSpPr>
        <dsp:cNvPr id="0" name=""/>
        <dsp:cNvSpPr/>
      </dsp:nvSpPr>
      <dsp:spPr>
        <a:xfrm>
          <a:off x="9149793" y="3896049"/>
          <a:ext cx="1420664" cy="1105085"/>
        </a:xfrm>
        <a:prstGeom prst="rect">
          <a:avLst/>
        </a:prstGeom>
        <a:noFill/>
        <a:ln>
          <a:noFill/>
        </a:ln>
        <a:effectLst/>
      </dsp:spPr>
      <dsp:style>
        <a:lnRef idx="0">
          <a:scrgbClr r="0" g="0" b="0"/>
        </a:lnRef>
        <a:fillRef idx="0">
          <a:scrgbClr r="0" g="0" b="0"/>
        </a:fillRef>
        <a:effectRef idx="0">
          <a:scrgbClr r="0" g="0" b="0"/>
        </a:effectRef>
        <a:fontRef idx="minor"/>
      </dsp:style>
    </dsp:sp>
    <dsp:sp modelId="{444A250E-495D-4340-8A7F-0981C156B9A1}">
      <dsp:nvSpPr>
        <dsp:cNvPr id="0" name=""/>
        <dsp:cNvSpPr/>
      </dsp:nvSpPr>
      <dsp:spPr>
        <a:xfrm>
          <a:off x="8392411" y="4381300"/>
          <a:ext cx="1511641" cy="500583"/>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Documents</a:t>
          </a:r>
        </a:p>
      </dsp:txBody>
      <dsp:txXfrm>
        <a:off x="8416852" y="4405741"/>
        <a:ext cx="1462759" cy="451701"/>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9852910-7151-4D89-89F0-1EC6DE7893A7}"/>
              </a:ext>
            </a:extLst>
          </p:cNvPr>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a:extLst>
              <a:ext uri="{FF2B5EF4-FFF2-40B4-BE49-F238E27FC236}">
                <a16:creationId xmlns:a16="http://schemas.microsoft.com/office/drawing/2014/main" id="{2B1DAC2B-2053-41BE-A6E0-8DC6E1A77B55}"/>
              </a:ext>
            </a:extLst>
          </p:cNvPr>
          <p:cNvSpPr>
            <a:spLocks noGrp="1"/>
          </p:cNvSpPr>
          <p:nvPr>
            <p:ph type="dt" sz="quarter" idx="1"/>
          </p:nvPr>
        </p:nvSpPr>
        <p:spPr>
          <a:xfrm>
            <a:off x="4023092" y="0"/>
            <a:ext cx="3077739" cy="471054"/>
          </a:xfrm>
          <a:prstGeom prst="rect">
            <a:avLst/>
          </a:prstGeom>
        </p:spPr>
        <p:txBody>
          <a:bodyPr vert="horz" lIns="94229" tIns="47114" rIns="94229" bIns="47114" rtlCol="0"/>
          <a:lstStyle>
            <a:lvl1pPr algn="r">
              <a:defRPr sz="1200"/>
            </a:lvl1pPr>
          </a:lstStyle>
          <a:p>
            <a:fld id="{E9CCAD95-2A5F-4220-B616-E445BD2AD7E4}" type="datetimeFigureOut">
              <a:rPr lang="en-US" smtClean="0"/>
              <a:t>10/11/2025</a:t>
            </a:fld>
            <a:endParaRPr lang="en-US"/>
          </a:p>
        </p:txBody>
      </p:sp>
      <p:sp>
        <p:nvSpPr>
          <p:cNvPr id="4" name="Footer Placeholder 3">
            <a:extLst>
              <a:ext uri="{FF2B5EF4-FFF2-40B4-BE49-F238E27FC236}">
                <a16:creationId xmlns:a16="http://schemas.microsoft.com/office/drawing/2014/main" id="{248025B9-36B6-4086-9C1E-BFBF93E738CB}"/>
              </a:ext>
            </a:extLst>
          </p:cNvPr>
          <p:cNvSpPr>
            <a:spLocks noGrp="1"/>
          </p:cNvSpPr>
          <p:nvPr>
            <p:ph type="ftr" sz="quarter" idx="2"/>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CAFAFFB-6739-41D8-8807-1D6F826FB07D}"/>
              </a:ext>
            </a:extLst>
          </p:cNvPr>
          <p:cNvSpPr>
            <a:spLocks noGrp="1"/>
          </p:cNvSpPr>
          <p:nvPr>
            <p:ph type="sldNum" sz="quarter" idx="3"/>
          </p:nvPr>
        </p:nvSpPr>
        <p:spPr>
          <a:xfrm>
            <a:off x="4023092" y="8917422"/>
            <a:ext cx="3077739" cy="471053"/>
          </a:xfrm>
          <a:prstGeom prst="rect">
            <a:avLst/>
          </a:prstGeom>
        </p:spPr>
        <p:txBody>
          <a:bodyPr vert="horz" lIns="94229" tIns="47114" rIns="94229" bIns="47114" rtlCol="0" anchor="b"/>
          <a:lstStyle>
            <a:lvl1pPr algn="r">
              <a:defRPr sz="1200"/>
            </a:lvl1pPr>
          </a:lstStyle>
          <a:p>
            <a:fld id="{E782DDC7-6032-40C8-A812-19502948ABBA}" type="slidenum">
              <a:rPr lang="en-US" smtClean="0"/>
              <a:t>‹#›</a:t>
            </a:fld>
            <a:endParaRPr lang="en-US"/>
          </a:p>
        </p:txBody>
      </p:sp>
    </p:spTree>
    <p:extLst>
      <p:ext uri="{BB962C8B-B14F-4D97-AF65-F5344CB8AC3E}">
        <p14:creationId xmlns:p14="http://schemas.microsoft.com/office/powerpoint/2010/main" val="4275914229"/>
      </p:ext>
    </p:extLst>
  </p:cSld>
  <p:clrMap bg1="lt1" tx1="dk1" bg2="lt2" tx2="dk2" accent1="accent1" accent2="accent2" accent3="accent3" accent4="accent4" accent5="accent5" accent6="accent6" hlink="hlink" folHlink="folHlink"/>
  <p:hf sldNum="0"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6:58.883"/>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6T17:43:41.976"/>
    </inkml:context>
    <inkml:brush xml:id="br0">
      <inkml:brushProperty name="width" value="0.1" units="cm"/>
      <inkml:brushProperty name="height" value="0.1" units="cm"/>
      <inkml:brushProperty name="color" value="#FF0066"/>
    </inkml:brush>
  </inkml:definitions>
  <inkml:trace contextRef="#ctx0" brushRef="#br0">303 0 24575,'-5'0'0,"-5"0"0,-5 0 0,-5 0 0,-3 0 0,-2 0 0,-1 0 0,-1 0 0,1 0 0,-1 0 0,1 0 0,0 0 0,1 0 0,3 0-8191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6T17:43:45.208"/>
    </inkml:context>
    <inkml:brush xml:id="br0">
      <inkml:brushProperty name="width" value="0.1" units="cm"/>
      <inkml:brushProperty name="height" value="0.1" units="cm"/>
      <inkml:brushProperty name="color" value="#FF0066"/>
    </inkml:brush>
  </inkml:definitions>
  <inkml:trace contextRef="#ctx0" brushRef="#br0">0 1 24575,'0'4'0,"0"6"0,0 5 0,5 5 0,0 3 0,1 2 0,-2 1 0,8 14 0,10 17 0,6 7 0,2 2 0,1-6 0,-6-10 0,-6-8 0,-3-11 0,-3-8 0,-5-10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6T17:43:47.925"/>
    </inkml:context>
    <inkml:brush xml:id="br0">
      <inkml:brushProperty name="width" value="0.1" units="cm"/>
      <inkml:brushProperty name="height" value="0.1" units="cm"/>
      <inkml:brushProperty name="color" value="#FF0066"/>
    </inkml:brush>
  </inkml:definitions>
  <inkml:trace contextRef="#ctx0" brushRef="#br0">277 1 24575,'-4'0'0,"-6"0"0,-6 0 0,-4 0 0,-3 0 0,-2 0 0,-1 0 0,0 0 0,-1 0 0,1 0 0,0 0 0,0 0 0,5 0-8191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6T17:43:50.025"/>
    </inkml:context>
    <inkml:brush xml:id="br0">
      <inkml:brushProperty name="width" value="0.1" units="cm"/>
      <inkml:brushProperty name="height" value="0.1" units="cm"/>
      <inkml:brushProperty name="color" value="#FF0066"/>
    </inkml:brush>
  </inkml:definitions>
  <inkml:trace contextRef="#ctx0" brushRef="#br0">0 1 24575,'2'81'0,"16"118"0,-16-155-11,-3-36-112,1-1 0,0 0 0,0 0-1,1 1 1,0-1 0,0 0 0,1 0 0,0 0 0,0 0 0,4 10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6T17:43:51.976"/>
    </inkml:context>
    <inkml:brush xml:id="br0">
      <inkml:brushProperty name="width" value="0.1" units="cm"/>
      <inkml:brushProperty name="height" value="0.1" units="cm"/>
      <inkml:brushProperty name="color" value="#FF0066"/>
    </inkml:brush>
  </inkml:definitions>
  <inkml:trace contextRef="#ctx0" brushRef="#br0">0 0 24575,'55'20'0,"5"-14"0,0-2 0,88-6 0,-37-1 0,-65-1-1365,-30-2-5461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6T17:44:01.525"/>
    </inkml:context>
    <inkml:brush xml:id="br0">
      <inkml:brushProperty name="width" value="0.1" units="cm"/>
      <inkml:brushProperty name="height" value="0.1" units="cm"/>
      <inkml:brushProperty name="color" value="#FF0066"/>
    </inkml:brush>
  </inkml:definitions>
  <inkml:trace contextRef="#ctx0" brushRef="#br0">0 0 24575,'0'4'0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6T17:44:19.025"/>
    </inkml:context>
    <inkml:brush xml:id="br0">
      <inkml:brushProperty name="width" value="0.1" units="cm"/>
      <inkml:brushProperty name="height" value="0.1" units="cm"/>
      <inkml:brushProperty name="color" value="#FF0066"/>
    </inkml:brush>
  </inkml:definitions>
  <inkml:trace contextRef="#ctx0" brushRef="#br0">0 0 24575,'0'0'-8191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11T08:12:44.296"/>
    </inkml:context>
    <inkml:brush xml:id="br0">
      <inkml:brushProperty name="width" value="0.05" units="cm"/>
      <inkml:brushProperty name="height" value="0.05" units="cm"/>
      <inkml:brushProperty name="color" value="#FF0066"/>
    </inkml:brush>
  </inkml:definitions>
  <inkml:trace contextRef="#ctx0" brushRef="#br0">617 1 24575,'1'15'0,"1"0"0,0 0 0,8 25 0,3 27 0,3 51 0,-7-59 0,2 71 0,-13 424 0,-3-464 0,-4 1 0,-37 156 0,14-85 0,15-89 0,-48 130 0,31-106 0,17-60 0,-1-1 0,-1-1 0,-2-1 0,-1-1 0,-44 50 0,-14 11-83,42-52-173,1 2-1,3 2 1,1 1-1,-41 79 1,62-99-6570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11T08:12:46.685"/>
    </inkml:context>
    <inkml:brush xml:id="br0">
      <inkml:brushProperty name="width" value="0.05" units="cm"/>
      <inkml:brushProperty name="height" value="0.05" units="cm"/>
      <inkml:brushProperty name="color" value="#FF0066"/>
    </inkml:brush>
  </inkml:definitions>
  <inkml:trace contextRef="#ctx0" brushRef="#br0">1 1 24575,'0'30'0,"2"1"0,1-1 0,11 46 0,4 17 0,-10-47 0,2 1 0,20 53 0,-29-98 0,-1-1 0,1 1 0,0 0 0,0 0 0,0 0 0,0-1 0,0 1 0,0-1 0,1 1 0,-1-1 0,0 1 0,1-1 0,-1 0 0,1 0 0,0 1 0,-1-1 0,1 0 0,0-1 0,0 1 0,0 0 0,-1 0 0,1-1 0,0 1 0,0-1 0,0 0 0,0 1 0,0-1 0,0 0 0,0 0 0,0 0 0,0 0 0,0-1 0,0 1 0,0-1 0,0 1 0,2-2 0,10-3 0,0 0 0,-1-2 0,0 1 0,15-12 0,7-2 0,-13 11 38,0 1 0,40-9 0,2 0-1517,-43 9-5347</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11T08:12:55.503"/>
    </inkml:context>
    <inkml:brush xml:id="br0">
      <inkml:brushProperty name="width" value="0.05" units="cm"/>
      <inkml:brushProperty name="height" value="0.05" units="cm"/>
      <inkml:brushProperty name="color" value="#FF0066"/>
    </inkml:brush>
  </inkml:definitions>
  <inkml:trace contextRef="#ctx0" brushRef="#br0">440 1 24575,'-1'4'0,"-1"0"0,1 1 0,-1-1 0,0 0 0,0-1 0,-1 1 0,1 0 0,-1-1 0,1 1 0,-7 5 0,-10 17 0,-17 38 0,15-26 0,0 1 0,-23 67 0,-76 321 0,86-303 0,5 2 0,-23 220 0,47-291 0,-25 403 0,31-425 0,1 0 0,2 1 0,1-1 0,2-1 0,1 1 0,1-1 0,2-1 0,1 0 0,2 0 0,1-1 0,32 48 0,20 32 0,28 41 0,11 13 0,-31-37-1365,-63-107-5461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6:59.800"/>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11T08:12:59.407"/>
    </inkml:context>
    <inkml:brush xml:id="br0">
      <inkml:brushProperty name="width" value="0.05" units="cm"/>
      <inkml:brushProperty name="height" value="0.05" units="cm"/>
      <inkml:brushProperty name="color" value="#FF0066"/>
    </inkml:brush>
  </inkml:definitions>
  <inkml:trace contextRef="#ctx0" brushRef="#br0">228 1 24575,'0'57'0,"2"0"0,15 80 0,39 196 0,-56-332 0,0 0 0,1 0 0,-1 0 0,0 0 0,0 0 0,0 0 0,1 0 0,-1 0 0,0 0 0,0 0 0,-1 0 0,1 0 0,0 0 0,0 0 0,0 0 0,-1 0 0,1 0 0,0 0 0,-1 0 0,1 0 0,-1 0 0,0 1 0,0-1 0,0-1 0,0 1 0,0-1 0,0 0 0,0 0 0,1 0 0,-1 1 0,0-1 0,0 0 0,0 0 0,0 0 0,0 0 0,0-1 0,0 1 0,0 0 0,0 0 0,1 0 0,-1-1 0,0 1 0,-1-1 0,-51-31 0,41 23 0,-14-5-18,0 1 0,0 2-1,-39-13 1,14 7-1274,31 9-5534</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6:58.883"/>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6:59.800"/>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7:00.215"/>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7:00.587"/>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15.172"/>
    </inkml:context>
    <inkml:brush xml:id="br0">
      <inkml:brushProperty name="width" value="0.05" units="cm"/>
      <inkml:brushProperty name="height" value="0.05" units="cm"/>
      <inkml:brushProperty name="ignorePressure" value="1"/>
    </inkml:brush>
  </inkml:definitions>
  <inkml:trace contextRef="#ctx0" brushRef="#br0">0 0,'0'5,"0"1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16.980"/>
    </inkml:context>
    <inkml:brush xml:id="br0">
      <inkml:brushProperty name="width" value="0.05" units="cm"/>
      <inkml:brushProperty name="height" value="0.05" units="cm"/>
      <inkml:brushProperty name="ignorePressure" value="1"/>
    </inkml:brush>
  </inkml:definitions>
  <inkml:trace contextRef="#ctx0" brushRef="#br0">0 0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30.292"/>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31.492"/>
    </inkml:context>
    <inkml:brush xml:id="br0">
      <inkml:brushProperty name="width" value="0.05" units="cm"/>
      <inkml:brushProperty name="height" value="0.05" units="cm"/>
      <inkml:brushProperty name="ignorePressure" value="1"/>
    </inkml:brush>
  </inkml:definitions>
  <inkml:trace contextRef="#ctx0" brushRef="#br0">0 0,'0'5,"0"1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6T08:16:04.655"/>
    </inkml:context>
    <inkml:brush xml:id="br0">
      <inkml:brushProperty name="width" value="0.05" units="cm"/>
      <inkml:brushProperty name="height" value="0.05" units="cm"/>
      <inkml:brushProperty name="color" value="#FF0066"/>
    </inkml:brush>
  </inkml:definitions>
  <inkml:trace contextRef="#ctx0" brushRef="#br0">0 0 24575,'2'4'0,"0"0"0,0-1 0,0 1 0,1-1 0,-1 1 0,1-1 0,0 0 0,0 0 0,0 0 0,6 4 0,3 4 0,10 9 19,0-1 0,1-1 0,1-2 0,0 0 0,1-1 0,41 17 0,-35-18-319,-1 2 1,0 1-1,-1 1 1,27 24-1,-40-28-6526</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7:00.215"/>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6T08:16:06.577"/>
    </inkml:context>
    <inkml:brush xml:id="br0">
      <inkml:brushProperty name="width" value="0.05" units="cm"/>
      <inkml:brushProperty name="height" value="0.05" units="cm"/>
      <inkml:brushProperty name="color" value="#FF0066"/>
    </inkml:brush>
  </inkml:definitions>
  <inkml:trace contextRef="#ctx0" brushRef="#br0">347 0 24575,'0'2'0,"-1"-1"0,0 0 0,1 0 0,-1 1 0,0-1 0,0 0 0,0 0 0,0 0 0,0 0 0,0 0 0,0 0 0,0 0 0,0 0 0,0-1 0,0 1 0,-1 0 0,1-1 0,0 1 0,0-1 0,-1 1 0,-1-1 0,-37 13 0,31-10 0,-9 3-80,0 2 0,0 1-1,1 0 1,0 1 0,0 0-1,1 2 1,1 0 0,0 1-1,1 0 1,0 1 0,1 1 0,0 0-1,1 0 1,1 2 0,1-1-1,-16 34 1,17-29-6746</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6T17:45:20.025"/>
    </inkml:context>
    <inkml:brush xml:id="br0">
      <inkml:brushProperty name="width" value="0.1" units="cm"/>
      <inkml:brushProperty name="height" value="0.1" units="cm"/>
      <inkml:brushProperty name="color" value="#FF0066"/>
    </inkml:brush>
  </inkml:definitions>
  <inkml:trace contextRef="#ctx0" brushRef="#br0">239 259 24575,'-49'-2'0,"34"0"0,0 1 0,0 1 0,1 1 0,-1 0 0,0 0 0,0 2 0,-25 6 0,37-7 0,0 1 0,-1-1 0,1 1 0,0 0 0,0 0 0,0 0 0,1 0 0,-1 0 0,1 0 0,-1 1 0,1-1 0,0 1 0,1 0 0,-1 0 0,1-1 0,-1 1 0,1 0 0,0 0 0,1 0 0,-1 1 0,1-1 0,-1 0 0,1 0 0,1 0 0,-1 0 0,2 6 0,-2 0 0,1-1 0,1 0 0,-1 0 0,2 1 0,-1-1 0,1-1 0,1 1 0,0 0 0,0-1 0,10 15 0,7-2 0,0-1 0,2-1 0,1-1 0,0-1 0,1-1 0,35 17 0,37 24 0,-85-49 0,1-1 0,-1-1 0,1 0 0,0-1 0,0 0 0,0-1 0,1 0 0,17 1 0,6-1 0,65-2 0,12 0 0,-24 9 0,-51-4 0,43 0 0,-36-4 0,0 3 0,76 19 0,17 3 0,-23-14 0,-41-6 0,86 20 0,-127-22 0,1-1 0,-1-2 0,1-1 0,45-4 0,58 3 0,-54 11 0,-53-6 0,45 1 0,-46-6 0,0 0 0,58 12 0,-57-8 0,0-1 0,0-2 0,0-1 0,34-3 0,66 3 0,-106 1 0,-11 0 0,0-1 0,1 0 0,24-3 0,77-6 0,143 8 0,-100 3 0,39-16 0,-5 0 0,104-14 0,-74 3 0,289-42 0,-307 40 0,-152 19 0,1 2 0,0 3 0,64 5 0,-19-1 0,25-1 0,155-2 0,-276 1 0,0 0 0,1 0 0,-1 0 0,0-1 0,0 1 0,0-1 0,1 0 0,-1 0 0,0 0 0,0 0 0,0 0 0,0-1 0,-1 1 0,1-1 0,0 0 0,-1 0 0,1 0 0,-1 0 0,1 0 0,-1 0 0,0-1 0,0 1 0,0-1 0,2-4 0,-1 0 0,-1-1 0,-1 1 0,1-1 0,-1 1 0,0-1 0,-1 0 0,0 0 0,0 1 0,-2-10 0,0 3 0,-1 0 0,0 0 0,0 0 0,-2 1 0,0-1 0,0 1 0,-13-22 0,-62-85 0,65 98 0,-7-4 0,0 0 0,-46-39 0,26 26 0,23 22 0,-2 2 0,-40-25 0,1 1 0,40 25 0,0 2 0,-1 0 0,0 2 0,-1 0 0,0 1 0,-1 1 0,1 2 0,-2 0 0,-36-4 0,41 8 0,1 0 0,-1 2 0,0 0 0,0 2 0,1 0 0,-1 0 0,1 2 0,-1 1 0,1 0 0,0 1 0,1 1 0,-28 14 0,0 5 0,-85 34 0,106-51 0,-1-1 0,0-1 0,0-1 0,-1-1 0,-38 2 0,-39 6 0,73-8 0,-55 3 0,-8-7 0,-161-19 0,17-13 0,-295-45 0,351 56 0,118 12 0,-1 3 0,-117 6 0,64 2 0,-1160-3 0,1078-14 0,-11 0 0,-295 15 0,501-1 0,1 0 0,-1 0 0,1 1 0,-1-1 0,1 1 0,0-1 0,-1 1 0,1 0 0,0 0 0,-1 1 0,1-1 0,0 1 0,0-1 0,0 1 0,0 0 0,0 0 0,1 0 0,-1 1 0,0-1 0,-2 5 0,0 0 0,1 1 0,0 0 0,0-1 0,1 2 0,0-1 0,1 0 0,-3 11 0,1-3-136,-1 1-1,0-1 1,-2 0-1,0-1 1,0 1-1,-2-1 1,0-1-1,0 0 0,-20 22 1</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3T05:53:19.323"/>
    </inkml:context>
    <inkml:brush xml:id="br0">
      <inkml:brushProperty name="width" value="0.35" units="cm"/>
      <inkml:brushProperty name="height" value="0.35" units="cm"/>
    </inkml:brush>
  </inkml:definitions>
  <inkml:trace contextRef="#ctx0" brushRef="#br0">1 0 24575,'0'0'-8191</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3T05:53:20.473"/>
    </inkml:context>
    <inkml:brush xml:id="br0">
      <inkml:brushProperty name="width" value="0.35" units="cm"/>
      <inkml:brushProperty name="height" value="0.35" units="cm"/>
    </inkml:brush>
  </inkml:definitions>
  <inkml:trace contextRef="#ctx0" brushRef="#br0">0 1 24575,'0'0'-8191</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6:58.883"/>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6:59.800"/>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7:00.215"/>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7:00.587"/>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15.172"/>
    </inkml:context>
    <inkml:brush xml:id="br0">
      <inkml:brushProperty name="width" value="0.05" units="cm"/>
      <inkml:brushProperty name="height" value="0.05" units="cm"/>
      <inkml:brushProperty name="ignorePressure" value="1"/>
    </inkml:brush>
  </inkml:definitions>
  <inkml:trace contextRef="#ctx0" brushRef="#br0">0 0,'0'5,"0"1</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16.980"/>
    </inkml:context>
    <inkml:brush xml:id="br0">
      <inkml:brushProperty name="width" value="0.05" units="cm"/>
      <inkml:brushProperty name="height" value="0.05" units="cm"/>
      <inkml:brushProperty name="ignorePressure" value="1"/>
    </inkml:brush>
  </inkml:definitions>
  <inkml:trace contextRef="#ctx0" brushRef="#br0">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7:00.587"/>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30.292"/>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31.492"/>
    </inkml:context>
    <inkml:brush xml:id="br0">
      <inkml:brushProperty name="width" value="0.05" units="cm"/>
      <inkml:brushProperty name="height" value="0.05" units="cm"/>
      <inkml:brushProperty name="ignorePressure" value="1"/>
    </inkml:brush>
  </inkml:definitions>
  <inkml:trace contextRef="#ctx0" brushRef="#br0">0 0,'0'5,"0"1</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6:58.883"/>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6:59.800"/>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7:00.215"/>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7:00.587"/>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15.172"/>
    </inkml:context>
    <inkml:brush xml:id="br0">
      <inkml:brushProperty name="width" value="0.05" units="cm"/>
      <inkml:brushProperty name="height" value="0.05" units="cm"/>
      <inkml:brushProperty name="ignorePressure" value="1"/>
    </inkml:brush>
  </inkml:definitions>
  <inkml:trace contextRef="#ctx0" brushRef="#br0">0 0,'0'5,"0"1</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16.980"/>
    </inkml:context>
    <inkml:brush xml:id="br0">
      <inkml:brushProperty name="width" value="0.05" units="cm"/>
      <inkml:brushProperty name="height" value="0.05" units="cm"/>
      <inkml:brushProperty name="ignorePressure" value="1"/>
    </inkml:brush>
  </inkml:definitions>
  <inkml:trace contextRef="#ctx0" brushRef="#br0">0 0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30.292"/>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31.492"/>
    </inkml:context>
    <inkml:brush xml:id="br0">
      <inkml:brushProperty name="width" value="0.05" units="cm"/>
      <inkml:brushProperty name="height" value="0.05" units="cm"/>
      <inkml:brushProperty name="ignorePressure" value="1"/>
    </inkml:brush>
  </inkml:definitions>
  <inkml:trace contextRef="#ctx0" brushRef="#br0">0 0,'0'5,"0"1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15.172"/>
    </inkml:context>
    <inkml:brush xml:id="br0">
      <inkml:brushProperty name="width" value="0.05" units="cm"/>
      <inkml:brushProperty name="height" value="0.05" units="cm"/>
      <inkml:brushProperty name="ignorePressure" value="1"/>
    </inkml:brush>
  </inkml:definitions>
  <inkml:trace contextRef="#ctx0" brushRef="#br0">0 0,'0'5,"0"1</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5T11:54:53.768"/>
    </inkml:context>
    <inkml:brush xml:id="br0">
      <inkml:brushProperty name="width" value="0.05" units="cm"/>
      <inkml:brushProperty name="height" value="0.05" units="cm"/>
      <inkml:brushProperty name="color" value="#FF0066"/>
    </inkml:brush>
  </inkml:definitions>
  <inkml:trace contextRef="#ctx0" brushRef="#br0">1561 509 24575,'-7'-1'0,"1"-1"0,0 0 0,0 0 0,0 0 0,0-1 0,0 0 0,1 0 0,-1 0 0,1-1 0,-1 1 0,-6-8 0,-2 0 0,-38-26 0,-6-5 0,-81-45 0,117 75 0,0 2 0,0 1 0,-1 0 0,0 2 0,-1 0 0,1 2 0,-45-4 0,0 4 0,0 4 0,-129 14 0,174-9 0,0 2 0,1 1 0,0 1 0,-31 15 0,-81 51 0,107-58 0,7-4 0,0 2 0,1 0 0,1 2 0,0 0 0,1 0 0,1 2 0,0 0 0,-15 24 0,5-2 0,2 1 0,1 1 0,2 1 0,3 1 0,1 0 0,-17 70 0,27-71 0,1 2 0,3-1 0,1 0 0,2 0 0,6 46 0,-3-73 0,-1 0 0,2 0 0,0-1 0,1 1 0,1-1 0,0 0 0,2 0 0,10 17 0,13 17 0,40 48 0,-23-33 0,-29-39 0,2 0 0,0-1 0,2-1 0,1-1 0,31 25 0,72 46 0,3-4 0,4-7 0,3-5 0,4-7 0,171 61 0,408 98 0,-204-134 0,-408-81 0,373 44 0,637-3 0,-1082-56 0,-1 2 0,1-2 0,0-1 0,-1-2 0,1-2 0,-1-1 0,36-11 0,-60 12 0,0-1 0,0 0 0,-1-1 0,1 0 0,-2-1 0,1 0 0,-1 0 0,0-1 0,-1-1 0,0 1 0,0-1 0,-1 0 0,-1-1 0,7-12 0,1-5 0,-1-2 0,-1 1 0,-2-1 0,10-42 0,-12 20 0,-3-1 0,-1 0 0,-7-98 0,0 39 0,1 88 0,0-1 0,-1 1 0,-2 0 0,0 0 0,-2 0 0,0 1 0,-2 0 0,0 1 0,-2 0 0,0 0 0,-2 1 0,-25-34 0,-1 8 0,-2 1 0,-1 2 0,-95-74 0,43 49 0,-115-66 0,-114-42 0,143 80 0,100 55 0,-2 3 0,-116-38 0,2 15 0,-331-59 0,29 56 0,206 29 0,244 27 0,0-2 0,-68-26 0,25 8 0,-825-222 0,601 168 0,296 78-119,6 3-37,1-2 0,0 1 1,0-1-1,0-1 0,1 0 0,-1-1 1,-13-9-1,10 1-6670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16.980"/>
    </inkml:context>
    <inkml:brush xml:id="br0">
      <inkml:brushProperty name="width" value="0.05" units="cm"/>
      <inkml:brushProperty name="height" value="0.05" units="cm"/>
      <inkml:brushProperty name="ignorePressure" value="1"/>
    </inkml:brush>
  </inkml:definitions>
  <inkml:trace contextRef="#ctx0" brushRef="#br0">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30.292"/>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31.492"/>
    </inkml:context>
    <inkml:brush xml:id="br0">
      <inkml:brushProperty name="width" value="0.05" units="cm"/>
      <inkml:brushProperty name="height" value="0.05" units="cm"/>
      <inkml:brushProperty name="ignorePressure" value="1"/>
    </inkml:brush>
  </inkml:definitions>
  <inkml:trace contextRef="#ctx0" brushRef="#br0">0 0,'0'5,"0"1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6T17:43:39.526"/>
    </inkml:context>
    <inkml:brush xml:id="br0">
      <inkml:brushProperty name="width" value="0.1" units="cm"/>
      <inkml:brushProperty name="height" value="0.1" units="cm"/>
      <inkml:brushProperty name="color" value="#FF0066"/>
    </inkml:brush>
  </inkml:definitions>
  <inkml:trace contextRef="#ctx0" brushRef="#br0">1 97 24575,'1'6'0,"-1"-1"0,2 1 0,-1 0 0,1 0 0,-1-1 0,1 1 0,1-1 0,-1 1 0,1-1 0,0 0 0,1 0 0,6 8 0,57 58 0,-37-42 0,-1-1 0,1-1 0,1-2 0,1-1 0,55 31 0,150 59 0,-164-88 0,1-3 0,116 20 0,-164-38 0,18 2 0,68 2 0,8 0 0,-32 1 0,42 6 0,429 59 0,119-39 0,950-37 0,-1227-28 0,-344 22 0,-33 5 0,0-1 0,0-1 0,0-1 0,-1-2 0,1 0 0,-2-1 0,1-1 0,-1-2 0,-1 0 0,1-1 0,-2-1 0,0-1 0,-1-1 0,27-26 0,204-255 0,-247 291 0,26-33 0,-20 24 0,1-1 0,1 2 0,0-1 0,1 2 0,1-1 0,0 2 0,0 0 0,25-16 0,-32 24-65,-1 0 0,1-1 0,-1 0 0,1-1 0,-1 1 0,-1-1 0,1 0 0,-1 0 0,1 0 0,-2-1 0,1 1 0,0-1 0,-1 0 0,0 0 0,-1 0 0,1-1 0,-1 1 0,0 0 0,-1-1 0,1-7 0,3-7-6761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0" name="Shape 130"/>
          <p:cNvSpPr>
            <a:spLocks noGrp="1" noRot="1" noChangeAspect="1"/>
          </p:cNvSpPr>
          <p:nvPr>
            <p:ph type="sldImg"/>
          </p:nvPr>
        </p:nvSpPr>
        <p:spPr>
          <a:xfrm>
            <a:off x="423863" y="704850"/>
            <a:ext cx="6254750" cy="3519488"/>
          </a:xfrm>
          <a:prstGeom prst="rect">
            <a:avLst/>
          </a:prstGeom>
        </p:spPr>
        <p:txBody>
          <a:bodyPr lIns="94229" tIns="47114" rIns="94229" bIns="47114"/>
          <a:lstStyle/>
          <a:p>
            <a:endParaRPr/>
          </a:p>
        </p:txBody>
      </p:sp>
      <p:sp>
        <p:nvSpPr>
          <p:cNvPr id="131" name="Shape 131"/>
          <p:cNvSpPr>
            <a:spLocks noGrp="1"/>
          </p:cNvSpPr>
          <p:nvPr>
            <p:ph type="body" sz="quarter" idx="1"/>
          </p:nvPr>
        </p:nvSpPr>
        <p:spPr>
          <a:xfrm>
            <a:off x="946997" y="4459526"/>
            <a:ext cx="5208482" cy="4224814"/>
          </a:xfrm>
          <a:prstGeom prst="rect">
            <a:avLst/>
          </a:prstGeom>
        </p:spPr>
        <p:txBody>
          <a:bodyPr lIns="94229" tIns="47114" rIns="94229" bIns="47114"/>
          <a:lstStyle/>
          <a:p>
            <a:endParaRPr/>
          </a:p>
        </p:txBody>
      </p:sp>
    </p:spTree>
  </p:cSld>
  <p:clrMap bg1="lt1" tx1="dk1" bg2="lt2" tx2="dk2" accent1="accent1" accent2="accent2" accent3="accent3" accent4="accent4" accent5="accent5" accent6="accent6" hlink="hlink" folHlink="folHlink"/>
  <p:hf sldNum="0" hdr="0" ftr="0" dt="0"/>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xfrm>
            <a:off x="423863" y="704850"/>
            <a:ext cx="6254750" cy="3519488"/>
          </a:xfrm>
          <a:noFill/>
          <a:ln>
            <a:solidFill>
              <a:srgbClr val="000000"/>
            </a:solidFill>
            <a:miter lim="800000"/>
            <a:headEnd/>
            <a:tailEnd/>
          </a:ln>
        </p:spPr>
      </p:sp>
      <p:sp>
        <p:nvSpPr>
          <p:cNvPr id="471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The slide will be on the screen when PEs enter the room.</a:t>
            </a:r>
          </a:p>
          <a:p>
            <a:pPr eaLnBrk="1" hangingPunct="1">
              <a:spcBef>
                <a:spcPct val="0"/>
              </a:spcBef>
            </a:pPr>
            <a:endParaRPr lang="en-US" dirty="0"/>
          </a:p>
          <a:p>
            <a:pPr eaLnBrk="1" hangingPunct="1">
              <a:spcBef>
                <a:spcPct val="0"/>
              </a:spcBef>
            </a:pPr>
            <a:r>
              <a:rPr lang="en-US" dirty="0"/>
              <a:t>Introduce yourself. Put forth that we’ve attempted to change the Foundation presentation to hopefully give a better understanding of how TRF is different and why Rotarians should choose to give to the Foundation first</a:t>
            </a:r>
            <a:r>
              <a:rPr lang="en-US" baseline="0" dirty="0"/>
              <a:t> over other </a:t>
            </a:r>
            <a:r>
              <a:rPr lang="en-US" dirty="0"/>
              <a:t>charitable organizations</a:t>
            </a:r>
          </a:p>
          <a:p>
            <a:pPr eaLnBrk="1" hangingPunct="1">
              <a:spcBef>
                <a:spcPct val="0"/>
              </a:spcBef>
            </a:pPr>
            <a:endParaRPr lang="en-US" dirty="0"/>
          </a:p>
        </p:txBody>
      </p:sp>
      <p:sp>
        <p:nvSpPr>
          <p:cNvPr id="35844" name="Slide Number Placeholder 3"/>
          <p:cNvSpPr>
            <a:spLocks noGrp="1"/>
          </p:cNvSpPr>
          <p:nvPr>
            <p:ph type="sldNum" sz="quarter" idx="5"/>
          </p:nvPr>
        </p:nvSpPr>
        <p:spPr bwMode="auto">
          <a:ln>
            <a:miter lim="800000"/>
            <a:headEnd/>
            <a:tailEnd/>
          </a:ln>
        </p:spPr>
        <p:txBody>
          <a:bodyPr wrap="square" lIns="94229" tIns="47114" rIns="94229" bIns="47114" numCol="1" anchorCtr="0" compatLnSpc="1">
            <a:prstTxWarp prst="textNoShape">
              <a:avLst/>
            </a:prstTxWarp>
          </a:bodyPr>
          <a:lstStyle/>
          <a:p>
            <a:pPr algn="r" defTabSz="942289" fontAlgn="base" hangingPunct="1">
              <a:spcBef>
                <a:spcPct val="0"/>
              </a:spcBef>
              <a:spcAft>
                <a:spcPct val="0"/>
              </a:spcAft>
              <a:defRPr/>
            </a:pPr>
            <a:fld id="{40622630-159B-4E79-867D-8B813E546C3A}" type="slidenum">
              <a:rPr lang="en-US" sz="1300" kern="1200">
                <a:solidFill>
                  <a:prstClr val="black"/>
                </a:solidFill>
                <a:latin typeface="Arial" charset="0"/>
                <a:ea typeface="+mn-ea"/>
                <a:cs typeface="+mn-cs"/>
              </a:rPr>
              <a:pPr algn="r" defTabSz="942289" fontAlgn="base" hangingPunct="1">
                <a:spcBef>
                  <a:spcPct val="0"/>
                </a:spcBef>
                <a:spcAft>
                  <a:spcPct val="0"/>
                </a:spcAft>
                <a:defRPr/>
              </a:pPr>
              <a:t>1</a:t>
            </a:fld>
            <a:endParaRPr lang="en-US" sz="1300" kern="1200">
              <a:solidFill>
                <a:prstClr val="black"/>
              </a:solidFill>
              <a:latin typeface="Arial" charset="0"/>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Laura</a:t>
            </a:r>
          </a:p>
        </p:txBody>
      </p:sp>
    </p:spTree>
    <p:extLst>
      <p:ext uri="{BB962C8B-B14F-4D97-AF65-F5344CB8AC3E}">
        <p14:creationId xmlns:p14="http://schemas.microsoft.com/office/powerpoint/2010/main" val="5280497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Laura</a:t>
            </a:r>
          </a:p>
        </p:txBody>
      </p:sp>
    </p:spTree>
    <p:extLst>
      <p:ext uri="{BB962C8B-B14F-4D97-AF65-F5344CB8AC3E}">
        <p14:creationId xmlns:p14="http://schemas.microsoft.com/office/powerpoint/2010/main" val="20375233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Laura</a:t>
            </a:r>
          </a:p>
        </p:txBody>
      </p:sp>
    </p:spTree>
    <p:extLst>
      <p:ext uri="{BB962C8B-B14F-4D97-AF65-F5344CB8AC3E}">
        <p14:creationId xmlns:p14="http://schemas.microsoft.com/office/powerpoint/2010/main" val="22273764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b="0" i="0" dirty="0">
                <a:solidFill>
                  <a:srgbClr val="39424A"/>
                </a:solidFill>
                <a:effectLst/>
                <a:latin typeface="Open Sans" panose="020B0606030504020204" pitchFamily="34" charset="0"/>
              </a:rPr>
              <a:t>Laura:  The Foundation earned the recognition for adhering to sector best practices and executing its mission in a financially efficient way, demonstrating both strong financial health and commitment to accountability and transparency. Only one percent of the organizations Charity Navigator evaluates have received 15 consecutive 4-star evaluations. The rating reflects Charity Navigator's assessment of how the Foundation uses donations, sustains its programs and services, and practices good governance and openness. This is also known as Stewardship.  The District signs an MOU and must oversee the process and adhere to Rotary’s rules.</a:t>
            </a:r>
            <a:endParaRPr lang="en-US" dirty="0"/>
          </a:p>
        </p:txBody>
      </p:sp>
    </p:spTree>
    <p:extLst>
      <p:ext uri="{BB962C8B-B14F-4D97-AF65-F5344CB8AC3E}">
        <p14:creationId xmlns:p14="http://schemas.microsoft.com/office/powerpoint/2010/main" val="41002083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Laura</a:t>
            </a:r>
          </a:p>
        </p:txBody>
      </p:sp>
    </p:spTree>
    <p:extLst>
      <p:ext uri="{BB962C8B-B14F-4D97-AF65-F5344CB8AC3E}">
        <p14:creationId xmlns:p14="http://schemas.microsoft.com/office/powerpoint/2010/main" val="32254528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Laura</a:t>
            </a:r>
          </a:p>
        </p:txBody>
      </p:sp>
    </p:spTree>
    <p:extLst>
      <p:ext uri="{BB962C8B-B14F-4D97-AF65-F5344CB8AC3E}">
        <p14:creationId xmlns:p14="http://schemas.microsoft.com/office/powerpoint/2010/main" val="8868323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Laura</a:t>
            </a:r>
          </a:p>
        </p:txBody>
      </p:sp>
    </p:spTree>
    <p:extLst>
      <p:ext uri="{BB962C8B-B14F-4D97-AF65-F5344CB8AC3E}">
        <p14:creationId xmlns:p14="http://schemas.microsoft.com/office/powerpoint/2010/main" val="18098735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Laura</a:t>
            </a:r>
          </a:p>
        </p:txBody>
      </p:sp>
    </p:spTree>
    <p:extLst>
      <p:ext uri="{BB962C8B-B14F-4D97-AF65-F5344CB8AC3E}">
        <p14:creationId xmlns:p14="http://schemas.microsoft.com/office/powerpoint/2010/main" val="127463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pPr algn="l" fontAlgn="auto"/>
            <a:r>
              <a:rPr lang="en-US" b="0" i="0" dirty="0">
                <a:solidFill>
                  <a:srgbClr val="313537"/>
                </a:solidFill>
                <a:effectLst/>
                <a:latin typeface="Open Sans" panose="020B0606030504020204" pitchFamily="34" charset="0"/>
              </a:rPr>
              <a:t>Patti:  Annual Fund contributions are transformed into grants and programs that support Rotary's humanitarian service using the SHARE system. </a:t>
            </a:r>
          </a:p>
          <a:p>
            <a:pPr algn="l" fontAlgn="auto"/>
            <a:r>
              <a:rPr lang="en-US" b="0" i="0" dirty="0">
                <a:solidFill>
                  <a:srgbClr val="313537"/>
                </a:solidFill>
                <a:effectLst/>
                <a:latin typeface="Open Sans" panose="020B0606030504020204" pitchFamily="34" charset="0"/>
              </a:rPr>
              <a:t>SHARE uses a three-year funding cycle.  It allows the Foundation to invest donations and use the earnings for administrative and fund development costs.</a:t>
            </a:r>
          </a:p>
          <a:p>
            <a:pPr algn="l" fontAlgn="auto"/>
            <a:r>
              <a:rPr lang="en-US" b="0" i="0" dirty="0">
                <a:solidFill>
                  <a:srgbClr val="313537"/>
                </a:solidFill>
                <a:effectLst/>
                <a:latin typeface="Open Sans" panose="020B0606030504020204" pitchFamily="34" charset="0"/>
              </a:rPr>
              <a:t>After the investment period, the donation is divided. Annual Fund-SHARE contributions now have the first 5% of the total directed to operating expenses, with the remainder split equally between the World Fund and District Designated Funds. </a:t>
            </a:r>
          </a:p>
          <a:p>
            <a:pPr algn="l" fontAlgn="auto"/>
            <a:r>
              <a:rPr lang="en-US" b="0" i="0" dirty="0">
                <a:solidFill>
                  <a:srgbClr val="313537"/>
                </a:solidFill>
                <a:effectLst/>
                <a:latin typeface="Open Sans" panose="020B0606030504020204" pitchFamily="34" charset="0"/>
              </a:rPr>
              <a:t>The Foundation uses the portion credited to the World Fund to pay for grants and programs that are available to all Rotarians. Your district can use the portion that becomes DDF to participate in grants and the programs you choose.</a:t>
            </a:r>
          </a:p>
          <a:p>
            <a:endParaRPr lang="en-US" dirty="0"/>
          </a:p>
        </p:txBody>
      </p:sp>
    </p:spTree>
    <p:extLst>
      <p:ext uri="{BB962C8B-B14F-4D97-AF65-F5344CB8AC3E}">
        <p14:creationId xmlns:p14="http://schemas.microsoft.com/office/powerpoint/2010/main" val="25616387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347884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Benson</a:t>
            </a:r>
          </a:p>
        </p:txBody>
      </p:sp>
    </p:spTree>
    <p:extLst>
      <p:ext uri="{BB962C8B-B14F-4D97-AF65-F5344CB8AC3E}">
        <p14:creationId xmlns:p14="http://schemas.microsoft.com/office/powerpoint/2010/main" val="22353623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This year, the no match and match is the same to reduce the amount of cash the club has to put up</a:t>
            </a:r>
          </a:p>
        </p:txBody>
      </p:sp>
    </p:spTree>
    <p:extLst>
      <p:ext uri="{BB962C8B-B14F-4D97-AF65-F5344CB8AC3E}">
        <p14:creationId xmlns:p14="http://schemas.microsoft.com/office/powerpoint/2010/main" val="32712397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Patti</a:t>
            </a:r>
          </a:p>
        </p:txBody>
      </p:sp>
      <p:sp>
        <p:nvSpPr>
          <p:cNvPr id="4" name="Slide Number Placeholder 3"/>
          <p:cNvSpPr>
            <a:spLocks noGrp="1"/>
          </p:cNvSpPr>
          <p:nvPr>
            <p:ph type="sldNum" sz="quarter" idx="5"/>
          </p:nvPr>
        </p:nvSpPr>
        <p:spPr/>
        <p:txBody>
          <a:bodyPr lIns="94229" tIns="47114" rIns="94229" bIns="47114"/>
          <a:lstStyle/>
          <a:p>
            <a:pPr algn="r" defTabSz="942289" hangingPunct="1">
              <a:defRPr/>
            </a:pPr>
            <a:fld id="{1C34D49B-81DB-48B2-A66A-9267DBBC35D3}" type="slidenum">
              <a:rPr lang="en-US" sz="1200" kern="1200">
                <a:solidFill>
                  <a:prstClr val="black"/>
                </a:solidFill>
                <a:latin typeface="Calibri" panose="020F0502020204030204"/>
                <a:ea typeface="+mn-ea"/>
                <a:cs typeface="+mn-cs"/>
              </a:rPr>
              <a:pPr algn="r" defTabSz="942289" hangingPunct="1">
                <a:defRPr/>
              </a:pPr>
              <a:t>23</a:t>
            </a:fld>
            <a:endParaRPr lang="en-US" sz="120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156758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Laura</a:t>
            </a:r>
          </a:p>
        </p:txBody>
      </p:sp>
      <p:sp>
        <p:nvSpPr>
          <p:cNvPr id="4" name="Slide Number Placeholder 3"/>
          <p:cNvSpPr>
            <a:spLocks noGrp="1"/>
          </p:cNvSpPr>
          <p:nvPr>
            <p:ph type="sldNum" sz="quarter" idx="5"/>
          </p:nvPr>
        </p:nvSpPr>
        <p:spPr/>
        <p:txBody>
          <a:bodyPr lIns="94229" tIns="47114" rIns="94229" bIns="47114"/>
          <a:lstStyle/>
          <a:p>
            <a:pPr algn="r" defTabSz="942289" hangingPunct="1">
              <a:defRPr/>
            </a:pPr>
            <a:fld id="{1C34D49B-81DB-48B2-A66A-9267DBBC35D3}" type="slidenum">
              <a:rPr lang="en-US" sz="1200" kern="1200">
                <a:solidFill>
                  <a:prstClr val="black"/>
                </a:solidFill>
                <a:latin typeface="Calibri" panose="020F0502020204030204"/>
                <a:ea typeface="+mn-ea"/>
                <a:cs typeface="+mn-cs"/>
              </a:rPr>
              <a:pPr algn="r" defTabSz="942289" hangingPunct="1">
                <a:defRPr/>
              </a:pPr>
              <a:t>25</a:t>
            </a:fld>
            <a:endParaRPr lang="en-US" sz="120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4386047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Patti</a:t>
            </a:r>
          </a:p>
        </p:txBody>
      </p:sp>
    </p:spTree>
    <p:extLst>
      <p:ext uri="{BB962C8B-B14F-4D97-AF65-F5344CB8AC3E}">
        <p14:creationId xmlns:p14="http://schemas.microsoft.com/office/powerpoint/2010/main" val="31750570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Naomi</a:t>
            </a:r>
          </a:p>
        </p:txBody>
      </p:sp>
    </p:spTree>
    <p:extLst>
      <p:ext uri="{BB962C8B-B14F-4D97-AF65-F5344CB8AC3E}">
        <p14:creationId xmlns:p14="http://schemas.microsoft.com/office/powerpoint/2010/main" val="18117734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Laura</a:t>
            </a:r>
          </a:p>
        </p:txBody>
      </p:sp>
      <p:sp>
        <p:nvSpPr>
          <p:cNvPr id="4" name="Slide Number Placeholder 3"/>
          <p:cNvSpPr>
            <a:spLocks noGrp="1"/>
          </p:cNvSpPr>
          <p:nvPr>
            <p:ph type="sldNum" sz="quarter" idx="5"/>
          </p:nvPr>
        </p:nvSpPr>
        <p:spPr/>
        <p:txBody>
          <a:bodyPr lIns="94229" tIns="47114" rIns="94229" bIns="47114"/>
          <a:lstStyle/>
          <a:p>
            <a:pPr algn="r" defTabSz="942289" hangingPunct="1">
              <a:defRPr/>
            </a:pPr>
            <a:fld id="{1C34D49B-81DB-48B2-A66A-9267DBBC35D3}" type="slidenum">
              <a:rPr lang="en-US" sz="1200" kern="1200">
                <a:solidFill>
                  <a:prstClr val="black"/>
                </a:solidFill>
                <a:latin typeface="Calibri" panose="020F0502020204030204"/>
                <a:ea typeface="+mn-ea"/>
                <a:cs typeface="+mn-cs"/>
              </a:rPr>
              <a:pPr algn="r" defTabSz="942289" hangingPunct="1">
                <a:defRPr/>
              </a:pPr>
              <a:t>28</a:t>
            </a:fld>
            <a:endParaRPr lang="en-US" sz="120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7402067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Naomi</a:t>
            </a:r>
          </a:p>
        </p:txBody>
      </p:sp>
      <p:sp>
        <p:nvSpPr>
          <p:cNvPr id="4" name="Slide Number Placeholder 3"/>
          <p:cNvSpPr>
            <a:spLocks noGrp="1"/>
          </p:cNvSpPr>
          <p:nvPr>
            <p:ph type="sldNum" sz="quarter" idx="5"/>
          </p:nvPr>
        </p:nvSpPr>
        <p:spPr/>
        <p:txBody>
          <a:bodyPr lIns="94229" tIns="47114" rIns="94229" bIns="47114"/>
          <a:lstStyle/>
          <a:p>
            <a:pPr algn="r" defTabSz="942289" hangingPunct="1">
              <a:defRPr/>
            </a:pPr>
            <a:fld id="{1C34D49B-81DB-48B2-A66A-9267DBBC35D3}" type="slidenum">
              <a:rPr lang="en-US" sz="1200" kern="1200">
                <a:solidFill>
                  <a:prstClr val="black"/>
                </a:solidFill>
                <a:latin typeface="Calibri" panose="020F0502020204030204"/>
                <a:ea typeface="+mn-ea"/>
                <a:cs typeface="+mn-cs"/>
              </a:rPr>
              <a:pPr algn="r" defTabSz="942289" hangingPunct="1">
                <a:defRPr/>
              </a:pPr>
              <a:t>29</a:t>
            </a:fld>
            <a:endParaRPr lang="en-US" sz="120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12262556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Naomi:  What’s the difference between a District Grant and a Global Grant?</a:t>
            </a:r>
          </a:p>
        </p:txBody>
      </p:sp>
    </p:spTree>
    <p:extLst>
      <p:ext uri="{BB962C8B-B14F-4D97-AF65-F5344CB8AC3E}">
        <p14:creationId xmlns:p14="http://schemas.microsoft.com/office/powerpoint/2010/main" val="20516567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Naomi</a:t>
            </a:r>
          </a:p>
        </p:txBody>
      </p:sp>
    </p:spTree>
    <p:extLst>
      <p:ext uri="{BB962C8B-B14F-4D97-AF65-F5344CB8AC3E}">
        <p14:creationId xmlns:p14="http://schemas.microsoft.com/office/powerpoint/2010/main" val="36992287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Naomi</a:t>
            </a:r>
          </a:p>
        </p:txBody>
      </p:sp>
    </p:spTree>
    <p:extLst>
      <p:ext uri="{BB962C8B-B14F-4D97-AF65-F5344CB8AC3E}">
        <p14:creationId xmlns:p14="http://schemas.microsoft.com/office/powerpoint/2010/main" val="21224913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Benson</a:t>
            </a:r>
          </a:p>
        </p:txBody>
      </p:sp>
    </p:spTree>
    <p:extLst>
      <p:ext uri="{BB962C8B-B14F-4D97-AF65-F5344CB8AC3E}">
        <p14:creationId xmlns:p14="http://schemas.microsoft.com/office/powerpoint/2010/main" val="7517075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Designing a sustainable project starts by working with the community. </a:t>
            </a:r>
          </a:p>
          <a:p>
            <a:endParaRPr lang="en-US" b="0" dirty="0"/>
          </a:p>
          <a:p>
            <a:r>
              <a:rPr lang="en-US" b="0" dirty="0"/>
              <a:t>The club in the location where the project will take place, known as the host sponsor, should collaborate with local residents to identify a need and develop a solution that builds on the community’s strengths and aligns with its values and culture. You can use the Conducting Community Assessments handbook, available in My Rotary, to help with this.</a:t>
            </a:r>
          </a:p>
          <a:p>
            <a:endParaRPr lang="en-US" b="0" dirty="0"/>
          </a:p>
          <a:p>
            <a:r>
              <a:rPr lang="en-US" b="0" dirty="0"/>
              <a:t>A club or district that wants to apply for a global grant to support a humanitarian project or a vocational training team needs to conduct a community assessment first and use the results to design their project. Those assessment results need to be part of their grant applications.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60191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effectLst/>
                <a:latin typeface="Times New Roman"/>
                <a:ea typeface="MS Mincho"/>
              </a:rPr>
              <a:t>The next step is to encourage local involvement.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effectLst/>
              <a:latin typeface="Times New Roman"/>
              <a:ea typeface="MS Minch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effectLst/>
                <a:latin typeface="Times New Roman"/>
                <a:ea typeface="MS Mincho"/>
              </a:rPr>
              <a:t>One indicator of a project’s success is when community members embrace it and are committed to maintaining it. Empowering people to assess their own needs and plan how to address them will lead to the most effective projects and the most sustainable outcomes. It’s important to identify community members who can help initiate and promote lasting improvements.</a:t>
            </a:r>
            <a:endParaRPr lang="en-US" sz="1200" dirty="0">
              <a:effectLst/>
              <a:latin typeface="Times New Roman"/>
              <a:ea typeface="MS Mincho"/>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07238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a:ea typeface="MS Mincho"/>
              </a:rPr>
              <a:t>The third step is to include learning opportunities in your plans.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Times New Roman"/>
              <a:ea typeface="MS Minch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a:ea typeface="MS Mincho"/>
              </a:rPr>
              <a:t>A project’s long-term success depends on the people who become involved in it. By making sure that your plans include community outreach, education, and training, you improve people’s ability to maintain the project’s success.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Times New Roman"/>
              <a:ea typeface="MS Minch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a:ea typeface="MS Mincho"/>
              </a:rPr>
              <a:t>You</a:t>
            </a:r>
            <a:r>
              <a:rPr lang="en-US" sz="1200" baseline="0" dirty="0">
                <a:effectLst/>
                <a:latin typeface="Times New Roman"/>
                <a:ea typeface="MS Mincho"/>
              </a:rPr>
              <a:t> should also include </a:t>
            </a:r>
            <a:r>
              <a:rPr lang="en-US" sz="1200" dirty="0">
                <a:effectLst/>
                <a:latin typeface="Times New Roman"/>
                <a:ea typeface="MS Mincho"/>
              </a:rPr>
              <a:t>a plan to transfer that knowledge to new participants in the project. A good strategy is to </a:t>
            </a:r>
            <a:r>
              <a:rPr lang="en-US" sz="1200" baseline="0" dirty="0">
                <a:effectLst/>
                <a:latin typeface="Times New Roman"/>
                <a:ea typeface="MS Mincho"/>
              </a:rPr>
              <a:t>c</a:t>
            </a:r>
            <a:r>
              <a:rPr lang="en-US" sz="1200" dirty="0">
                <a:effectLst/>
                <a:latin typeface="Times New Roman"/>
                <a:ea typeface="MS Mincho"/>
              </a:rPr>
              <a:t>ollaborate with local organizations to offer learning opportunities.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58035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Arial" charset="0"/>
                <a:ea typeface="Arial" pitchFamily="1" charset="0"/>
                <a:cs typeface="Arial" charset="0"/>
              </a:rPr>
              <a:t>Many resources can help you take full advantage of Rotary’s grant</a:t>
            </a:r>
            <a:r>
              <a:rPr lang="en-US" sz="1200" b="0" kern="1200" baseline="0" dirty="0">
                <a:solidFill>
                  <a:schemeClr val="tx1"/>
                </a:solidFill>
                <a:effectLst/>
                <a:latin typeface="Arial" charset="0"/>
                <a:ea typeface="Arial" pitchFamily="1" charset="0"/>
                <a:cs typeface="Arial" charset="0"/>
              </a:rPr>
              <a:t> opportunities.</a:t>
            </a:r>
          </a:p>
          <a:p>
            <a:pPr lvl="0"/>
            <a:endParaRPr lang="en-US" sz="1200" b="0" kern="1200" baseline="0" dirty="0">
              <a:solidFill>
                <a:schemeClr val="tx1"/>
              </a:solidFill>
              <a:effectLst/>
              <a:latin typeface="Arial" charset="0"/>
              <a:ea typeface="Arial" pitchFamily="1" charset="0"/>
              <a:cs typeface="Arial" charset="0"/>
            </a:endParaRPr>
          </a:p>
          <a:p>
            <a:pPr lvl="0"/>
            <a:r>
              <a:rPr lang="en-US" sz="1200" b="0" kern="1200" dirty="0">
                <a:solidFill>
                  <a:schemeClr val="tx1"/>
                </a:solidFill>
                <a:effectLst/>
                <a:latin typeface="Arial" charset="0"/>
                <a:ea typeface="Arial" pitchFamily="1" charset="0"/>
                <a:cs typeface="Arial" charset="0"/>
              </a:rPr>
              <a:t>My Rotary has pages dedicated to each of our grant types.</a:t>
            </a:r>
          </a:p>
          <a:p>
            <a:pPr lvl="0"/>
            <a:endParaRPr lang="en-US" sz="1000" b="0" kern="1200" dirty="0">
              <a:solidFill>
                <a:schemeClr val="tx1"/>
              </a:solidFill>
              <a:effectLst/>
              <a:latin typeface="Arial" charset="0"/>
              <a:ea typeface="Arial" pitchFamily="1" charset="0"/>
              <a:cs typeface="Arial" charset="0"/>
            </a:endParaRPr>
          </a:p>
          <a:p>
            <a:pPr lvl="0"/>
            <a:r>
              <a:rPr lang="en-US" sz="1200" b="0" kern="1200" dirty="0">
                <a:solidFill>
                  <a:schemeClr val="tx1"/>
                </a:solidFill>
                <a:effectLst/>
                <a:latin typeface="Arial" charset="0"/>
                <a:ea typeface="Arial" pitchFamily="1" charset="0"/>
                <a:cs typeface="Arial" charset="0"/>
              </a:rPr>
              <a:t>If you’re interested in applying for a global grant,</a:t>
            </a:r>
            <a:r>
              <a:rPr lang="en-US" sz="1200" b="0" kern="1200" baseline="0" dirty="0">
                <a:solidFill>
                  <a:schemeClr val="tx1"/>
                </a:solidFill>
                <a:effectLst/>
                <a:latin typeface="Arial" charset="0"/>
                <a:ea typeface="Arial" pitchFamily="1" charset="0"/>
                <a:cs typeface="Arial" charset="0"/>
              </a:rPr>
              <a:t> I encourage you to read A Guide to Global Grants. This manual includes everything you need to know to get started with global grants.</a:t>
            </a:r>
          </a:p>
          <a:p>
            <a:pPr lvl="0"/>
            <a:endParaRPr lang="en-US" sz="1200" b="0" kern="1200" dirty="0">
              <a:solidFill>
                <a:schemeClr val="tx1"/>
              </a:solidFill>
              <a:effectLst/>
              <a:latin typeface="Arial" charset="0"/>
              <a:ea typeface="Arial" pitchFamily="1" charset="0"/>
              <a:cs typeface="Arial" charset="0"/>
            </a:endParaRPr>
          </a:p>
          <a:p>
            <a:pPr lvl="0"/>
            <a:r>
              <a:rPr lang="en-US" sz="1200" b="0" kern="1200" dirty="0">
                <a:solidFill>
                  <a:schemeClr val="tx1"/>
                </a:solidFill>
                <a:effectLst/>
                <a:latin typeface="Arial" charset="0"/>
                <a:ea typeface="Arial" pitchFamily="1" charset="0"/>
                <a:cs typeface="Arial" charset="0"/>
              </a:rPr>
              <a:t>Rotary’s Learning Center offers resources on many grant-related topics. I encourage anyone interested in applying for a global grant to take the grant management seminar courses.</a:t>
            </a:r>
          </a:p>
          <a:p>
            <a:endParaRPr lang="en-US"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Arial" charset="0"/>
                <a:ea typeface="Arial" pitchFamily="1" charset="0"/>
                <a:cs typeface="Arial" charset="0"/>
              </a:rPr>
              <a:t>Another set of resources that will be helpful to you if you decide to apply for a global grant are the area of focus guidelines, one for each area of focus. You can find them in My Rotary.</a:t>
            </a:r>
          </a:p>
          <a:p>
            <a:endParaRPr lang="en-US" dirty="0">
              <a:ea typeface="Calibri"/>
              <a:cs typeface="Calibri"/>
            </a:endParaRPr>
          </a:p>
          <a:p>
            <a:r>
              <a:rPr lang="en-US" dirty="0">
                <a:ea typeface="Calibri"/>
                <a:cs typeface="Calibri"/>
              </a:rPr>
              <a:t>Another resource is your district’s Rotary Foundation committee. This committee educates clubs about Foundation grant and fundraising activities, inspires them to participate in grants, helps clubs with the grant process, and can advise about whether certain activities are eligible for grant funding. This committee also oversees the distribution of DDF.</a:t>
            </a:r>
          </a:p>
          <a:p>
            <a:endParaRPr lang="en-US" dirty="0">
              <a:ea typeface="Calibri"/>
              <a:cs typeface="Calibri"/>
            </a:endParaRPr>
          </a:p>
          <a:p>
            <a:r>
              <a:rPr lang="en-US" dirty="0">
                <a:ea typeface="Calibri"/>
                <a:cs typeface="Calibri"/>
              </a:rPr>
              <a:t>You also can talk to members of the Rotary grants staff throughout the process. They can answer questions about grant eligibility and project design. If you have a general idea about a project you’d like to fund with a global grant, you can ask your regional grants officer to conduct a preliminary review of your application. They’ll let you know if there are issues that need to be addressed before you formally submit your application in the Grant Center.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44073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Naomi</a:t>
            </a:r>
          </a:p>
        </p:txBody>
      </p:sp>
    </p:spTree>
    <p:extLst>
      <p:ext uri="{BB962C8B-B14F-4D97-AF65-F5344CB8AC3E}">
        <p14:creationId xmlns:p14="http://schemas.microsoft.com/office/powerpoint/2010/main" val="5029453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Naomi</a:t>
            </a:r>
          </a:p>
        </p:txBody>
      </p:sp>
    </p:spTree>
    <p:extLst>
      <p:ext uri="{BB962C8B-B14F-4D97-AF65-F5344CB8AC3E}">
        <p14:creationId xmlns:p14="http://schemas.microsoft.com/office/powerpoint/2010/main" val="24923761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Naomi</a:t>
            </a:r>
          </a:p>
        </p:txBody>
      </p:sp>
    </p:spTree>
    <p:extLst>
      <p:ext uri="{BB962C8B-B14F-4D97-AF65-F5344CB8AC3E}">
        <p14:creationId xmlns:p14="http://schemas.microsoft.com/office/powerpoint/2010/main" val="16619771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Naomi</a:t>
            </a:r>
          </a:p>
        </p:txBody>
      </p:sp>
    </p:spTree>
    <p:extLst>
      <p:ext uri="{BB962C8B-B14F-4D97-AF65-F5344CB8AC3E}">
        <p14:creationId xmlns:p14="http://schemas.microsoft.com/office/powerpoint/2010/main" val="2724863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3096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36292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Benson</a:t>
            </a:r>
          </a:p>
        </p:txBody>
      </p:sp>
    </p:spTree>
    <p:extLst>
      <p:ext uri="{BB962C8B-B14F-4D97-AF65-F5344CB8AC3E}">
        <p14:creationId xmlns:p14="http://schemas.microsoft.com/office/powerpoint/2010/main" val="2625965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Benson</a:t>
            </a:r>
          </a:p>
        </p:txBody>
      </p:sp>
      <p:sp>
        <p:nvSpPr>
          <p:cNvPr id="4" name="Slide Number Placeholder 3"/>
          <p:cNvSpPr>
            <a:spLocks noGrp="1"/>
          </p:cNvSpPr>
          <p:nvPr>
            <p:ph type="sldNum" sz="quarter" idx="5"/>
          </p:nvPr>
        </p:nvSpPr>
        <p:spPr/>
        <p:txBody>
          <a:bodyPr lIns="94229" tIns="47114" rIns="94229" bIns="47114"/>
          <a:lstStyle/>
          <a:p>
            <a:pPr algn="r" defTabSz="942289" hangingPunct="1">
              <a:defRPr/>
            </a:pPr>
            <a:fld id="{DB827055-821E-4F6B-AAA9-2685E1493D9C}" type="slidenum">
              <a:rPr lang="en-US" sz="1200" kern="1200">
                <a:solidFill>
                  <a:prstClr val="black"/>
                </a:solidFill>
                <a:latin typeface="Calibri" panose="020F0502020204030204"/>
                <a:ea typeface="+mn-ea"/>
                <a:cs typeface="+mn-cs"/>
              </a:rPr>
              <a:pPr algn="r" defTabSz="942289" hangingPunct="1">
                <a:defRPr/>
              </a:pPr>
              <a:t>5</a:t>
            </a:fld>
            <a:endParaRPr lang="en-US" sz="120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8239164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Benson</a:t>
            </a:r>
          </a:p>
        </p:txBody>
      </p:sp>
    </p:spTree>
    <p:extLst>
      <p:ext uri="{BB962C8B-B14F-4D97-AF65-F5344CB8AC3E}">
        <p14:creationId xmlns:p14="http://schemas.microsoft.com/office/powerpoint/2010/main" val="1141090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Laura:  So, how does the club qualify?</a:t>
            </a:r>
          </a:p>
        </p:txBody>
      </p:sp>
    </p:spTree>
    <p:extLst>
      <p:ext uri="{BB962C8B-B14F-4D97-AF65-F5344CB8AC3E}">
        <p14:creationId xmlns:p14="http://schemas.microsoft.com/office/powerpoint/2010/main" val="39474611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Naomi</a:t>
            </a:r>
          </a:p>
        </p:txBody>
      </p:sp>
    </p:spTree>
    <p:extLst>
      <p:ext uri="{BB962C8B-B14F-4D97-AF65-F5344CB8AC3E}">
        <p14:creationId xmlns:p14="http://schemas.microsoft.com/office/powerpoint/2010/main" val="17456583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Laura</a:t>
            </a:r>
          </a:p>
        </p:txBody>
      </p:sp>
    </p:spTree>
    <p:extLst>
      <p:ext uri="{BB962C8B-B14F-4D97-AF65-F5344CB8AC3E}">
        <p14:creationId xmlns:p14="http://schemas.microsoft.com/office/powerpoint/2010/main" val="33375864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1699788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381000" y="1"/>
            <a:ext cx="11506200" cy="1540042"/>
          </a:xfrm>
          <a:prstGeom prst="rect">
            <a:avLst/>
          </a:prstGeom>
        </p:spPr>
        <p:txBody>
          <a:bodyPr tIns="0" bIns="91440" anchor="b"/>
          <a:lstStyle>
            <a:lvl1pPr>
              <a:defRPr cap="all" baseline="0">
                <a:solidFill>
                  <a:schemeClr val="bg1"/>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11650134" y="115572"/>
            <a:ext cx="423335" cy="365125"/>
          </a:xfrm>
          <a:prstGeom prst="rect">
            <a:avLst/>
          </a:prstGeo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63671299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0D17AC1-EE0C-4A21-8262-03A1496FB51E}" type="datetimeFigureOut">
              <a:rPr lang="en-US" smtClean="0"/>
              <a:t>10/11/2025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30625E1-B36D-4AF2-85A6-F26646B62C27}" type="slidenum">
              <a:rPr lang="en-US" smtClean="0"/>
              <a:t>‹#›</a:t>
            </a:fld>
            <a:endParaRPr lang="en-US" dirty="0"/>
          </a:p>
        </p:txBody>
      </p:sp>
    </p:spTree>
    <p:extLst>
      <p:ext uri="{BB962C8B-B14F-4D97-AF65-F5344CB8AC3E}">
        <p14:creationId xmlns:p14="http://schemas.microsoft.com/office/powerpoint/2010/main" val="139499179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0D17AC1-EE0C-4A21-8262-03A1496FB51E}" type="datetimeFigureOut">
              <a:rPr lang="en-US" smtClean="0"/>
              <a:t>10/11/2025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14448685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0D17AC1-EE0C-4A21-8262-03A1496FB51E}" type="datetimeFigureOut">
              <a:rPr lang="en-US" smtClean="0"/>
              <a:t>10/11/2025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30625E1-B36D-4AF2-85A6-F26646B62C27}" type="slidenum">
              <a:rPr lang="en-US" smtClean="0"/>
              <a:t>‹#›</a:t>
            </a:fld>
            <a:endParaRPr lang="en-US" dirty="0"/>
          </a:p>
        </p:txBody>
      </p:sp>
      <p:pic>
        <p:nvPicPr>
          <p:cNvPr id="7" name="Picture 6">
            <a:extLst>
              <a:ext uri="{FF2B5EF4-FFF2-40B4-BE49-F238E27FC236}">
                <a16:creationId xmlns:a16="http://schemas.microsoft.com/office/drawing/2014/main" id="{2B198B12-4202-2145-55F9-BC4D116E815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58382" y="6316935"/>
            <a:ext cx="625884" cy="407648"/>
          </a:xfrm>
          <a:prstGeom prst="rect">
            <a:avLst/>
          </a:prstGeom>
        </p:spPr>
      </p:pic>
    </p:spTree>
    <p:extLst>
      <p:ext uri="{BB962C8B-B14F-4D97-AF65-F5344CB8AC3E}">
        <p14:creationId xmlns:p14="http://schemas.microsoft.com/office/powerpoint/2010/main" val="204136223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0D17AC1-EE0C-4A21-8262-03A1496FB51E}" type="datetimeFigureOut">
              <a:rPr lang="en-US" smtClean="0"/>
              <a:t>10/11/2025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30625E1-B36D-4AF2-85A6-F26646B62C27}" type="slidenum">
              <a:rPr lang="en-US" smtClean="0"/>
              <a:t>‹#›</a:t>
            </a:fld>
            <a:endParaRPr lang="en-US" dirty="0"/>
          </a:p>
        </p:txBody>
      </p:sp>
    </p:spTree>
    <p:extLst>
      <p:ext uri="{BB962C8B-B14F-4D97-AF65-F5344CB8AC3E}">
        <p14:creationId xmlns:p14="http://schemas.microsoft.com/office/powerpoint/2010/main" val="315854842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12192000" cy="640080"/>
          </a:xfrm>
        </p:spPr>
        <p:txBody>
          <a:bodyPr anchor="b"/>
          <a:lstStyle>
            <a:lvl1pPr algn="l">
              <a:defRPr sz="4500"/>
            </a:lvl1pPr>
          </a:lstStyle>
          <a:p>
            <a:r>
              <a:rPr lang="en-US" dirty="0"/>
              <a:t>Click to edit Master title style</a:t>
            </a:r>
          </a:p>
        </p:txBody>
      </p:sp>
    </p:spTree>
    <p:extLst>
      <p:ext uri="{BB962C8B-B14F-4D97-AF65-F5344CB8AC3E}">
        <p14:creationId xmlns:p14="http://schemas.microsoft.com/office/powerpoint/2010/main" val="189034063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12192000" cy="615142"/>
          </a:xfrm>
          <a:solidFill>
            <a:schemeClr val="accent1">
              <a:lumMod val="75000"/>
            </a:schemeClr>
          </a:solidFill>
        </p:spPr>
        <p:txBody>
          <a:bodyPr anchor="b">
            <a:noAutofit/>
          </a:bodyPr>
          <a:lstStyle>
            <a:lvl1pPr algn="l">
              <a:defRPr sz="28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4" name="Picture Placeholder 13">
            <a:extLst>
              <a:ext uri="{FF2B5EF4-FFF2-40B4-BE49-F238E27FC236}">
                <a16:creationId xmlns:a16="http://schemas.microsoft.com/office/drawing/2014/main" id="{3AF90774-5350-4E60-BBF5-33C272383E3A}"/>
              </a:ext>
            </a:extLst>
          </p:cNvPr>
          <p:cNvSpPr>
            <a:spLocks noGrp="1"/>
          </p:cNvSpPr>
          <p:nvPr>
            <p:ph type="pic" sz="quarter" idx="14"/>
          </p:nvPr>
        </p:nvSpPr>
        <p:spPr>
          <a:xfrm>
            <a:off x="14213261" y="8849214"/>
            <a:ext cx="1451283" cy="119622"/>
          </a:xfrm>
        </p:spPr>
        <p:txBody>
          <a:bodyPr/>
          <a:lstStyle/>
          <a:p>
            <a:endParaRPr lang="en-US" dirty="0"/>
          </a:p>
        </p:txBody>
      </p:sp>
    </p:spTree>
    <p:extLst>
      <p:ext uri="{BB962C8B-B14F-4D97-AF65-F5344CB8AC3E}">
        <p14:creationId xmlns:p14="http://schemas.microsoft.com/office/powerpoint/2010/main" val="343578556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FB30992E-1E6B-4A2A-9EC3-2C82E6D8A942}"/>
              </a:ext>
            </a:extLst>
          </p:cNvPr>
          <p:cNvSpPr>
            <a:spLocks noGrp="1"/>
          </p:cNvSpPr>
          <p:nvPr>
            <p:ph type="pic" sz="quarter" idx="13"/>
          </p:nvPr>
        </p:nvSpPr>
        <p:spPr>
          <a:xfrm>
            <a:off x="0" y="0"/>
            <a:ext cx="12192000" cy="6858000"/>
          </a:xfrm>
          <a:custGeom>
            <a:avLst/>
            <a:gdLst>
              <a:gd name="connsiteX0" fmla="*/ 6948486 w 12192000"/>
              <a:gd name="connsiteY0" fmla="*/ 6345467 h 6858000"/>
              <a:gd name="connsiteX1" fmla="*/ 6954599 w 12192000"/>
              <a:gd name="connsiteY1" fmla="*/ 6345467 h 6858000"/>
              <a:gd name="connsiteX2" fmla="*/ 6959994 w 12192000"/>
              <a:gd name="connsiteY2" fmla="*/ 6346042 h 6858000"/>
              <a:gd name="connsiteX3" fmla="*/ 6962272 w 12192000"/>
              <a:gd name="connsiteY3" fmla="*/ 6347785 h 6858000"/>
              <a:gd name="connsiteX4" fmla="*/ 6963092 w 12192000"/>
              <a:gd name="connsiteY4" fmla="*/ 6350432 h 6858000"/>
              <a:gd name="connsiteX5" fmla="*/ 6961389 w 12192000"/>
              <a:gd name="connsiteY5" fmla="*/ 6354124 h 6858000"/>
              <a:gd name="connsiteX6" fmla="*/ 6955010 w 12192000"/>
              <a:gd name="connsiteY6" fmla="*/ 6355519 h 6858000"/>
              <a:gd name="connsiteX7" fmla="*/ 6948486 w 12192000"/>
              <a:gd name="connsiteY7" fmla="*/ 6355519 h 6858000"/>
              <a:gd name="connsiteX8" fmla="*/ 6943111 w 12192000"/>
              <a:gd name="connsiteY8" fmla="*/ 6340955 h 6858000"/>
              <a:gd name="connsiteX9" fmla="*/ 6943111 w 12192000"/>
              <a:gd name="connsiteY9" fmla="*/ 6374269 h 6858000"/>
              <a:gd name="connsiteX10" fmla="*/ 6948486 w 12192000"/>
              <a:gd name="connsiteY10" fmla="*/ 6374269 h 6858000"/>
              <a:gd name="connsiteX11" fmla="*/ 6948486 w 12192000"/>
              <a:gd name="connsiteY11" fmla="*/ 6360115 h 6858000"/>
              <a:gd name="connsiteX12" fmla="*/ 6951645 w 12192000"/>
              <a:gd name="connsiteY12" fmla="*/ 6360115 h 6858000"/>
              <a:gd name="connsiteX13" fmla="*/ 6955953 w 12192000"/>
              <a:gd name="connsiteY13" fmla="*/ 6361263 h 6858000"/>
              <a:gd name="connsiteX14" fmla="*/ 6961574 w 12192000"/>
              <a:gd name="connsiteY14" fmla="*/ 6369017 h 6858000"/>
              <a:gd name="connsiteX15" fmla="*/ 6964528 w 12192000"/>
              <a:gd name="connsiteY15" fmla="*/ 6374269 h 6858000"/>
              <a:gd name="connsiteX16" fmla="*/ 6971092 w 12192000"/>
              <a:gd name="connsiteY16" fmla="*/ 6374269 h 6858000"/>
              <a:gd name="connsiteX17" fmla="*/ 6967031 w 12192000"/>
              <a:gd name="connsiteY17" fmla="*/ 6367745 h 6858000"/>
              <a:gd name="connsiteX18" fmla="*/ 6962108 w 12192000"/>
              <a:gd name="connsiteY18" fmla="*/ 6361140 h 6858000"/>
              <a:gd name="connsiteX19" fmla="*/ 6959277 w 12192000"/>
              <a:gd name="connsiteY19" fmla="*/ 6359376 h 6858000"/>
              <a:gd name="connsiteX20" fmla="*/ 6966190 w 12192000"/>
              <a:gd name="connsiteY20" fmla="*/ 6356340 h 6858000"/>
              <a:gd name="connsiteX21" fmla="*/ 6968795 w 12192000"/>
              <a:gd name="connsiteY21" fmla="*/ 6349981 h 6858000"/>
              <a:gd name="connsiteX22" fmla="*/ 6967236 w 12192000"/>
              <a:gd name="connsiteY22" fmla="*/ 6345098 h 6858000"/>
              <a:gd name="connsiteX23" fmla="*/ 6963051 w 12192000"/>
              <a:gd name="connsiteY23" fmla="*/ 6341878 h 6858000"/>
              <a:gd name="connsiteX24" fmla="*/ 6954558 w 12192000"/>
              <a:gd name="connsiteY24" fmla="*/ 6340955 h 6858000"/>
              <a:gd name="connsiteX25" fmla="*/ 5903900 w 12192000"/>
              <a:gd name="connsiteY25" fmla="*/ 6338384 h 6858000"/>
              <a:gd name="connsiteX26" fmla="*/ 5907414 w 12192000"/>
              <a:gd name="connsiteY26" fmla="*/ 6338384 h 6858000"/>
              <a:gd name="connsiteX27" fmla="*/ 5907414 w 12192000"/>
              <a:gd name="connsiteY27" fmla="*/ 6341925 h 6858000"/>
              <a:gd name="connsiteX28" fmla="*/ 5879303 w 12192000"/>
              <a:gd name="connsiteY28" fmla="*/ 6377347 h 6858000"/>
              <a:gd name="connsiteX29" fmla="*/ 5861734 w 12192000"/>
              <a:gd name="connsiteY29" fmla="*/ 6359637 h 6858000"/>
              <a:gd name="connsiteX30" fmla="*/ 5903900 w 12192000"/>
              <a:gd name="connsiteY30" fmla="*/ 6338384 h 6858000"/>
              <a:gd name="connsiteX31" fmla="*/ 6956692 w 12192000"/>
              <a:gd name="connsiteY31" fmla="*/ 6331313 h 6858000"/>
              <a:gd name="connsiteX32" fmla="*/ 6969369 w 12192000"/>
              <a:gd name="connsiteY32" fmla="*/ 6334657 h 6858000"/>
              <a:gd name="connsiteX33" fmla="*/ 6979032 w 12192000"/>
              <a:gd name="connsiteY33" fmla="*/ 6344216 h 6858000"/>
              <a:gd name="connsiteX34" fmla="*/ 6982498 w 12192000"/>
              <a:gd name="connsiteY34" fmla="*/ 6357160 h 6858000"/>
              <a:gd name="connsiteX35" fmla="*/ 6979093 w 12192000"/>
              <a:gd name="connsiteY35" fmla="*/ 6369981 h 6858000"/>
              <a:gd name="connsiteX36" fmla="*/ 6969533 w 12192000"/>
              <a:gd name="connsiteY36" fmla="*/ 6379541 h 6858000"/>
              <a:gd name="connsiteX37" fmla="*/ 6956692 w 12192000"/>
              <a:gd name="connsiteY37" fmla="*/ 6382967 h 6858000"/>
              <a:gd name="connsiteX38" fmla="*/ 6943850 w 12192000"/>
              <a:gd name="connsiteY38" fmla="*/ 6379541 h 6858000"/>
              <a:gd name="connsiteX39" fmla="*/ 6934270 w 12192000"/>
              <a:gd name="connsiteY39" fmla="*/ 6369981 h 6858000"/>
              <a:gd name="connsiteX40" fmla="*/ 6930844 w 12192000"/>
              <a:gd name="connsiteY40" fmla="*/ 6357160 h 6858000"/>
              <a:gd name="connsiteX41" fmla="*/ 6934332 w 12192000"/>
              <a:gd name="connsiteY41" fmla="*/ 6344216 h 6858000"/>
              <a:gd name="connsiteX42" fmla="*/ 6943994 w 12192000"/>
              <a:gd name="connsiteY42" fmla="*/ 6334657 h 6858000"/>
              <a:gd name="connsiteX43" fmla="*/ 6956692 w 12192000"/>
              <a:gd name="connsiteY43" fmla="*/ 6331313 h 6858000"/>
              <a:gd name="connsiteX44" fmla="*/ 6956692 w 12192000"/>
              <a:gd name="connsiteY44" fmla="*/ 6326185 h 6858000"/>
              <a:gd name="connsiteX45" fmla="*/ 6941471 w 12192000"/>
              <a:gd name="connsiteY45" fmla="*/ 6330185 h 6858000"/>
              <a:gd name="connsiteX46" fmla="*/ 6929880 w 12192000"/>
              <a:gd name="connsiteY46" fmla="*/ 6341632 h 6858000"/>
              <a:gd name="connsiteX47" fmla="*/ 6925716 w 12192000"/>
              <a:gd name="connsiteY47" fmla="*/ 6357160 h 6858000"/>
              <a:gd name="connsiteX48" fmla="*/ 6929819 w 12192000"/>
              <a:gd name="connsiteY48" fmla="*/ 6372546 h 6858000"/>
              <a:gd name="connsiteX49" fmla="*/ 6941286 w 12192000"/>
              <a:gd name="connsiteY49" fmla="*/ 6384013 h 6858000"/>
              <a:gd name="connsiteX50" fmla="*/ 6956692 w 12192000"/>
              <a:gd name="connsiteY50" fmla="*/ 6388095 h 6858000"/>
              <a:gd name="connsiteX51" fmla="*/ 6972098 w 12192000"/>
              <a:gd name="connsiteY51" fmla="*/ 6384013 h 6858000"/>
              <a:gd name="connsiteX52" fmla="*/ 6983544 w 12192000"/>
              <a:gd name="connsiteY52" fmla="*/ 6372546 h 6858000"/>
              <a:gd name="connsiteX53" fmla="*/ 6987626 w 12192000"/>
              <a:gd name="connsiteY53" fmla="*/ 6357160 h 6858000"/>
              <a:gd name="connsiteX54" fmla="*/ 6983483 w 12192000"/>
              <a:gd name="connsiteY54" fmla="*/ 6341632 h 6858000"/>
              <a:gd name="connsiteX55" fmla="*/ 6971912 w 12192000"/>
              <a:gd name="connsiteY55" fmla="*/ 6330185 h 6858000"/>
              <a:gd name="connsiteX56" fmla="*/ 6956692 w 12192000"/>
              <a:gd name="connsiteY56" fmla="*/ 6326185 h 6858000"/>
              <a:gd name="connsiteX57" fmla="*/ 6093496 w 12192000"/>
              <a:gd name="connsiteY57" fmla="*/ 6296733 h 6858000"/>
              <a:gd name="connsiteX58" fmla="*/ 6125070 w 12192000"/>
              <a:gd name="connsiteY58" fmla="*/ 6337040 h 6858000"/>
              <a:gd name="connsiteX59" fmla="*/ 6093496 w 12192000"/>
              <a:gd name="connsiteY59" fmla="*/ 6377346 h 6858000"/>
              <a:gd name="connsiteX60" fmla="*/ 6061922 w 12192000"/>
              <a:gd name="connsiteY60" fmla="*/ 6337040 h 6858000"/>
              <a:gd name="connsiteX61" fmla="*/ 6093496 w 12192000"/>
              <a:gd name="connsiteY61" fmla="*/ 6296733 h 6858000"/>
              <a:gd name="connsiteX62" fmla="*/ 5783809 w 12192000"/>
              <a:gd name="connsiteY62" fmla="*/ 6296733 h 6858000"/>
              <a:gd name="connsiteX63" fmla="*/ 5812024 w 12192000"/>
              <a:gd name="connsiteY63" fmla="*/ 6337040 h 6858000"/>
              <a:gd name="connsiteX64" fmla="*/ 5783809 w 12192000"/>
              <a:gd name="connsiteY64" fmla="*/ 6377346 h 6858000"/>
              <a:gd name="connsiteX65" fmla="*/ 5755594 w 12192000"/>
              <a:gd name="connsiteY65" fmla="*/ 6337040 h 6858000"/>
              <a:gd name="connsiteX66" fmla="*/ 5783809 w 12192000"/>
              <a:gd name="connsiteY66" fmla="*/ 6296733 h 6858000"/>
              <a:gd name="connsiteX67" fmla="*/ 5471433 w 12192000"/>
              <a:gd name="connsiteY67" fmla="*/ 6296733 h 6858000"/>
              <a:gd name="connsiteX68" fmla="*/ 5503007 w 12192000"/>
              <a:gd name="connsiteY68" fmla="*/ 6337040 h 6858000"/>
              <a:gd name="connsiteX69" fmla="*/ 5471433 w 12192000"/>
              <a:gd name="connsiteY69" fmla="*/ 6377346 h 6858000"/>
              <a:gd name="connsiteX70" fmla="*/ 5439860 w 12192000"/>
              <a:gd name="connsiteY70" fmla="*/ 6337040 h 6858000"/>
              <a:gd name="connsiteX71" fmla="*/ 5471433 w 12192000"/>
              <a:gd name="connsiteY71" fmla="*/ 6296733 h 6858000"/>
              <a:gd name="connsiteX72" fmla="*/ 6016373 w 12192000"/>
              <a:gd name="connsiteY72" fmla="*/ 6291486 h 6858000"/>
              <a:gd name="connsiteX73" fmla="*/ 6016373 w 12192000"/>
              <a:gd name="connsiteY73" fmla="*/ 6387446 h 6858000"/>
              <a:gd name="connsiteX74" fmla="*/ 6028662 w 12192000"/>
              <a:gd name="connsiteY74" fmla="*/ 6387446 h 6858000"/>
              <a:gd name="connsiteX75" fmla="*/ 6028662 w 12192000"/>
              <a:gd name="connsiteY75" fmla="*/ 6291486 h 6858000"/>
              <a:gd name="connsiteX76" fmla="*/ 6160001 w 12192000"/>
              <a:gd name="connsiteY76" fmla="*/ 6290016 h 6858000"/>
              <a:gd name="connsiteX77" fmla="*/ 6160001 w 12192000"/>
              <a:gd name="connsiteY77" fmla="*/ 6314399 h 6858000"/>
              <a:gd name="connsiteX78" fmla="*/ 6160001 w 12192000"/>
              <a:gd name="connsiteY78" fmla="*/ 6384064 h 6858000"/>
              <a:gd name="connsiteX79" fmla="*/ 6173820 w 12192000"/>
              <a:gd name="connsiteY79" fmla="*/ 6384064 h 6858000"/>
              <a:gd name="connsiteX80" fmla="*/ 6173820 w 12192000"/>
              <a:gd name="connsiteY80" fmla="*/ 6331815 h 6858000"/>
              <a:gd name="connsiteX81" fmla="*/ 6201459 w 12192000"/>
              <a:gd name="connsiteY81" fmla="*/ 6296982 h 6858000"/>
              <a:gd name="connsiteX82" fmla="*/ 6222188 w 12192000"/>
              <a:gd name="connsiteY82" fmla="*/ 6328332 h 6858000"/>
              <a:gd name="connsiteX83" fmla="*/ 6222188 w 12192000"/>
              <a:gd name="connsiteY83" fmla="*/ 6384064 h 6858000"/>
              <a:gd name="connsiteX84" fmla="*/ 6232552 w 12192000"/>
              <a:gd name="connsiteY84" fmla="*/ 6384064 h 6858000"/>
              <a:gd name="connsiteX85" fmla="*/ 6232552 w 12192000"/>
              <a:gd name="connsiteY85" fmla="*/ 6324848 h 6858000"/>
              <a:gd name="connsiteX86" fmla="*/ 6201459 w 12192000"/>
              <a:gd name="connsiteY86" fmla="*/ 6290016 h 6858000"/>
              <a:gd name="connsiteX87" fmla="*/ 6170366 w 12192000"/>
              <a:gd name="connsiteY87" fmla="*/ 6307432 h 6858000"/>
              <a:gd name="connsiteX88" fmla="*/ 6170366 w 12192000"/>
              <a:gd name="connsiteY88" fmla="*/ 6290016 h 6858000"/>
              <a:gd name="connsiteX89" fmla="*/ 6160001 w 12192000"/>
              <a:gd name="connsiteY89" fmla="*/ 6290016 h 6858000"/>
              <a:gd name="connsiteX90" fmla="*/ 6090808 w 12192000"/>
              <a:gd name="connsiteY90" fmla="*/ 6290016 h 6858000"/>
              <a:gd name="connsiteX91" fmla="*/ 6047143 w 12192000"/>
              <a:gd name="connsiteY91" fmla="*/ 6339056 h 6858000"/>
              <a:gd name="connsiteX92" fmla="*/ 6090808 w 12192000"/>
              <a:gd name="connsiteY92" fmla="*/ 6388095 h 6858000"/>
              <a:gd name="connsiteX93" fmla="*/ 6134474 w 12192000"/>
              <a:gd name="connsiteY93" fmla="*/ 6339056 h 6858000"/>
              <a:gd name="connsiteX94" fmla="*/ 6090808 w 12192000"/>
              <a:gd name="connsiteY94" fmla="*/ 6290016 h 6858000"/>
              <a:gd name="connsiteX95" fmla="*/ 5885663 w 12192000"/>
              <a:gd name="connsiteY95" fmla="*/ 6290016 h 6858000"/>
              <a:gd name="connsiteX96" fmla="*/ 5857511 w 12192000"/>
              <a:gd name="connsiteY96" fmla="*/ 6293519 h 6858000"/>
              <a:gd name="connsiteX97" fmla="*/ 5857511 w 12192000"/>
              <a:gd name="connsiteY97" fmla="*/ 6307530 h 6858000"/>
              <a:gd name="connsiteX98" fmla="*/ 5885663 w 12192000"/>
              <a:gd name="connsiteY98" fmla="*/ 6297022 h 6858000"/>
              <a:gd name="connsiteX99" fmla="*/ 5906775 w 12192000"/>
              <a:gd name="connsiteY99" fmla="*/ 6321542 h 6858000"/>
              <a:gd name="connsiteX100" fmla="*/ 5906775 w 12192000"/>
              <a:gd name="connsiteY100" fmla="*/ 6328547 h 6858000"/>
              <a:gd name="connsiteX101" fmla="*/ 5846955 w 12192000"/>
              <a:gd name="connsiteY101" fmla="*/ 6360072 h 6858000"/>
              <a:gd name="connsiteX102" fmla="*/ 5878625 w 12192000"/>
              <a:gd name="connsiteY102" fmla="*/ 6388095 h 6858000"/>
              <a:gd name="connsiteX103" fmla="*/ 5906775 w 12192000"/>
              <a:gd name="connsiteY103" fmla="*/ 6370581 h 6858000"/>
              <a:gd name="connsiteX104" fmla="*/ 5910294 w 12192000"/>
              <a:gd name="connsiteY104" fmla="*/ 6370581 h 6858000"/>
              <a:gd name="connsiteX105" fmla="*/ 5910294 w 12192000"/>
              <a:gd name="connsiteY105" fmla="*/ 6384592 h 6858000"/>
              <a:gd name="connsiteX106" fmla="*/ 5920851 w 12192000"/>
              <a:gd name="connsiteY106" fmla="*/ 6384592 h 6858000"/>
              <a:gd name="connsiteX107" fmla="*/ 5920851 w 12192000"/>
              <a:gd name="connsiteY107" fmla="*/ 6367078 h 6858000"/>
              <a:gd name="connsiteX108" fmla="*/ 5920851 w 12192000"/>
              <a:gd name="connsiteY108" fmla="*/ 6325045 h 6858000"/>
              <a:gd name="connsiteX109" fmla="*/ 5885663 w 12192000"/>
              <a:gd name="connsiteY109" fmla="*/ 6290016 h 6858000"/>
              <a:gd name="connsiteX110" fmla="*/ 5644079 w 12192000"/>
              <a:gd name="connsiteY110" fmla="*/ 6290016 h 6858000"/>
              <a:gd name="connsiteX111" fmla="*/ 5644079 w 12192000"/>
              <a:gd name="connsiteY111" fmla="*/ 6314399 h 6858000"/>
              <a:gd name="connsiteX112" fmla="*/ 5644079 w 12192000"/>
              <a:gd name="connsiteY112" fmla="*/ 6384064 h 6858000"/>
              <a:gd name="connsiteX113" fmla="*/ 5658155 w 12192000"/>
              <a:gd name="connsiteY113" fmla="*/ 6384064 h 6858000"/>
              <a:gd name="connsiteX114" fmla="*/ 5658155 w 12192000"/>
              <a:gd name="connsiteY114" fmla="*/ 6331815 h 6858000"/>
              <a:gd name="connsiteX115" fmla="*/ 5686305 w 12192000"/>
              <a:gd name="connsiteY115" fmla="*/ 6296982 h 6858000"/>
              <a:gd name="connsiteX116" fmla="*/ 5707418 w 12192000"/>
              <a:gd name="connsiteY116" fmla="*/ 6328332 h 6858000"/>
              <a:gd name="connsiteX117" fmla="*/ 5707418 w 12192000"/>
              <a:gd name="connsiteY117" fmla="*/ 6384064 h 6858000"/>
              <a:gd name="connsiteX118" fmla="*/ 5717975 w 12192000"/>
              <a:gd name="connsiteY118" fmla="*/ 6384064 h 6858000"/>
              <a:gd name="connsiteX119" fmla="*/ 5717975 w 12192000"/>
              <a:gd name="connsiteY119" fmla="*/ 6324848 h 6858000"/>
              <a:gd name="connsiteX120" fmla="*/ 5686305 w 12192000"/>
              <a:gd name="connsiteY120" fmla="*/ 6290016 h 6858000"/>
              <a:gd name="connsiteX121" fmla="*/ 5654636 w 12192000"/>
              <a:gd name="connsiteY121" fmla="*/ 6307432 h 6858000"/>
              <a:gd name="connsiteX122" fmla="*/ 5654636 w 12192000"/>
              <a:gd name="connsiteY122" fmla="*/ 6290016 h 6858000"/>
              <a:gd name="connsiteX123" fmla="*/ 5644079 w 12192000"/>
              <a:gd name="connsiteY123" fmla="*/ 6290016 h 6858000"/>
              <a:gd name="connsiteX124" fmla="*/ 5541970 w 12192000"/>
              <a:gd name="connsiteY124" fmla="*/ 6290016 h 6858000"/>
              <a:gd name="connsiteX125" fmla="*/ 5541970 w 12192000"/>
              <a:gd name="connsiteY125" fmla="*/ 6353066 h 6858000"/>
              <a:gd name="connsiteX126" fmla="*/ 5573640 w 12192000"/>
              <a:gd name="connsiteY126" fmla="*/ 6388095 h 6858000"/>
              <a:gd name="connsiteX127" fmla="*/ 5605309 w 12192000"/>
              <a:gd name="connsiteY127" fmla="*/ 6370581 h 6858000"/>
              <a:gd name="connsiteX128" fmla="*/ 5605309 w 12192000"/>
              <a:gd name="connsiteY128" fmla="*/ 6384592 h 6858000"/>
              <a:gd name="connsiteX129" fmla="*/ 5615865 w 12192000"/>
              <a:gd name="connsiteY129" fmla="*/ 6384592 h 6858000"/>
              <a:gd name="connsiteX130" fmla="*/ 5615865 w 12192000"/>
              <a:gd name="connsiteY130" fmla="*/ 6363575 h 6858000"/>
              <a:gd name="connsiteX131" fmla="*/ 5615865 w 12192000"/>
              <a:gd name="connsiteY131" fmla="*/ 6290016 h 6858000"/>
              <a:gd name="connsiteX132" fmla="*/ 5601790 w 12192000"/>
              <a:gd name="connsiteY132" fmla="*/ 6290016 h 6858000"/>
              <a:gd name="connsiteX133" fmla="*/ 5601790 w 12192000"/>
              <a:gd name="connsiteY133" fmla="*/ 6342558 h 6858000"/>
              <a:gd name="connsiteX134" fmla="*/ 5573640 w 12192000"/>
              <a:gd name="connsiteY134" fmla="*/ 6377586 h 6858000"/>
              <a:gd name="connsiteX135" fmla="*/ 5552527 w 12192000"/>
              <a:gd name="connsiteY135" fmla="*/ 6349564 h 6858000"/>
              <a:gd name="connsiteX136" fmla="*/ 5552527 w 12192000"/>
              <a:gd name="connsiteY136" fmla="*/ 6290016 h 6858000"/>
              <a:gd name="connsiteX137" fmla="*/ 5541970 w 12192000"/>
              <a:gd name="connsiteY137" fmla="*/ 6290016 h 6858000"/>
              <a:gd name="connsiteX138" fmla="*/ 5473449 w 12192000"/>
              <a:gd name="connsiteY138" fmla="*/ 6290016 h 6858000"/>
              <a:gd name="connsiteX139" fmla="*/ 5429111 w 12192000"/>
              <a:gd name="connsiteY139" fmla="*/ 6339056 h 6858000"/>
              <a:gd name="connsiteX140" fmla="*/ 5473449 w 12192000"/>
              <a:gd name="connsiteY140" fmla="*/ 6388095 h 6858000"/>
              <a:gd name="connsiteX141" fmla="*/ 5517786 w 12192000"/>
              <a:gd name="connsiteY141" fmla="*/ 6339056 h 6858000"/>
              <a:gd name="connsiteX142" fmla="*/ 5473449 w 12192000"/>
              <a:gd name="connsiteY142" fmla="*/ 6290016 h 6858000"/>
              <a:gd name="connsiteX143" fmla="*/ 6657114 w 12192000"/>
              <a:gd name="connsiteY143" fmla="*/ 6275237 h 6858000"/>
              <a:gd name="connsiteX144" fmla="*/ 6661144 w 12192000"/>
              <a:gd name="connsiteY144" fmla="*/ 6285986 h 6858000"/>
              <a:gd name="connsiteX145" fmla="*/ 6665175 w 12192000"/>
              <a:gd name="connsiteY145" fmla="*/ 6292704 h 6858000"/>
              <a:gd name="connsiteX146" fmla="*/ 6650396 w 12192000"/>
              <a:gd name="connsiteY146" fmla="*/ 6292704 h 6858000"/>
              <a:gd name="connsiteX147" fmla="*/ 6654427 w 12192000"/>
              <a:gd name="connsiteY147" fmla="*/ 6285986 h 6858000"/>
              <a:gd name="connsiteX148" fmla="*/ 6661257 w 12192000"/>
              <a:gd name="connsiteY148" fmla="*/ 6264489 h 6858000"/>
              <a:gd name="connsiteX149" fmla="*/ 6650844 w 12192000"/>
              <a:gd name="connsiteY149" fmla="*/ 6268003 h 6858000"/>
              <a:gd name="connsiteX150" fmla="*/ 6647373 w 12192000"/>
              <a:gd name="connsiteY150" fmla="*/ 6285573 h 6858000"/>
              <a:gd name="connsiteX151" fmla="*/ 6636960 w 12192000"/>
              <a:gd name="connsiteY151" fmla="*/ 6306655 h 6858000"/>
              <a:gd name="connsiteX152" fmla="*/ 6647373 w 12192000"/>
              <a:gd name="connsiteY152" fmla="*/ 6310169 h 6858000"/>
              <a:gd name="connsiteX153" fmla="*/ 6647373 w 12192000"/>
              <a:gd name="connsiteY153" fmla="*/ 6299628 h 6858000"/>
              <a:gd name="connsiteX154" fmla="*/ 6668198 w 12192000"/>
              <a:gd name="connsiteY154" fmla="*/ 6299628 h 6858000"/>
              <a:gd name="connsiteX155" fmla="*/ 6668198 w 12192000"/>
              <a:gd name="connsiteY155" fmla="*/ 6306655 h 6858000"/>
              <a:gd name="connsiteX156" fmla="*/ 6678611 w 12192000"/>
              <a:gd name="connsiteY156" fmla="*/ 6306655 h 6858000"/>
              <a:gd name="connsiteX157" fmla="*/ 6668198 w 12192000"/>
              <a:gd name="connsiteY157" fmla="*/ 6285573 h 6858000"/>
              <a:gd name="connsiteX158" fmla="*/ 6661257 w 12192000"/>
              <a:gd name="connsiteY158" fmla="*/ 6268003 h 6858000"/>
              <a:gd name="connsiteX159" fmla="*/ 6661257 w 12192000"/>
              <a:gd name="connsiteY159" fmla="*/ 6264489 h 6858000"/>
              <a:gd name="connsiteX160" fmla="*/ 5966262 w 12192000"/>
              <a:gd name="connsiteY160" fmla="*/ 6264488 h 6858000"/>
              <a:gd name="connsiteX161" fmla="*/ 5955783 w 12192000"/>
              <a:gd name="connsiteY161" fmla="*/ 6268020 h 6858000"/>
              <a:gd name="connsiteX162" fmla="*/ 5955783 w 12192000"/>
              <a:gd name="connsiteY162" fmla="*/ 6289209 h 6858000"/>
              <a:gd name="connsiteX163" fmla="*/ 5938316 w 12192000"/>
              <a:gd name="connsiteY163" fmla="*/ 6289209 h 6858000"/>
              <a:gd name="connsiteX164" fmla="*/ 5938316 w 12192000"/>
              <a:gd name="connsiteY164" fmla="*/ 6299804 h 6858000"/>
              <a:gd name="connsiteX165" fmla="*/ 5955783 w 12192000"/>
              <a:gd name="connsiteY165" fmla="*/ 6299804 h 6858000"/>
              <a:gd name="connsiteX166" fmla="*/ 5955783 w 12192000"/>
              <a:gd name="connsiteY166" fmla="*/ 6356310 h 6858000"/>
              <a:gd name="connsiteX167" fmla="*/ 5976742 w 12192000"/>
              <a:gd name="connsiteY167" fmla="*/ 6388094 h 6858000"/>
              <a:gd name="connsiteX168" fmla="*/ 5990715 w 12192000"/>
              <a:gd name="connsiteY168" fmla="*/ 6384563 h 6858000"/>
              <a:gd name="connsiteX169" fmla="*/ 5990715 w 12192000"/>
              <a:gd name="connsiteY169" fmla="*/ 6373968 h 6858000"/>
              <a:gd name="connsiteX170" fmla="*/ 5980235 w 12192000"/>
              <a:gd name="connsiteY170" fmla="*/ 6377499 h 6858000"/>
              <a:gd name="connsiteX171" fmla="*/ 5966262 w 12192000"/>
              <a:gd name="connsiteY171" fmla="*/ 6363373 h 6858000"/>
              <a:gd name="connsiteX172" fmla="*/ 5966262 w 12192000"/>
              <a:gd name="connsiteY172" fmla="*/ 6299804 h 6858000"/>
              <a:gd name="connsiteX173" fmla="*/ 5987221 w 12192000"/>
              <a:gd name="connsiteY173" fmla="*/ 6299804 h 6858000"/>
              <a:gd name="connsiteX174" fmla="*/ 5987221 w 12192000"/>
              <a:gd name="connsiteY174" fmla="*/ 6289209 h 6858000"/>
              <a:gd name="connsiteX175" fmla="*/ 5966262 w 12192000"/>
              <a:gd name="connsiteY175" fmla="*/ 6289209 h 6858000"/>
              <a:gd name="connsiteX176" fmla="*/ 5966262 w 12192000"/>
              <a:gd name="connsiteY176" fmla="*/ 6264488 h 6858000"/>
              <a:gd name="connsiteX177" fmla="*/ 6601692 w 12192000"/>
              <a:gd name="connsiteY177" fmla="*/ 6261802 h 6858000"/>
              <a:gd name="connsiteX178" fmla="*/ 6591280 w 12192000"/>
              <a:gd name="connsiteY178" fmla="*/ 6303968 h 6858000"/>
              <a:gd name="connsiteX179" fmla="*/ 6601692 w 12192000"/>
              <a:gd name="connsiteY179" fmla="*/ 6303968 h 6858000"/>
              <a:gd name="connsiteX180" fmla="*/ 6605163 w 12192000"/>
              <a:gd name="connsiteY180" fmla="*/ 6279372 h 6858000"/>
              <a:gd name="connsiteX181" fmla="*/ 6619047 w 12192000"/>
              <a:gd name="connsiteY181" fmla="*/ 6307482 h 6858000"/>
              <a:gd name="connsiteX182" fmla="*/ 6625989 w 12192000"/>
              <a:gd name="connsiteY182" fmla="*/ 6307482 h 6858000"/>
              <a:gd name="connsiteX183" fmla="*/ 6632930 w 12192000"/>
              <a:gd name="connsiteY183" fmla="*/ 6265316 h 6858000"/>
              <a:gd name="connsiteX184" fmla="*/ 6625989 w 12192000"/>
              <a:gd name="connsiteY184" fmla="*/ 6265316 h 6858000"/>
              <a:gd name="connsiteX185" fmla="*/ 6622518 w 12192000"/>
              <a:gd name="connsiteY185" fmla="*/ 6293427 h 6858000"/>
              <a:gd name="connsiteX186" fmla="*/ 6608635 w 12192000"/>
              <a:gd name="connsiteY186" fmla="*/ 6261802 h 6858000"/>
              <a:gd name="connsiteX187" fmla="*/ 6601692 w 12192000"/>
              <a:gd name="connsiteY187" fmla="*/ 6261802 h 6858000"/>
              <a:gd name="connsiteX188" fmla="*/ 6710855 w 12192000"/>
              <a:gd name="connsiteY188" fmla="*/ 6257772 h 6858000"/>
              <a:gd name="connsiteX189" fmla="*/ 6675923 w 12192000"/>
              <a:gd name="connsiteY189" fmla="*/ 6264873 h 6858000"/>
              <a:gd name="connsiteX190" fmla="*/ 6675923 w 12192000"/>
              <a:gd name="connsiteY190" fmla="*/ 6271975 h 6858000"/>
              <a:gd name="connsiteX191" fmla="*/ 6689896 w 12192000"/>
              <a:gd name="connsiteY191" fmla="*/ 6271975 h 6858000"/>
              <a:gd name="connsiteX192" fmla="*/ 6696882 w 12192000"/>
              <a:gd name="connsiteY192" fmla="*/ 6307483 h 6858000"/>
              <a:gd name="connsiteX193" fmla="*/ 6703869 w 12192000"/>
              <a:gd name="connsiteY193" fmla="*/ 6303932 h 6858000"/>
              <a:gd name="connsiteX194" fmla="*/ 6696882 w 12192000"/>
              <a:gd name="connsiteY194" fmla="*/ 6268424 h 6858000"/>
              <a:gd name="connsiteX195" fmla="*/ 6710855 w 12192000"/>
              <a:gd name="connsiteY195" fmla="*/ 6264873 h 6858000"/>
              <a:gd name="connsiteX196" fmla="*/ 6566559 w 12192000"/>
              <a:gd name="connsiteY196" fmla="*/ 6257772 h 6858000"/>
              <a:gd name="connsiteX197" fmla="*/ 6577039 w 12192000"/>
              <a:gd name="connsiteY197" fmla="*/ 6261131 h 6858000"/>
              <a:gd name="connsiteX198" fmla="*/ 6580532 w 12192000"/>
              <a:gd name="connsiteY198" fmla="*/ 6264490 h 6858000"/>
              <a:gd name="connsiteX199" fmla="*/ 6580532 w 12192000"/>
              <a:gd name="connsiteY199" fmla="*/ 6267848 h 6858000"/>
              <a:gd name="connsiteX200" fmla="*/ 6573545 w 12192000"/>
              <a:gd name="connsiteY200" fmla="*/ 6271207 h 6858000"/>
              <a:gd name="connsiteX201" fmla="*/ 6563065 w 12192000"/>
              <a:gd name="connsiteY201" fmla="*/ 6267848 h 6858000"/>
              <a:gd name="connsiteX202" fmla="*/ 6566559 w 12192000"/>
              <a:gd name="connsiteY202" fmla="*/ 6264490 h 6858000"/>
              <a:gd name="connsiteX203" fmla="*/ 6566559 w 12192000"/>
              <a:gd name="connsiteY203" fmla="*/ 6257772 h 6858000"/>
              <a:gd name="connsiteX204" fmla="*/ 6016373 w 12192000"/>
              <a:gd name="connsiteY204" fmla="*/ 6255886 h 6858000"/>
              <a:gd name="connsiteX205" fmla="*/ 6016373 w 12192000"/>
              <a:gd name="connsiteY205" fmla="*/ 6269580 h 6858000"/>
              <a:gd name="connsiteX206" fmla="*/ 6028662 w 12192000"/>
              <a:gd name="connsiteY206" fmla="*/ 6269580 h 6858000"/>
              <a:gd name="connsiteX207" fmla="*/ 6028662 w 12192000"/>
              <a:gd name="connsiteY207" fmla="*/ 6255886 h 6858000"/>
              <a:gd name="connsiteX208" fmla="*/ 6717573 w 12192000"/>
              <a:gd name="connsiteY208" fmla="*/ 6253740 h 6858000"/>
              <a:gd name="connsiteX209" fmla="*/ 6731393 w 12192000"/>
              <a:gd name="connsiteY209" fmla="*/ 6296734 h 6858000"/>
              <a:gd name="connsiteX210" fmla="*/ 6741757 w 12192000"/>
              <a:gd name="connsiteY210" fmla="*/ 6293151 h 6858000"/>
              <a:gd name="connsiteX211" fmla="*/ 6727938 w 12192000"/>
              <a:gd name="connsiteY211" fmla="*/ 6253740 h 6858000"/>
              <a:gd name="connsiteX212" fmla="*/ 6717573 w 12192000"/>
              <a:gd name="connsiteY212" fmla="*/ 6253740 h 6858000"/>
              <a:gd name="connsiteX213" fmla="*/ 5348499 w 12192000"/>
              <a:gd name="connsiteY213" fmla="*/ 6253740 h 6858000"/>
              <a:gd name="connsiteX214" fmla="*/ 5348499 w 12192000"/>
              <a:gd name="connsiteY214" fmla="*/ 6384064 h 6858000"/>
              <a:gd name="connsiteX215" fmla="*/ 5363278 w 12192000"/>
              <a:gd name="connsiteY215" fmla="*/ 6384064 h 6858000"/>
              <a:gd name="connsiteX216" fmla="*/ 5363278 w 12192000"/>
              <a:gd name="connsiteY216" fmla="*/ 6324948 h 6858000"/>
              <a:gd name="connsiteX217" fmla="*/ 5408960 w 12192000"/>
              <a:gd name="connsiteY217" fmla="*/ 6324948 h 6858000"/>
              <a:gd name="connsiteX218" fmla="*/ 5408960 w 12192000"/>
              <a:gd name="connsiteY218" fmla="*/ 6314200 h 6858000"/>
              <a:gd name="connsiteX219" fmla="*/ 5363278 w 12192000"/>
              <a:gd name="connsiteY219" fmla="*/ 6314200 h 6858000"/>
              <a:gd name="connsiteX220" fmla="*/ 5363278 w 12192000"/>
              <a:gd name="connsiteY220" fmla="*/ 6264488 h 6858000"/>
              <a:gd name="connsiteX221" fmla="*/ 5411646 w 12192000"/>
              <a:gd name="connsiteY221" fmla="*/ 6264488 h 6858000"/>
              <a:gd name="connsiteX222" fmla="*/ 5411646 w 12192000"/>
              <a:gd name="connsiteY222" fmla="*/ 6253740 h 6858000"/>
              <a:gd name="connsiteX223" fmla="*/ 6562954 w 12192000"/>
              <a:gd name="connsiteY223" fmla="*/ 6247023 h 6858000"/>
              <a:gd name="connsiteX224" fmla="*/ 6556012 w 12192000"/>
              <a:gd name="connsiteY224" fmla="*/ 6264490 h 6858000"/>
              <a:gd name="connsiteX225" fmla="*/ 6556012 w 12192000"/>
              <a:gd name="connsiteY225" fmla="*/ 6267982 h 6858000"/>
              <a:gd name="connsiteX226" fmla="*/ 6545599 w 12192000"/>
              <a:gd name="connsiteY226" fmla="*/ 6285449 h 6858000"/>
              <a:gd name="connsiteX227" fmla="*/ 6556012 w 12192000"/>
              <a:gd name="connsiteY227" fmla="*/ 6288942 h 6858000"/>
              <a:gd name="connsiteX228" fmla="*/ 6559483 w 12192000"/>
              <a:gd name="connsiteY228" fmla="*/ 6274969 h 6858000"/>
              <a:gd name="connsiteX229" fmla="*/ 6569896 w 12192000"/>
              <a:gd name="connsiteY229" fmla="*/ 6278463 h 6858000"/>
              <a:gd name="connsiteX230" fmla="*/ 6569896 w 12192000"/>
              <a:gd name="connsiteY230" fmla="*/ 6295928 h 6858000"/>
              <a:gd name="connsiteX231" fmla="*/ 6580308 w 12192000"/>
              <a:gd name="connsiteY231" fmla="*/ 6299422 h 6858000"/>
              <a:gd name="connsiteX232" fmla="*/ 6576837 w 12192000"/>
              <a:gd name="connsiteY232" fmla="*/ 6278463 h 6858000"/>
              <a:gd name="connsiteX233" fmla="*/ 6587250 w 12192000"/>
              <a:gd name="connsiteY233" fmla="*/ 6267982 h 6858000"/>
              <a:gd name="connsiteX234" fmla="*/ 6587250 w 12192000"/>
              <a:gd name="connsiteY234" fmla="*/ 6264490 h 6858000"/>
              <a:gd name="connsiteX235" fmla="*/ 6580308 w 12192000"/>
              <a:gd name="connsiteY235" fmla="*/ 6254010 h 6858000"/>
              <a:gd name="connsiteX236" fmla="*/ 6562954 w 12192000"/>
              <a:gd name="connsiteY236" fmla="*/ 6247023 h 6858000"/>
              <a:gd name="connsiteX237" fmla="*/ 6768052 w 12192000"/>
              <a:gd name="connsiteY237" fmla="*/ 6244316 h 6858000"/>
              <a:gd name="connsiteX238" fmla="*/ 6776689 w 12192000"/>
              <a:gd name="connsiteY238" fmla="*/ 6250047 h 6858000"/>
              <a:gd name="connsiteX239" fmla="*/ 6776689 w 12192000"/>
              <a:gd name="connsiteY239" fmla="*/ 6257100 h 6858000"/>
              <a:gd name="connsiteX240" fmla="*/ 6773234 w 12192000"/>
              <a:gd name="connsiteY240" fmla="*/ 6267681 h 6858000"/>
              <a:gd name="connsiteX241" fmla="*/ 6769780 w 12192000"/>
              <a:gd name="connsiteY241" fmla="*/ 6271208 h 6858000"/>
              <a:gd name="connsiteX242" fmla="*/ 6755960 w 12192000"/>
              <a:gd name="connsiteY242" fmla="*/ 6267681 h 6858000"/>
              <a:gd name="connsiteX243" fmla="*/ 6752505 w 12192000"/>
              <a:gd name="connsiteY243" fmla="*/ 6264155 h 6858000"/>
              <a:gd name="connsiteX244" fmla="*/ 6752505 w 12192000"/>
              <a:gd name="connsiteY244" fmla="*/ 6257100 h 6858000"/>
              <a:gd name="connsiteX245" fmla="*/ 6759415 w 12192000"/>
              <a:gd name="connsiteY245" fmla="*/ 6246520 h 6858000"/>
              <a:gd name="connsiteX246" fmla="*/ 6768052 w 12192000"/>
              <a:gd name="connsiteY246" fmla="*/ 6244316 h 6858000"/>
              <a:gd name="connsiteX247" fmla="*/ 5812549 w 12192000"/>
              <a:gd name="connsiteY247" fmla="*/ 6242991 h 6858000"/>
              <a:gd name="connsiteX248" fmla="*/ 5812549 w 12192000"/>
              <a:gd name="connsiteY248" fmla="*/ 6306695 h 6858000"/>
              <a:gd name="connsiteX249" fmla="*/ 5784042 w 12192000"/>
              <a:gd name="connsiteY249" fmla="*/ 6288999 h 6858000"/>
              <a:gd name="connsiteX250" fmla="*/ 5744846 w 12192000"/>
              <a:gd name="connsiteY250" fmla="*/ 6338547 h 6858000"/>
              <a:gd name="connsiteX251" fmla="*/ 5784042 w 12192000"/>
              <a:gd name="connsiteY251" fmla="*/ 6388094 h 6858000"/>
              <a:gd name="connsiteX252" fmla="*/ 5812549 w 12192000"/>
              <a:gd name="connsiteY252" fmla="*/ 6370398 h 6858000"/>
              <a:gd name="connsiteX253" fmla="*/ 5812549 w 12192000"/>
              <a:gd name="connsiteY253" fmla="*/ 6384555 h 6858000"/>
              <a:gd name="connsiteX254" fmla="*/ 5826802 w 12192000"/>
              <a:gd name="connsiteY254" fmla="*/ 6384555 h 6858000"/>
              <a:gd name="connsiteX255" fmla="*/ 5826802 w 12192000"/>
              <a:gd name="connsiteY255" fmla="*/ 6242991 h 6858000"/>
              <a:gd name="connsiteX256" fmla="*/ 5812549 w 12192000"/>
              <a:gd name="connsiteY256" fmla="*/ 6242991 h 6858000"/>
              <a:gd name="connsiteX257" fmla="*/ 6769972 w 12192000"/>
              <a:gd name="connsiteY257" fmla="*/ 6237475 h 6858000"/>
              <a:gd name="connsiteX258" fmla="*/ 6752505 w 12192000"/>
              <a:gd name="connsiteY258" fmla="*/ 6240498 h 6858000"/>
              <a:gd name="connsiteX259" fmla="*/ 6741757 w 12192000"/>
              <a:gd name="connsiteY259" fmla="*/ 6257772 h 6858000"/>
              <a:gd name="connsiteX260" fmla="*/ 6745339 w 12192000"/>
              <a:gd name="connsiteY260" fmla="*/ 6268137 h 6858000"/>
              <a:gd name="connsiteX261" fmla="*/ 6774002 w 12192000"/>
              <a:gd name="connsiteY261" fmla="*/ 6275047 h 6858000"/>
              <a:gd name="connsiteX262" fmla="*/ 6784750 w 12192000"/>
              <a:gd name="connsiteY262" fmla="*/ 6268137 h 6858000"/>
              <a:gd name="connsiteX263" fmla="*/ 6784750 w 12192000"/>
              <a:gd name="connsiteY263" fmla="*/ 6257772 h 6858000"/>
              <a:gd name="connsiteX264" fmla="*/ 6784750 w 12192000"/>
              <a:gd name="connsiteY264" fmla="*/ 6247408 h 6858000"/>
              <a:gd name="connsiteX265" fmla="*/ 6769972 w 12192000"/>
              <a:gd name="connsiteY265" fmla="*/ 6237475 h 6858000"/>
              <a:gd name="connsiteX266" fmla="*/ 6527720 w 12192000"/>
              <a:gd name="connsiteY266" fmla="*/ 6229557 h 6858000"/>
              <a:gd name="connsiteX267" fmla="*/ 6506636 w 12192000"/>
              <a:gd name="connsiteY267" fmla="*/ 6264489 h 6858000"/>
              <a:gd name="connsiteX268" fmla="*/ 6531234 w 12192000"/>
              <a:gd name="connsiteY268" fmla="*/ 6281955 h 6858000"/>
              <a:gd name="connsiteX269" fmla="*/ 6534748 w 12192000"/>
              <a:gd name="connsiteY269" fmla="*/ 6274969 h 6858000"/>
              <a:gd name="connsiteX270" fmla="*/ 6517178 w 12192000"/>
              <a:gd name="connsiteY270" fmla="*/ 6264489 h 6858000"/>
              <a:gd name="connsiteX271" fmla="*/ 6524206 w 12192000"/>
              <a:gd name="connsiteY271" fmla="*/ 6254010 h 6858000"/>
              <a:gd name="connsiteX272" fmla="*/ 6534748 w 12192000"/>
              <a:gd name="connsiteY272" fmla="*/ 6260996 h 6858000"/>
              <a:gd name="connsiteX273" fmla="*/ 6538261 w 12192000"/>
              <a:gd name="connsiteY273" fmla="*/ 6254010 h 6858000"/>
              <a:gd name="connsiteX274" fmla="*/ 6527720 w 12192000"/>
              <a:gd name="connsiteY274" fmla="*/ 6247023 h 6858000"/>
              <a:gd name="connsiteX275" fmla="*/ 6531234 w 12192000"/>
              <a:gd name="connsiteY275" fmla="*/ 6240037 h 6858000"/>
              <a:gd name="connsiteX276" fmla="*/ 6548803 w 12192000"/>
              <a:gd name="connsiteY276" fmla="*/ 6250516 h 6858000"/>
              <a:gd name="connsiteX277" fmla="*/ 6552317 w 12192000"/>
              <a:gd name="connsiteY277" fmla="*/ 6243529 h 6858000"/>
              <a:gd name="connsiteX278" fmla="*/ 6527720 w 12192000"/>
              <a:gd name="connsiteY278" fmla="*/ 6229557 h 6858000"/>
              <a:gd name="connsiteX279" fmla="*/ 6805172 w 12192000"/>
              <a:gd name="connsiteY279" fmla="*/ 6201343 h 6858000"/>
              <a:gd name="connsiteX280" fmla="*/ 6798186 w 12192000"/>
              <a:gd name="connsiteY280" fmla="*/ 6208396 h 6858000"/>
              <a:gd name="connsiteX281" fmla="*/ 6815652 w 12192000"/>
              <a:gd name="connsiteY281" fmla="*/ 6226030 h 6858000"/>
              <a:gd name="connsiteX282" fmla="*/ 6787706 w 12192000"/>
              <a:gd name="connsiteY282" fmla="*/ 6218977 h 6858000"/>
              <a:gd name="connsiteX283" fmla="*/ 6780719 w 12192000"/>
              <a:gd name="connsiteY283" fmla="*/ 6222503 h 6858000"/>
              <a:gd name="connsiteX284" fmla="*/ 6805172 w 12192000"/>
              <a:gd name="connsiteY284" fmla="*/ 6257772 h 6858000"/>
              <a:gd name="connsiteX285" fmla="*/ 6812159 w 12192000"/>
              <a:gd name="connsiteY285" fmla="*/ 6250718 h 6858000"/>
              <a:gd name="connsiteX286" fmla="*/ 6798186 w 12192000"/>
              <a:gd name="connsiteY286" fmla="*/ 6229557 h 6858000"/>
              <a:gd name="connsiteX287" fmla="*/ 6826132 w 12192000"/>
              <a:gd name="connsiteY287" fmla="*/ 6240137 h 6858000"/>
              <a:gd name="connsiteX288" fmla="*/ 6833118 w 12192000"/>
              <a:gd name="connsiteY288" fmla="*/ 6233084 h 6858000"/>
              <a:gd name="connsiteX289" fmla="*/ 6805172 w 12192000"/>
              <a:gd name="connsiteY289" fmla="*/ 6201343 h 6858000"/>
              <a:gd name="connsiteX290" fmla="*/ 6496819 w 12192000"/>
              <a:gd name="connsiteY290" fmla="*/ 6201343 h 6858000"/>
              <a:gd name="connsiteX291" fmla="*/ 6489791 w 12192000"/>
              <a:gd name="connsiteY291" fmla="*/ 6204856 h 6858000"/>
              <a:gd name="connsiteX292" fmla="*/ 6500333 w 12192000"/>
              <a:gd name="connsiteY292" fmla="*/ 6215398 h 6858000"/>
              <a:gd name="connsiteX293" fmla="*/ 6475735 w 12192000"/>
              <a:gd name="connsiteY293" fmla="*/ 6239995 h 6858000"/>
              <a:gd name="connsiteX294" fmla="*/ 6482763 w 12192000"/>
              <a:gd name="connsiteY294" fmla="*/ 6247023 h 6858000"/>
              <a:gd name="connsiteX295" fmla="*/ 6507360 w 12192000"/>
              <a:gd name="connsiteY295" fmla="*/ 6222426 h 6858000"/>
              <a:gd name="connsiteX296" fmla="*/ 6517902 w 12192000"/>
              <a:gd name="connsiteY296" fmla="*/ 6229453 h 6858000"/>
              <a:gd name="connsiteX297" fmla="*/ 6521416 w 12192000"/>
              <a:gd name="connsiteY297" fmla="*/ 6222426 h 6858000"/>
              <a:gd name="connsiteX298" fmla="*/ 6496819 w 12192000"/>
              <a:gd name="connsiteY298" fmla="*/ 6201343 h 6858000"/>
              <a:gd name="connsiteX299" fmla="*/ 6826400 w 12192000"/>
              <a:gd name="connsiteY299" fmla="*/ 6190594 h 6858000"/>
              <a:gd name="connsiteX300" fmla="*/ 6843866 w 12192000"/>
              <a:gd name="connsiteY300" fmla="*/ 6197312 h 6858000"/>
              <a:gd name="connsiteX301" fmla="*/ 6843866 w 12192000"/>
              <a:gd name="connsiteY301" fmla="*/ 6201343 h 6858000"/>
              <a:gd name="connsiteX302" fmla="*/ 6837148 w 12192000"/>
              <a:gd name="connsiteY302" fmla="*/ 6208061 h 6858000"/>
              <a:gd name="connsiteX303" fmla="*/ 6833118 w 12192000"/>
              <a:gd name="connsiteY303" fmla="*/ 6201343 h 6858000"/>
              <a:gd name="connsiteX304" fmla="*/ 6822753 w 12192000"/>
              <a:gd name="connsiteY304" fmla="*/ 6183876 h 6858000"/>
              <a:gd name="connsiteX305" fmla="*/ 6815652 w 12192000"/>
              <a:gd name="connsiteY305" fmla="*/ 6190818 h 6858000"/>
              <a:gd name="connsiteX306" fmla="*/ 6822753 w 12192000"/>
              <a:gd name="connsiteY306" fmla="*/ 6201230 h 6858000"/>
              <a:gd name="connsiteX307" fmla="*/ 6840507 w 12192000"/>
              <a:gd name="connsiteY307" fmla="*/ 6225526 h 6858000"/>
              <a:gd name="connsiteX308" fmla="*/ 6844059 w 12192000"/>
              <a:gd name="connsiteY308" fmla="*/ 6222056 h 6858000"/>
              <a:gd name="connsiteX309" fmla="*/ 6840507 w 12192000"/>
              <a:gd name="connsiteY309" fmla="*/ 6215114 h 6858000"/>
              <a:gd name="connsiteX310" fmla="*/ 6851160 w 12192000"/>
              <a:gd name="connsiteY310" fmla="*/ 6201230 h 6858000"/>
              <a:gd name="connsiteX311" fmla="*/ 6858262 w 12192000"/>
              <a:gd name="connsiteY311" fmla="*/ 6201230 h 6858000"/>
              <a:gd name="connsiteX312" fmla="*/ 6861813 w 12192000"/>
              <a:gd name="connsiteY312" fmla="*/ 6201230 h 6858000"/>
              <a:gd name="connsiteX313" fmla="*/ 6865363 w 12192000"/>
              <a:gd name="connsiteY313" fmla="*/ 6194288 h 6858000"/>
              <a:gd name="connsiteX314" fmla="*/ 6822753 w 12192000"/>
              <a:gd name="connsiteY314" fmla="*/ 6183876 h 6858000"/>
              <a:gd name="connsiteX315" fmla="*/ 6468010 w 12192000"/>
              <a:gd name="connsiteY315" fmla="*/ 6169097 h 6858000"/>
              <a:gd name="connsiteX316" fmla="*/ 6432742 w 12192000"/>
              <a:gd name="connsiteY316" fmla="*/ 6194177 h 6858000"/>
              <a:gd name="connsiteX317" fmla="*/ 6439796 w 12192000"/>
              <a:gd name="connsiteY317" fmla="*/ 6201343 h 6858000"/>
              <a:gd name="connsiteX318" fmla="*/ 6460956 w 12192000"/>
              <a:gd name="connsiteY318" fmla="*/ 6187012 h 6858000"/>
              <a:gd name="connsiteX319" fmla="*/ 6450376 w 12192000"/>
              <a:gd name="connsiteY319" fmla="*/ 6215673 h 6858000"/>
              <a:gd name="connsiteX320" fmla="*/ 6457429 w 12192000"/>
              <a:gd name="connsiteY320" fmla="*/ 6222839 h 6858000"/>
              <a:gd name="connsiteX321" fmla="*/ 6489170 w 12192000"/>
              <a:gd name="connsiteY321" fmla="*/ 6194177 h 6858000"/>
              <a:gd name="connsiteX322" fmla="*/ 6485644 w 12192000"/>
              <a:gd name="connsiteY322" fmla="*/ 6187012 h 6858000"/>
              <a:gd name="connsiteX323" fmla="*/ 6464483 w 12192000"/>
              <a:gd name="connsiteY323" fmla="*/ 6204925 h 6858000"/>
              <a:gd name="connsiteX324" fmla="*/ 6475063 w 12192000"/>
              <a:gd name="connsiteY324" fmla="*/ 6176263 h 6858000"/>
              <a:gd name="connsiteX325" fmla="*/ 6468010 w 12192000"/>
              <a:gd name="connsiteY325" fmla="*/ 6169097 h 6858000"/>
              <a:gd name="connsiteX326" fmla="*/ 6837149 w 12192000"/>
              <a:gd name="connsiteY326" fmla="*/ 6158349 h 6858000"/>
              <a:gd name="connsiteX327" fmla="*/ 6833118 w 12192000"/>
              <a:gd name="connsiteY327" fmla="*/ 6166410 h 6858000"/>
              <a:gd name="connsiteX328" fmla="*/ 6872081 w 12192000"/>
              <a:gd name="connsiteY328" fmla="*/ 6186564 h 6858000"/>
              <a:gd name="connsiteX329" fmla="*/ 6885517 w 12192000"/>
              <a:gd name="connsiteY329" fmla="*/ 6162380 h 6858000"/>
              <a:gd name="connsiteX330" fmla="*/ 6878799 w 12192000"/>
              <a:gd name="connsiteY330" fmla="*/ 6158349 h 6858000"/>
              <a:gd name="connsiteX331" fmla="*/ 6868050 w 12192000"/>
              <a:gd name="connsiteY331" fmla="*/ 6177159 h 6858000"/>
              <a:gd name="connsiteX332" fmla="*/ 6461445 w 12192000"/>
              <a:gd name="connsiteY332" fmla="*/ 6155662 h 6858000"/>
              <a:gd name="connsiteX333" fmla="*/ 6426023 w 12192000"/>
              <a:gd name="connsiteY333" fmla="*/ 6176824 h 6858000"/>
              <a:gd name="connsiteX334" fmla="*/ 6429565 w 12192000"/>
              <a:gd name="connsiteY334" fmla="*/ 6183877 h 6858000"/>
              <a:gd name="connsiteX335" fmla="*/ 6464987 w 12192000"/>
              <a:gd name="connsiteY335" fmla="*/ 6162716 h 6858000"/>
              <a:gd name="connsiteX336" fmla="*/ 6461445 w 12192000"/>
              <a:gd name="connsiteY336" fmla="*/ 6155662 h 6858000"/>
              <a:gd name="connsiteX337" fmla="*/ 6452739 w 12192000"/>
              <a:gd name="connsiteY337" fmla="*/ 6122052 h 6858000"/>
              <a:gd name="connsiteX338" fmla="*/ 6458004 w 12192000"/>
              <a:gd name="connsiteY338" fmla="*/ 6127783 h 6858000"/>
              <a:gd name="connsiteX339" fmla="*/ 6651068 w 12192000"/>
              <a:gd name="connsiteY339" fmla="*/ 6258276 h 6858000"/>
              <a:gd name="connsiteX340" fmla="*/ 6844131 w 12192000"/>
              <a:gd name="connsiteY340" fmla="*/ 6127783 h 6858000"/>
              <a:gd name="connsiteX341" fmla="*/ 6849397 w 12192000"/>
              <a:gd name="connsiteY341" fmla="*/ 6122052 h 6858000"/>
              <a:gd name="connsiteX342" fmla="*/ 6854662 w 12192000"/>
              <a:gd name="connsiteY342" fmla="*/ 6124256 h 6858000"/>
              <a:gd name="connsiteX343" fmla="*/ 6893275 w 12192000"/>
              <a:gd name="connsiteY343" fmla="*/ 6134837 h 6858000"/>
              <a:gd name="connsiteX344" fmla="*/ 6900295 w 12192000"/>
              <a:gd name="connsiteY344" fmla="*/ 6145417 h 6858000"/>
              <a:gd name="connsiteX345" fmla="*/ 6651068 w 12192000"/>
              <a:gd name="connsiteY345" fmla="*/ 6318232 h 6858000"/>
              <a:gd name="connsiteX346" fmla="*/ 6401840 w 12192000"/>
              <a:gd name="connsiteY346" fmla="*/ 6148945 h 6858000"/>
              <a:gd name="connsiteX347" fmla="*/ 6408860 w 12192000"/>
              <a:gd name="connsiteY347" fmla="*/ 6134837 h 6858000"/>
              <a:gd name="connsiteX348" fmla="*/ 6447473 w 12192000"/>
              <a:gd name="connsiteY348" fmla="*/ 6124256 h 6858000"/>
              <a:gd name="connsiteX349" fmla="*/ 6452739 w 12192000"/>
              <a:gd name="connsiteY349" fmla="*/ 6122052 h 6858000"/>
              <a:gd name="connsiteX350" fmla="*/ 6605253 w 12192000"/>
              <a:gd name="connsiteY350" fmla="*/ 6116214 h 6858000"/>
              <a:gd name="connsiteX351" fmla="*/ 6615733 w 12192000"/>
              <a:gd name="connsiteY351" fmla="*/ 6116214 h 6858000"/>
              <a:gd name="connsiteX352" fmla="*/ 6619226 w 12192000"/>
              <a:gd name="connsiteY352" fmla="*/ 6123305 h 6858000"/>
              <a:gd name="connsiteX353" fmla="*/ 6626212 w 12192000"/>
              <a:gd name="connsiteY353" fmla="*/ 6226124 h 6858000"/>
              <a:gd name="connsiteX354" fmla="*/ 6622719 w 12192000"/>
              <a:gd name="connsiteY354" fmla="*/ 6236761 h 6858000"/>
              <a:gd name="connsiteX355" fmla="*/ 6615733 w 12192000"/>
              <a:gd name="connsiteY355" fmla="*/ 6236761 h 6858000"/>
              <a:gd name="connsiteX356" fmla="*/ 6507443 w 12192000"/>
              <a:gd name="connsiteY356" fmla="*/ 6172941 h 6858000"/>
              <a:gd name="connsiteX357" fmla="*/ 6503949 w 12192000"/>
              <a:gd name="connsiteY357" fmla="*/ 6169396 h 6858000"/>
              <a:gd name="connsiteX358" fmla="*/ 6503949 w 12192000"/>
              <a:gd name="connsiteY358" fmla="*/ 6165851 h 6858000"/>
              <a:gd name="connsiteX359" fmla="*/ 6510935 w 12192000"/>
              <a:gd name="connsiteY359" fmla="*/ 6162306 h 6858000"/>
              <a:gd name="connsiteX360" fmla="*/ 6605253 w 12192000"/>
              <a:gd name="connsiteY360" fmla="*/ 6116214 h 6858000"/>
              <a:gd name="connsiteX361" fmla="*/ 6689896 w 12192000"/>
              <a:gd name="connsiteY361" fmla="*/ 6112668 h 6858000"/>
              <a:gd name="connsiteX362" fmla="*/ 6700376 w 12192000"/>
              <a:gd name="connsiteY362" fmla="*/ 6112668 h 6858000"/>
              <a:gd name="connsiteX363" fmla="*/ 6791199 w 12192000"/>
              <a:gd name="connsiteY363" fmla="*/ 6158579 h 6858000"/>
              <a:gd name="connsiteX364" fmla="*/ 6798186 w 12192000"/>
              <a:gd name="connsiteY364" fmla="*/ 6165643 h 6858000"/>
              <a:gd name="connsiteX365" fmla="*/ 6794693 w 12192000"/>
              <a:gd name="connsiteY365" fmla="*/ 6172706 h 6858000"/>
              <a:gd name="connsiteX366" fmla="*/ 6686403 w 12192000"/>
              <a:gd name="connsiteY366" fmla="*/ 6236275 h 6858000"/>
              <a:gd name="connsiteX367" fmla="*/ 6679416 w 12192000"/>
              <a:gd name="connsiteY367" fmla="*/ 6236275 h 6858000"/>
              <a:gd name="connsiteX368" fmla="*/ 6675923 w 12192000"/>
              <a:gd name="connsiteY368" fmla="*/ 6225680 h 6858000"/>
              <a:gd name="connsiteX369" fmla="*/ 6686403 w 12192000"/>
              <a:gd name="connsiteY369" fmla="*/ 6123264 h 6858000"/>
              <a:gd name="connsiteX370" fmla="*/ 6689896 w 12192000"/>
              <a:gd name="connsiteY370" fmla="*/ 6112668 h 6858000"/>
              <a:gd name="connsiteX371" fmla="*/ 5812094 w 12192000"/>
              <a:gd name="connsiteY371" fmla="*/ 6073704 h 6858000"/>
              <a:gd name="connsiteX372" fmla="*/ 5853673 w 12192000"/>
              <a:gd name="connsiteY372" fmla="*/ 6073704 h 6858000"/>
              <a:gd name="connsiteX373" fmla="*/ 5853673 w 12192000"/>
              <a:gd name="connsiteY373" fmla="*/ 6116314 h 6858000"/>
              <a:gd name="connsiteX374" fmla="*/ 5805164 w 12192000"/>
              <a:gd name="connsiteY374" fmla="*/ 6123416 h 6858000"/>
              <a:gd name="connsiteX375" fmla="*/ 5787839 w 12192000"/>
              <a:gd name="connsiteY375" fmla="*/ 6098560 h 6858000"/>
              <a:gd name="connsiteX376" fmla="*/ 5812094 w 12192000"/>
              <a:gd name="connsiteY376" fmla="*/ 6073704 h 6858000"/>
              <a:gd name="connsiteX377" fmla="*/ 5496290 w 12192000"/>
              <a:gd name="connsiteY377" fmla="*/ 6003839 h 6858000"/>
              <a:gd name="connsiteX378" fmla="*/ 5537940 w 12192000"/>
              <a:gd name="connsiteY378" fmla="*/ 6060111 h 6858000"/>
              <a:gd name="connsiteX379" fmla="*/ 5496290 w 12192000"/>
              <a:gd name="connsiteY379" fmla="*/ 6123415 h 6858000"/>
              <a:gd name="connsiteX380" fmla="*/ 5454640 w 12192000"/>
              <a:gd name="connsiteY380" fmla="*/ 6060111 h 6858000"/>
              <a:gd name="connsiteX381" fmla="*/ 5496290 w 12192000"/>
              <a:gd name="connsiteY381" fmla="*/ 6003839 h 6858000"/>
              <a:gd name="connsiteX382" fmla="*/ 6640816 w 12192000"/>
              <a:gd name="connsiteY382" fmla="*/ 5999810 h 6858000"/>
              <a:gd name="connsiteX383" fmla="*/ 6661845 w 12192000"/>
              <a:gd name="connsiteY383" fmla="*/ 5999810 h 6858000"/>
              <a:gd name="connsiteX384" fmla="*/ 6661845 w 12192000"/>
              <a:gd name="connsiteY384" fmla="*/ 6010450 h 6858000"/>
              <a:gd name="connsiteX385" fmla="*/ 6693389 w 12192000"/>
              <a:gd name="connsiteY385" fmla="*/ 6049467 h 6858000"/>
              <a:gd name="connsiteX386" fmla="*/ 6651330 w 12192000"/>
              <a:gd name="connsiteY386" fmla="*/ 6088484 h 6858000"/>
              <a:gd name="connsiteX387" fmla="*/ 6612777 w 12192000"/>
              <a:gd name="connsiteY387" fmla="*/ 6049467 h 6858000"/>
              <a:gd name="connsiteX388" fmla="*/ 6640816 w 12192000"/>
              <a:gd name="connsiteY388" fmla="*/ 6010450 h 6858000"/>
              <a:gd name="connsiteX389" fmla="*/ 6640816 w 12192000"/>
              <a:gd name="connsiteY389" fmla="*/ 5999810 h 6858000"/>
              <a:gd name="connsiteX390" fmla="*/ 6651068 w 12192000"/>
              <a:gd name="connsiteY390" fmla="*/ 5989061 h 6858000"/>
              <a:gd name="connsiteX391" fmla="*/ 6591280 w 12192000"/>
              <a:gd name="connsiteY391" fmla="*/ 6049521 h 6858000"/>
              <a:gd name="connsiteX392" fmla="*/ 6651068 w 12192000"/>
              <a:gd name="connsiteY392" fmla="*/ 6109981 h 6858000"/>
              <a:gd name="connsiteX393" fmla="*/ 6710856 w 12192000"/>
              <a:gd name="connsiteY393" fmla="*/ 6049521 h 6858000"/>
              <a:gd name="connsiteX394" fmla="*/ 6651068 w 12192000"/>
              <a:gd name="connsiteY394" fmla="*/ 5989061 h 6858000"/>
              <a:gd name="connsiteX395" fmla="*/ 6651068 w 12192000"/>
              <a:gd name="connsiteY395" fmla="*/ 5982344 h 6858000"/>
              <a:gd name="connsiteX396" fmla="*/ 6717574 w 12192000"/>
              <a:gd name="connsiteY396" fmla="*/ 6049521 h 6858000"/>
              <a:gd name="connsiteX397" fmla="*/ 6651068 w 12192000"/>
              <a:gd name="connsiteY397" fmla="*/ 6116699 h 6858000"/>
              <a:gd name="connsiteX398" fmla="*/ 6584562 w 12192000"/>
              <a:gd name="connsiteY398" fmla="*/ 6049521 h 6858000"/>
              <a:gd name="connsiteX399" fmla="*/ 6651068 w 12192000"/>
              <a:gd name="connsiteY399" fmla="*/ 5982344 h 6858000"/>
              <a:gd name="connsiteX400" fmla="*/ 6826360 w 12192000"/>
              <a:gd name="connsiteY400" fmla="*/ 5979657 h 6858000"/>
              <a:gd name="connsiteX401" fmla="*/ 6829861 w 12192000"/>
              <a:gd name="connsiteY401" fmla="*/ 5986710 h 6858000"/>
              <a:gd name="connsiteX402" fmla="*/ 6829861 w 12192000"/>
              <a:gd name="connsiteY402" fmla="*/ 6110149 h 6858000"/>
              <a:gd name="connsiteX403" fmla="*/ 6826360 w 12192000"/>
              <a:gd name="connsiteY403" fmla="*/ 6117203 h 6858000"/>
              <a:gd name="connsiteX404" fmla="*/ 6819357 w 12192000"/>
              <a:gd name="connsiteY404" fmla="*/ 6117203 h 6858000"/>
              <a:gd name="connsiteX405" fmla="*/ 6731823 w 12192000"/>
              <a:gd name="connsiteY405" fmla="*/ 6057247 h 6858000"/>
              <a:gd name="connsiteX406" fmla="*/ 6728322 w 12192000"/>
              <a:gd name="connsiteY406" fmla="*/ 6050193 h 6858000"/>
              <a:gd name="connsiteX407" fmla="*/ 6731823 w 12192000"/>
              <a:gd name="connsiteY407" fmla="*/ 6039612 h 6858000"/>
              <a:gd name="connsiteX408" fmla="*/ 6815856 w 12192000"/>
              <a:gd name="connsiteY408" fmla="*/ 5983183 h 6858000"/>
              <a:gd name="connsiteX409" fmla="*/ 6826360 w 12192000"/>
              <a:gd name="connsiteY409" fmla="*/ 5979657 h 6858000"/>
              <a:gd name="connsiteX410" fmla="*/ 6475776 w 12192000"/>
              <a:gd name="connsiteY410" fmla="*/ 5979657 h 6858000"/>
              <a:gd name="connsiteX411" fmla="*/ 6482778 w 12192000"/>
              <a:gd name="connsiteY411" fmla="*/ 5983183 h 6858000"/>
              <a:gd name="connsiteX412" fmla="*/ 6570312 w 12192000"/>
              <a:gd name="connsiteY412" fmla="*/ 6039612 h 6858000"/>
              <a:gd name="connsiteX413" fmla="*/ 6573813 w 12192000"/>
              <a:gd name="connsiteY413" fmla="*/ 6050193 h 6858000"/>
              <a:gd name="connsiteX414" fmla="*/ 6570312 w 12192000"/>
              <a:gd name="connsiteY414" fmla="*/ 6057247 h 6858000"/>
              <a:gd name="connsiteX415" fmla="*/ 6482778 w 12192000"/>
              <a:gd name="connsiteY415" fmla="*/ 6117203 h 6858000"/>
              <a:gd name="connsiteX416" fmla="*/ 6475776 w 12192000"/>
              <a:gd name="connsiteY416" fmla="*/ 6117203 h 6858000"/>
              <a:gd name="connsiteX417" fmla="*/ 6468772 w 12192000"/>
              <a:gd name="connsiteY417" fmla="*/ 6113676 h 6858000"/>
              <a:gd name="connsiteX418" fmla="*/ 6468772 w 12192000"/>
              <a:gd name="connsiteY418" fmla="*/ 5986710 h 6858000"/>
              <a:gd name="connsiteX419" fmla="*/ 6475776 w 12192000"/>
              <a:gd name="connsiteY419" fmla="*/ 5979657 h 6858000"/>
              <a:gd name="connsiteX420" fmla="*/ 6072127 w 12192000"/>
              <a:gd name="connsiteY420" fmla="*/ 5968908 h 6858000"/>
              <a:gd name="connsiteX421" fmla="*/ 6072127 w 12192000"/>
              <a:gd name="connsiteY421" fmla="*/ 5975961 h 6858000"/>
              <a:gd name="connsiteX422" fmla="*/ 6113977 w 12192000"/>
              <a:gd name="connsiteY422" fmla="*/ 6138195 h 6858000"/>
              <a:gd name="connsiteX423" fmla="*/ 6134902 w 12192000"/>
              <a:gd name="connsiteY423" fmla="*/ 6159356 h 6858000"/>
              <a:gd name="connsiteX424" fmla="*/ 6145365 w 12192000"/>
              <a:gd name="connsiteY424" fmla="*/ 6159356 h 6858000"/>
              <a:gd name="connsiteX425" fmla="*/ 6141877 w 12192000"/>
              <a:gd name="connsiteY425" fmla="*/ 6166409 h 6858000"/>
              <a:gd name="connsiteX426" fmla="*/ 6113977 w 12192000"/>
              <a:gd name="connsiteY426" fmla="*/ 6187570 h 6858000"/>
              <a:gd name="connsiteX427" fmla="*/ 6079102 w 12192000"/>
              <a:gd name="connsiteY427" fmla="*/ 6184044 h 6858000"/>
              <a:gd name="connsiteX428" fmla="*/ 6075615 w 12192000"/>
              <a:gd name="connsiteY428" fmla="*/ 6187570 h 6858000"/>
              <a:gd name="connsiteX429" fmla="*/ 6072127 w 12192000"/>
              <a:gd name="connsiteY429" fmla="*/ 6191097 h 6858000"/>
              <a:gd name="connsiteX430" fmla="*/ 6072127 w 12192000"/>
              <a:gd name="connsiteY430" fmla="*/ 6212258 h 6858000"/>
              <a:gd name="connsiteX431" fmla="*/ 6079102 w 12192000"/>
              <a:gd name="connsiteY431" fmla="*/ 6219312 h 6858000"/>
              <a:gd name="connsiteX432" fmla="*/ 6124440 w 12192000"/>
              <a:gd name="connsiteY432" fmla="*/ 6222838 h 6858000"/>
              <a:gd name="connsiteX433" fmla="*/ 6127927 w 12192000"/>
              <a:gd name="connsiteY433" fmla="*/ 6222838 h 6858000"/>
              <a:gd name="connsiteX434" fmla="*/ 6183727 w 12192000"/>
              <a:gd name="connsiteY434" fmla="*/ 6169936 h 6858000"/>
              <a:gd name="connsiteX435" fmla="*/ 6215114 w 12192000"/>
              <a:gd name="connsiteY435" fmla="*/ 6039444 h 6858000"/>
              <a:gd name="connsiteX436" fmla="*/ 6229064 w 12192000"/>
              <a:gd name="connsiteY436" fmla="*/ 5997122 h 6858000"/>
              <a:gd name="connsiteX437" fmla="*/ 6232552 w 12192000"/>
              <a:gd name="connsiteY437" fmla="*/ 5975961 h 6858000"/>
              <a:gd name="connsiteX438" fmla="*/ 6232552 w 12192000"/>
              <a:gd name="connsiteY438" fmla="*/ 5968908 h 6858000"/>
              <a:gd name="connsiteX439" fmla="*/ 6225577 w 12192000"/>
              <a:gd name="connsiteY439" fmla="*/ 5968908 h 6858000"/>
              <a:gd name="connsiteX440" fmla="*/ 6197677 w 12192000"/>
              <a:gd name="connsiteY440" fmla="*/ 5968908 h 6858000"/>
              <a:gd name="connsiteX441" fmla="*/ 6190702 w 12192000"/>
              <a:gd name="connsiteY441" fmla="*/ 5972434 h 6858000"/>
              <a:gd name="connsiteX442" fmla="*/ 6152340 w 12192000"/>
              <a:gd name="connsiteY442" fmla="*/ 6117034 h 6858000"/>
              <a:gd name="connsiteX443" fmla="*/ 6148852 w 12192000"/>
              <a:gd name="connsiteY443" fmla="*/ 6117034 h 6858000"/>
              <a:gd name="connsiteX444" fmla="*/ 6113977 w 12192000"/>
              <a:gd name="connsiteY444" fmla="*/ 5972434 h 6858000"/>
              <a:gd name="connsiteX445" fmla="*/ 6107002 w 12192000"/>
              <a:gd name="connsiteY445" fmla="*/ 5968908 h 6858000"/>
              <a:gd name="connsiteX446" fmla="*/ 6079102 w 12192000"/>
              <a:gd name="connsiteY446" fmla="*/ 5968908 h 6858000"/>
              <a:gd name="connsiteX447" fmla="*/ 6072127 w 12192000"/>
              <a:gd name="connsiteY447" fmla="*/ 5968908 h 6858000"/>
              <a:gd name="connsiteX448" fmla="*/ 6040101 w 12192000"/>
              <a:gd name="connsiteY448" fmla="*/ 5964877 h 6858000"/>
              <a:gd name="connsiteX449" fmla="*/ 5987285 w 12192000"/>
              <a:gd name="connsiteY449" fmla="*/ 5985983 h 6858000"/>
              <a:gd name="connsiteX450" fmla="*/ 5987285 w 12192000"/>
              <a:gd name="connsiteY450" fmla="*/ 5975430 h 6858000"/>
              <a:gd name="connsiteX451" fmla="*/ 5980244 w 12192000"/>
              <a:gd name="connsiteY451" fmla="*/ 5968395 h 6858000"/>
              <a:gd name="connsiteX452" fmla="*/ 5952076 w 12192000"/>
              <a:gd name="connsiteY452" fmla="*/ 5968395 h 6858000"/>
              <a:gd name="connsiteX453" fmla="*/ 5945033 w 12192000"/>
              <a:gd name="connsiteY453" fmla="*/ 5975430 h 6858000"/>
              <a:gd name="connsiteX454" fmla="*/ 5945033 w 12192000"/>
              <a:gd name="connsiteY454" fmla="*/ 6151313 h 6858000"/>
              <a:gd name="connsiteX455" fmla="*/ 5952076 w 12192000"/>
              <a:gd name="connsiteY455" fmla="*/ 6158348 h 6858000"/>
              <a:gd name="connsiteX456" fmla="*/ 5980244 w 12192000"/>
              <a:gd name="connsiteY456" fmla="*/ 6158348 h 6858000"/>
              <a:gd name="connsiteX457" fmla="*/ 5987285 w 12192000"/>
              <a:gd name="connsiteY457" fmla="*/ 6151313 h 6858000"/>
              <a:gd name="connsiteX458" fmla="*/ 5987285 w 12192000"/>
              <a:gd name="connsiteY458" fmla="*/ 6028195 h 6858000"/>
              <a:gd name="connsiteX459" fmla="*/ 6040101 w 12192000"/>
              <a:gd name="connsiteY459" fmla="*/ 6007089 h 6858000"/>
              <a:gd name="connsiteX460" fmla="*/ 6047143 w 12192000"/>
              <a:gd name="connsiteY460" fmla="*/ 6000054 h 6858000"/>
              <a:gd name="connsiteX461" fmla="*/ 6047143 w 12192000"/>
              <a:gd name="connsiteY461" fmla="*/ 5971913 h 6858000"/>
              <a:gd name="connsiteX462" fmla="*/ 6043622 w 12192000"/>
              <a:gd name="connsiteY462" fmla="*/ 5968395 h 6858000"/>
              <a:gd name="connsiteX463" fmla="*/ 6040101 w 12192000"/>
              <a:gd name="connsiteY463" fmla="*/ 5964877 h 6858000"/>
              <a:gd name="connsiteX464" fmla="*/ 5833459 w 12192000"/>
              <a:gd name="connsiteY464" fmla="*/ 5960846 h 6858000"/>
              <a:gd name="connsiteX465" fmla="*/ 5763228 w 12192000"/>
              <a:gd name="connsiteY465" fmla="*/ 5967917 h 6858000"/>
              <a:gd name="connsiteX466" fmla="*/ 5756205 w 12192000"/>
              <a:gd name="connsiteY466" fmla="*/ 5974989 h 6858000"/>
              <a:gd name="connsiteX467" fmla="*/ 5756205 w 12192000"/>
              <a:gd name="connsiteY467" fmla="*/ 5999738 h 6858000"/>
              <a:gd name="connsiteX468" fmla="*/ 5759716 w 12192000"/>
              <a:gd name="connsiteY468" fmla="*/ 6006810 h 6858000"/>
              <a:gd name="connsiteX469" fmla="*/ 5763228 w 12192000"/>
              <a:gd name="connsiteY469" fmla="*/ 6006810 h 6858000"/>
              <a:gd name="connsiteX470" fmla="*/ 5829947 w 12192000"/>
              <a:gd name="connsiteY470" fmla="*/ 6003274 h 6858000"/>
              <a:gd name="connsiteX471" fmla="*/ 5854528 w 12192000"/>
              <a:gd name="connsiteY471" fmla="*/ 6028024 h 6858000"/>
              <a:gd name="connsiteX472" fmla="*/ 5854528 w 12192000"/>
              <a:gd name="connsiteY472" fmla="*/ 6038631 h 6858000"/>
              <a:gd name="connsiteX473" fmla="*/ 5805366 w 12192000"/>
              <a:gd name="connsiteY473" fmla="*/ 6042167 h 6858000"/>
              <a:gd name="connsiteX474" fmla="*/ 5742158 w 12192000"/>
              <a:gd name="connsiteY474" fmla="*/ 6102272 h 6858000"/>
              <a:gd name="connsiteX475" fmla="*/ 5798344 w 12192000"/>
              <a:gd name="connsiteY475" fmla="*/ 6162378 h 6858000"/>
              <a:gd name="connsiteX476" fmla="*/ 5861552 w 12192000"/>
              <a:gd name="connsiteY476" fmla="*/ 6148235 h 6858000"/>
              <a:gd name="connsiteX477" fmla="*/ 5889644 w 12192000"/>
              <a:gd name="connsiteY477" fmla="*/ 6162378 h 6858000"/>
              <a:gd name="connsiteX478" fmla="*/ 5896667 w 12192000"/>
              <a:gd name="connsiteY478" fmla="*/ 6158842 h 6858000"/>
              <a:gd name="connsiteX479" fmla="*/ 5896667 w 12192000"/>
              <a:gd name="connsiteY479" fmla="*/ 6155307 h 6858000"/>
              <a:gd name="connsiteX480" fmla="*/ 5896667 w 12192000"/>
              <a:gd name="connsiteY480" fmla="*/ 6028024 h 6858000"/>
              <a:gd name="connsiteX481" fmla="*/ 5833459 w 12192000"/>
              <a:gd name="connsiteY481" fmla="*/ 5960846 h 6858000"/>
              <a:gd name="connsiteX482" fmla="*/ 5497633 w 12192000"/>
              <a:gd name="connsiteY482" fmla="*/ 5960845 h 6858000"/>
              <a:gd name="connsiteX483" fmla="*/ 5411646 w 12192000"/>
              <a:gd name="connsiteY483" fmla="*/ 6061612 h 6858000"/>
              <a:gd name="connsiteX484" fmla="*/ 5497633 w 12192000"/>
              <a:gd name="connsiteY484" fmla="*/ 6162378 h 6858000"/>
              <a:gd name="connsiteX485" fmla="*/ 5583620 w 12192000"/>
              <a:gd name="connsiteY485" fmla="*/ 6061612 h 6858000"/>
              <a:gd name="connsiteX486" fmla="*/ 5497633 w 12192000"/>
              <a:gd name="connsiteY486" fmla="*/ 5960845 h 6858000"/>
              <a:gd name="connsiteX487" fmla="*/ 5243703 w 12192000"/>
              <a:gd name="connsiteY487" fmla="*/ 5936662 h 6858000"/>
              <a:gd name="connsiteX488" fmla="*/ 5275052 w 12192000"/>
              <a:gd name="connsiteY488" fmla="*/ 5936662 h 6858000"/>
              <a:gd name="connsiteX489" fmla="*/ 5292468 w 12192000"/>
              <a:gd name="connsiteY489" fmla="*/ 5936662 h 6858000"/>
              <a:gd name="connsiteX490" fmla="*/ 5337751 w 12192000"/>
              <a:gd name="connsiteY490" fmla="*/ 5975626 h 6858000"/>
              <a:gd name="connsiteX491" fmla="*/ 5288986 w 12192000"/>
              <a:gd name="connsiteY491" fmla="*/ 6014588 h 6858000"/>
              <a:gd name="connsiteX492" fmla="*/ 5243703 w 12192000"/>
              <a:gd name="connsiteY492" fmla="*/ 6014588 h 6858000"/>
              <a:gd name="connsiteX493" fmla="*/ 5243703 w 12192000"/>
              <a:gd name="connsiteY493" fmla="*/ 5936662 h 6858000"/>
              <a:gd name="connsiteX494" fmla="*/ 5660874 w 12192000"/>
              <a:gd name="connsiteY494" fmla="*/ 5923227 h 6858000"/>
              <a:gd name="connsiteX495" fmla="*/ 5629222 w 12192000"/>
              <a:gd name="connsiteY495" fmla="*/ 5930261 h 6858000"/>
              <a:gd name="connsiteX496" fmla="*/ 5625705 w 12192000"/>
              <a:gd name="connsiteY496" fmla="*/ 5937295 h 6858000"/>
              <a:gd name="connsiteX497" fmla="*/ 5625705 w 12192000"/>
              <a:gd name="connsiteY497" fmla="*/ 5968947 h 6858000"/>
              <a:gd name="connsiteX498" fmla="*/ 5608120 w 12192000"/>
              <a:gd name="connsiteY498" fmla="*/ 5968947 h 6858000"/>
              <a:gd name="connsiteX499" fmla="*/ 5601086 w 12192000"/>
              <a:gd name="connsiteY499" fmla="*/ 5975981 h 6858000"/>
              <a:gd name="connsiteX500" fmla="*/ 5601086 w 12192000"/>
              <a:gd name="connsiteY500" fmla="*/ 6000599 h 6858000"/>
              <a:gd name="connsiteX501" fmla="*/ 5608120 w 12192000"/>
              <a:gd name="connsiteY501" fmla="*/ 6007633 h 6858000"/>
              <a:gd name="connsiteX502" fmla="*/ 5625705 w 12192000"/>
              <a:gd name="connsiteY502" fmla="*/ 6007633 h 6858000"/>
              <a:gd name="connsiteX503" fmla="*/ 5625705 w 12192000"/>
              <a:gd name="connsiteY503" fmla="*/ 6092040 h 6858000"/>
              <a:gd name="connsiteX504" fmla="*/ 5681975 w 12192000"/>
              <a:gd name="connsiteY504" fmla="*/ 6162378 h 6858000"/>
              <a:gd name="connsiteX505" fmla="*/ 5713628 w 12192000"/>
              <a:gd name="connsiteY505" fmla="*/ 6158862 h 6858000"/>
              <a:gd name="connsiteX506" fmla="*/ 5720662 w 12192000"/>
              <a:gd name="connsiteY506" fmla="*/ 6151827 h 6858000"/>
              <a:gd name="connsiteX507" fmla="*/ 5720662 w 12192000"/>
              <a:gd name="connsiteY507" fmla="*/ 6127209 h 6858000"/>
              <a:gd name="connsiteX508" fmla="*/ 5713628 w 12192000"/>
              <a:gd name="connsiteY508" fmla="*/ 6120175 h 6858000"/>
              <a:gd name="connsiteX509" fmla="*/ 5689009 w 12192000"/>
              <a:gd name="connsiteY509" fmla="*/ 6120175 h 6858000"/>
              <a:gd name="connsiteX510" fmla="*/ 5667908 w 12192000"/>
              <a:gd name="connsiteY510" fmla="*/ 6085006 h 6858000"/>
              <a:gd name="connsiteX511" fmla="*/ 5667908 w 12192000"/>
              <a:gd name="connsiteY511" fmla="*/ 6007633 h 6858000"/>
              <a:gd name="connsiteX512" fmla="*/ 5713628 w 12192000"/>
              <a:gd name="connsiteY512" fmla="*/ 6007633 h 6858000"/>
              <a:gd name="connsiteX513" fmla="*/ 5720662 w 12192000"/>
              <a:gd name="connsiteY513" fmla="*/ 6000599 h 6858000"/>
              <a:gd name="connsiteX514" fmla="*/ 5720662 w 12192000"/>
              <a:gd name="connsiteY514" fmla="*/ 5975981 h 6858000"/>
              <a:gd name="connsiteX515" fmla="*/ 5713628 w 12192000"/>
              <a:gd name="connsiteY515" fmla="*/ 5968947 h 6858000"/>
              <a:gd name="connsiteX516" fmla="*/ 5667908 w 12192000"/>
              <a:gd name="connsiteY516" fmla="*/ 5968947 h 6858000"/>
              <a:gd name="connsiteX517" fmla="*/ 5667908 w 12192000"/>
              <a:gd name="connsiteY517" fmla="*/ 5930261 h 6858000"/>
              <a:gd name="connsiteX518" fmla="*/ 5664391 w 12192000"/>
              <a:gd name="connsiteY518" fmla="*/ 5923227 h 6858000"/>
              <a:gd name="connsiteX519" fmla="*/ 5660874 w 12192000"/>
              <a:gd name="connsiteY519" fmla="*/ 5923227 h 6858000"/>
              <a:gd name="connsiteX520" fmla="*/ 5285479 w 12192000"/>
              <a:gd name="connsiteY520" fmla="*/ 5895013 h 6858000"/>
              <a:gd name="connsiteX521" fmla="*/ 5205019 w 12192000"/>
              <a:gd name="connsiteY521" fmla="*/ 5898524 h 6858000"/>
              <a:gd name="connsiteX522" fmla="*/ 5198022 w 12192000"/>
              <a:gd name="connsiteY522" fmla="*/ 5905546 h 6858000"/>
              <a:gd name="connsiteX523" fmla="*/ 5198022 w 12192000"/>
              <a:gd name="connsiteY523" fmla="*/ 6151326 h 6858000"/>
              <a:gd name="connsiteX524" fmla="*/ 5205019 w 12192000"/>
              <a:gd name="connsiteY524" fmla="*/ 6158348 h 6858000"/>
              <a:gd name="connsiteX525" fmla="*/ 5236504 w 12192000"/>
              <a:gd name="connsiteY525" fmla="*/ 6158348 h 6858000"/>
              <a:gd name="connsiteX526" fmla="*/ 5243501 w 12192000"/>
              <a:gd name="connsiteY526" fmla="*/ 6151326 h 6858000"/>
              <a:gd name="connsiteX527" fmla="*/ 5243501 w 12192000"/>
              <a:gd name="connsiteY527" fmla="*/ 6053014 h 6858000"/>
              <a:gd name="connsiteX528" fmla="*/ 5292476 w 12192000"/>
              <a:gd name="connsiteY528" fmla="*/ 6056525 h 6858000"/>
              <a:gd name="connsiteX529" fmla="*/ 5337954 w 12192000"/>
              <a:gd name="connsiteY529" fmla="*/ 6154837 h 6858000"/>
              <a:gd name="connsiteX530" fmla="*/ 5344951 w 12192000"/>
              <a:gd name="connsiteY530" fmla="*/ 6158348 h 6858000"/>
              <a:gd name="connsiteX531" fmla="*/ 5376435 w 12192000"/>
              <a:gd name="connsiteY531" fmla="*/ 6158348 h 6858000"/>
              <a:gd name="connsiteX532" fmla="*/ 5383431 w 12192000"/>
              <a:gd name="connsiteY532" fmla="*/ 6154837 h 6858000"/>
              <a:gd name="connsiteX533" fmla="*/ 5383431 w 12192000"/>
              <a:gd name="connsiteY533" fmla="*/ 6147815 h 6858000"/>
              <a:gd name="connsiteX534" fmla="*/ 5337954 w 12192000"/>
              <a:gd name="connsiteY534" fmla="*/ 6042481 h 6858000"/>
              <a:gd name="connsiteX535" fmla="*/ 5383431 w 12192000"/>
              <a:gd name="connsiteY535" fmla="*/ 5975769 h 6858000"/>
              <a:gd name="connsiteX536" fmla="*/ 5292476 w 12192000"/>
              <a:gd name="connsiteY536" fmla="*/ 5895013 h 6858000"/>
              <a:gd name="connsiteX537" fmla="*/ 5285479 w 12192000"/>
              <a:gd name="connsiteY537" fmla="*/ 5895013 h 6858000"/>
              <a:gd name="connsiteX538" fmla="*/ 6840997 w 12192000"/>
              <a:gd name="connsiteY538" fmla="*/ 5864091 h 6858000"/>
              <a:gd name="connsiteX539" fmla="*/ 6847534 w 12192000"/>
              <a:gd name="connsiteY539" fmla="*/ 5869822 h 6858000"/>
              <a:gd name="connsiteX540" fmla="*/ 6910281 w 12192000"/>
              <a:gd name="connsiteY540" fmla="*/ 6109646 h 6858000"/>
              <a:gd name="connsiteX541" fmla="*/ 6899823 w 12192000"/>
              <a:gd name="connsiteY541" fmla="*/ 6113173 h 6858000"/>
              <a:gd name="connsiteX542" fmla="*/ 6861478 w 12192000"/>
              <a:gd name="connsiteY542" fmla="*/ 6102592 h 6858000"/>
              <a:gd name="connsiteX543" fmla="*/ 6854506 w 12192000"/>
              <a:gd name="connsiteY543" fmla="*/ 6092012 h 6858000"/>
              <a:gd name="connsiteX544" fmla="*/ 6809188 w 12192000"/>
              <a:gd name="connsiteY544" fmla="*/ 5912144 h 6858000"/>
              <a:gd name="connsiteX545" fmla="*/ 6809188 w 12192000"/>
              <a:gd name="connsiteY545" fmla="*/ 5898037 h 6858000"/>
              <a:gd name="connsiteX546" fmla="*/ 6837075 w 12192000"/>
              <a:gd name="connsiteY546" fmla="*/ 5866295 h 6858000"/>
              <a:gd name="connsiteX547" fmla="*/ 6840997 w 12192000"/>
              <a:gd name="connsiteY547" fmla="*/ 5864091 h 6858000"/>
              <a:gd name="connsiteX548" fmla="*/ 6460734 w 12192000"/>
              <a:gd name="connsiteY548" fmla="*/ 5864091 h 6858000"/>
              <a:gd name="connsiteX549" fmla="*/ 6464696 w 12192000"/>
              <a:gd name="connsiteY549" fmla="*/ 5866295 h 6858000"/>
              <a:gd name="connsiteX550" fmla="*/ 6496396 w 12192000"/>
              <a:gd name="connsiteY550" fmla="*/ 5898037 h 6858000"/>
              <a:gd name="connsiteX551" fmla="*/ 6492874 w 12192000"/>
              <a:gd name="connsiteY551" fmla="*/ 5912144 h 6858000"/>
              <a:gd name="connsiteX552" fmla="*/ 6447085 w 12192000"/>
              <a:gd name="connsiteY552" fmla="*/ 6092012 h 6858000"/>
              <a:gd name="connsiteX553" fmla="*/ 6440040 w 12192000"/>
              <a:gd name="connsiteY553" fmla="*/ 6102592 h 6858000"/>
              <a:gd name="connsiteX554" fmla="*/ 6401295 w 12192000"/>
              <a:gd name="connsiteY554" fmla="*/ 6113173 h 6858000"/>
              <a:gd name="connsiteX555" fmla="*/ 6390728 w 12192000"/>
              <a:gd name="connsiteY555" fmla="*/ 6109646 h 6858000"/>
              <a:gd name="connsiteX556" fmla="*/ 6454129 w 12192000"/>
              <a:gd name="connsiteY556" fmla="*/ 5869822 h 6858000"/>
              <a:gd name="connsiteX557" fmla="*/ 6460734 w 12192000"/>
              <a:gd name="connsiteY557" fmla="*/ 5864091 h 6858000"/>
              <a:gd name="connsiteX558" fmla="*/ 6679416 w 12192000"/>
              <a:gd name="connsiteY558" fmla="*/ 5858737 h 6858000"/>
              <a:gd name="connsiteX559" fmla="*/ 6686403 w 12192000"/>
              <a:gd name="connsiteY559" fmla="*/ 5858737 h 6858000"/>
              <a:gd name="connsiteX560" fmla="*/ 6794693 w 12192000"/>
              <a:gd name="connsiteY560" fmla="*/ 5922306 h 6858000"/>
              <a:gd name="connsiteX561" fmla="*/ 6798186 w 12192000"/>
              <a:gd name="connsiteY561" fmla="*/ 5929370 h 6858000"/>
              <a:gd name="connsiteX562" fmla="*/ 6791199 w 12192000"/>
              <a:gd name="connsiteY562" fmla="*/ 5936433 h 6858000"/>
              <a:gd name="connsiteX563" fmla="*/ 6700376 w 12192000"/>
              <a:gd name="connsiteY563" fmla="*/ 5982344 h 6858000"/>
              <a:gd name="connsiteX564" fmla="*/ 6689896 w 12192000"/>
              <a:gd name="connsiteY564" fmla="*/ 5982344 h 6858000"/>
              <a:gd name="connsiteX565" fmla="*/ 6682909 w 12192000"/>
              <a:gd name="connsiteY565" fmla="*/ 5971749 h 6858000"/>
              <a:gd name="connsiteX566" fmla="*/ 6675923 w 12192000"/>
              <a:gd name="connsiteY566" fmla="*/ 5869333 h 6858000"/>
              <a:gd name="connsiteX567" fmla="*/ 6679416 w 12192000"/>
              <a:gd name="connsiteY567" fmla="*/ 5858737 h 6858000"/>
              <a:gd name="connsiteX568" fmla="*/ 6615733 w 12192000"/>
              <a:gd name="connsiteY568" fmla="*/ 5858737 h 6858000"/>
              <a:gd name="connsiteX569" fmla="*/ 6622719 w 12192000"/>
              <a:gd name="connsiteY569" fmla="*/ 5858737 h 6858000"/>
              <a:gd name="connsiteX570" fmla="*/ 6626212 w 12192000"/>
              <a:gd name="connsiteY570" fmla="*/ 5869333 h 6858000"/>
              <a:gd name="connsiteX571" fmla="*/ 6615733 w 12192000"/>
              <a:gd name="connsiteY571" fmla="*/ 5975280 h 6858000"/>
              <a:gd name="connsiteX572" fmla="*/ 6612239 w 12192000"/>
              <a:gd name="connsiteY572" fmla="*/ 5982344 h 6858000"/>
              <a:gd name="connsiteX573" fmla="*/ 6601760 w 12192000"/>
              <a:gd name="connsiteY573" fmla="*/ 5982344 h 6858000"/>
              <a:gd name="connsiteX574" fmla="*/ 6510935 w 12192000"/>
              <a:gd name="connsiteY574" fmla="*/ 5936433 h 6858000"/>
              <a:gd name="connsiteX575" fmla="*/ 6503949 w 12192000"/>
              <a:gd name="connsiteY575" fmla="*/ 5929370 h 6858000"/>
              <a:gd name="connsiteX576" fmla="*/ 6507443 w 12192000"/>
              <a:gd name="connsiteY576" fmla="*/ 5922306 h 6858000"/>
              <a:gd name="connsiteX577" fmla="*/ 6615733 w 12192000"/>
              <a:gd name="connsiteY577" fmla="*/ 5858737 h 6858000"/>
              <a:gd name="connsiteX578" fmla="*/ 6534583 w 12192000"/>
              <a:gd name="connsiteY578" fmla="*/ 5823805 h 6858000"/>
              <a:gd name="connsiteX579" fmla="*/ 6541569 w 12192000"/>
              <a:gd name="connsiteY579" fmla="*/ 5831195 h 6858000"/>
              <a:gd name="connsiteX580" fmla="*/ 6538076 w 12192000"/>
              <a:gd name="connsiteY580" fmla="*/ 5834890 h 6858000"/>
              <a:gd name="connsiteX581" fmla="*/ 6531089 w 12192000"/>
              <a:gd name="connsiteY581" fmla="*/ 5838585 h 6858000"/>
              <a:gd name="connsiteX582" fmla="*/ 6527596 w 12192000"/>
              <a:gd name="connsiteY582" fmla="*/ 5831195 h 6858000"/>
              <a:gd name="connsiteX583" fmla="*/ 6524103 w 12192000"/>
              <a:gd name="connsiteY583" fmla="*/ 5831195 h 6858000"/>
              <a:gd name="connsiteX584" fmla="*/ 6534583 w 12192000"/>
              <a:gd name="connsiteY584" fmla="*/ 5823805 h 6858000"/>
              <a:gd name="connsiteX585" fmla="*/ 6531109 w 12192000"/>
              <a:gd name="connsiteY585" fmla="*/ 5816608 h 6858000"/>
              <a:gd name="connsiteX586" fmla="*/ 6513354 w 12192000"/>
              <a:gd name="connsiteY586" fmla="*/ 5827260 h 6858000"/>
              <a:gd name="connsiteX587" fmla="*/ 6516905 w 12192000"/>
              <a:gd name="connsiteY587" fmla="*/ 5830811 h 6858000"/>
              <a:gd name="connsiteX588" fmla="*/ 6534660 w 12192000"/>
              <a:gd name="connsiteY588" fmla="*/ 5862769 h 6858000"/>
              <a:gd name="connsiteX589" fmla="*/ 6541761 w 12192000"/>
              <a:gd name="connsiteY589" fmla="*/ 5859217 h 6858000"/>
              <a:gd name="connsiteX590" fmla="*/ 6534660 w 12192000"/>
              <a:gd name="connsiteY590" fmla="*/ 5845014 h 6858000"/>
              <a:gd name="connsiteX591" fmla="*/ 6541761 w 12192000"/>
              <a:gd name="connsiteY591" fmla="*/ 5841464 h 6858000"/>
              <a:gd name="connsiteX592" fmla="*/ 6555964 w 12192000"/>
              <a:gd name="connsiteY592" fmla="*/ 5852116 h 6858000"/>
              <a:gd name="connsiteX593" fmla="*/ 6563066 w 12192000"/>
              <a:gd name="connsiteY593" fmla="*/ 5848565 h 6858000"/>
              <a:gd name="connsiteX594" fmla="*/ 6548863 w 12192000"/>
              <a:gd name="connsiteY594" fmla="*/ 5834362 h 6858000"/>
              <a:gd name="connsiteX595" fmla="*/ 6548863 w 12192000"/>
              <a:gd name="connsiteY595" fmla="*/ 5830811 h 6858000"/>
              <a:gd name="connsiteX596" fmla="*/ 6531109 w 12192000"/>
              <a:gd name="connsiteY596" fmla="*/ 5816608 h 6858000"/>
              <a:gd name="connsiteX597" fmla="*/ 6752016 w 12192000"/>
              <a:gd name="connsiteY597" fmla="*/ 5810370 h 6858000"/>
              <a:gd name="connsiteX598" fmla="*/ 6755559 w 12192000"/>
              <a:gd name="connsiteY598" fmla="*/ 5834554 h 6858000"/>
              <a:gd name="connsiteX599" fmla="*/ 6748474 w 12192000"/>
              <a:gd name="connsiteY599" fmla="*/ 5851828 h 6858000"/>
              <a:gd name="connsiteX600" fmla="*/ 6755559 w 12192000"/>
              <a:gd name="connsiteY600" fmla="*/ 5858737 h 6858000"/>
              <a:gd name="connsiteX601" fmla="*/ 6762643 w 12192000"/>
              <a:gd name="connsiteY601" fmla="*/ 5841463 h 6858000"/>
              <a:gd name="connsiteX602" fmla="*/ 6787438 w 12192000"/>
              <a:gd name="connsiteY602" fmla="*/ 5827644 h 6858000"/>
              <a:gd name="connsiteX603" fmla="*/ 6780354 w 12192000"/>
              <a:gd name="connsiteY603" fmla="*/ 5824189 h 6858000"/>
              <a:gd name="connsiteX604" fmla="*/ 6762643 w 12192000"/>
              <a:gd name="connsiteY604" fmla="*/ 5831099 h 6858000"/>
              <a:gd name="connsiteX605" fmla="*/ 6759101 w 12192000"/>
              <a:gd name="connsiteY605" fmla="*/ 5813824 h 6858000"/>
              <a:gd name="connsiteX606" fmla="*/ 6752016 w 12192000"/>
              <a:gd name="connsiteY606" fmla="*/ 5810370 h 6858000"/>
              <a:gd name="connsiteX607" fmla="*/ 6717036 w 12192000"/>
              <a:gd name="connsiteY607" fmla="*/ 5806340 h 6858000"/>
              <a:gd name="connsiteX608" fmla="*/ 6727516 w 12192000"/>
              <a:gd name="connsiteY608" fmla="*/ 5809699 h 6858000"/>
              <a:gd name="connsiteX609" fmla="*/ 6731009 w 12192000"/>
              <a:gd name="connsiteY609" fmla="*/ 5813058 h 6858000"/>
              <a:gd name="connsiteX610" fmla="*/ 6724022 w 12192000"/>
              <a:gd name="connsiteY610" fmla="*/ 5819775 h 6858000"/>
              <a:gd name="connsiteX611" fmla="*/ 6713542 w 12192000"/>
              <a:gd name="connsiteY611" fmla="*/ 5816416 h 6858000"/>
              <a:gd name="connsiteX612" fmla="*/ 6713542 w 12192000"/>
              <a:gd name="connsiteY612" fmla="*/ 5813058 h 6858000"/>
              <a:gd name="connsiteX613" fmla="*/ 6717036 w 12192000"/>
              <a:gd name="connsiteY613" fmla="*/ 5806340 h 6858000"/>
              <a:gd name="connsiteX614" fmla="*/ 6583891 w 12192000"/>
              <a:gd name="connsiteY614" fmla="*/ 5805835 h 6858000"/>
              <a:gd name="connsiteX615" fmla="*/ 6597998 w 12192000"/>
              <a:gd name="connsiteY615" fmla="*/ 5816416 h 6858000"/>
              <a:gd name="connsiteX616" fmla="*/ 6583891 w 12192000"/>
              <a:gd name="connsiteY616" fmla="*/ 5830523 h 6858000"/>
              <a:gd name="connsiteX617" fmla="*/ 6569783 w 12192000"/>
              <a:gd name="connsiteY617" fmla="*/ 5819943 h 6858000"/>
              <a:gd name="connsiteX618" fmla="*/ 6569783 w 12192000"/>
              <a:gd name="connsiteY618" fmla="*/ 5816416 h 6858000"/>
              <a:gd name="connsiteX619" fmla="*/ 6583891 w 12192000"/>
              <a:gd name="connsiteY619" fmla="*/ 5805835 h 6858000"/>
              <a:gd name="connsiteX620" fmla="*/ 6671893 w 12192000"/>
              <a:gd name="connsiteY620" fmla="*/ 5799621 h 6858000"/>
              <a:gd name="connsiteX621" fmla="*/ 6675251 w 12192000"/>
              <a:gd name="connsiteY621" fmla="*/ 5810101 h 6858000"/>
              <a:gd name="connsiteX622" fmla="*/ 6678610 w 12192000"/>
              <a:gd name="connsiteY622" fmla="*/ 5817088 h 6858000"/>
              <a:gd name="connsiteX623" fmla="*/ 6665174 w 12192000"/>
              <a:gd name="connsiteY623" fmla="*/ 5817088 h 6858000"/>
              <a:gd name="connsiteX624" fmla="*/ 6668534 w 12192000"/>
              <a:gd name="connsiteY624" fmla="*/ 5810101 h 6858000"/>
              <a:gd name="connsiteX625" fmla="*/ 6671893 w 12192000"/>
              <a:gd name="connsiteY625" fmla="*/ 5799621 h 6858000"/>
              <a:gd name="connsiteX626" fmla="*/ 6580420 w 12192000"/>
              <a:gd name="connsiteY626" fmla="*/ 5799105 h 6858000"/>
              <a:gd name="connsiteX627" fmla="*/ 6563065 w 12192000"/>
              <a:gd name="connsiteY627" fmla="*/ 5816675 h 6858000"/>
              <a:gd name="connsiteX628" fmla="*/ 6563065 w 12192000"/>
              <a:gd name="connsiteY628" fmla="*/ 5820188 h 6858000"/>
              <a:gd name="connsiteX629" fmla="*/ 6583891 w 12192000"/>
              <a:gd name="connsiteY629" fmla="*/ 5837758 h 6858000"/>
              <a:gd name="connsiteX630" fmla="*/ 6604715 w 12192000"/>
              <a:gd name="connsiteY630" fmla="*/ 5816675 h 6858000"/>
              <a:gd name="connsiteX631" fmla="*/ 6580420 w 12192000"/>
              <a:gd name="connsiteY631" fmla="*/ 5799105 h 6858000"/>
              <a:gd name="connsiteX632" fmla="*/ 6710733 w 12192000"/>
              <a:gd name="connsiteY632" fmla="*/ 5795591 h 6858000"/>
              <a:gd name="connsiteX633" fmla="*/ 6707191 w 12192000"/>
              <a:gd name="connsiteY633" fmla="*/ 5813345 h 6858000"/>
              <a:gd name="connsiteX634" fmla="*/ 6700107 w 12192000"/>
              <a:gd name="connsiteY634" fmla="*/ 5834650 h 6858000"/>
              <a:gd name="connsiteX635" fmla="*/ 6710733 w 12192000"/>
              <a:gd name="connsiteY635" fmla="*/ 5838201 h 6858000"/>
              <a:gd name="connsiteX636" fmla="*/ 6714275 w 12192000"/>
              <a:gd name="connsiteY636" fmla="*/ 5823998 h 6858000"/>
              <a:gd name="connsiteX637" fmla="*/ 6721360 w 12192000"/>
              <a:gd name="connsiteY637" fmla="*/ 5823998 h 6858000"/>
              <a:gd name="connsiteX638" fmla="*/ 6724902 w 12192000"/>
              <a:gd name="connsiteY638" fmla="*/ 5841752 h 6858000"/>
              <a:gd name="connsiteX639" fmla="*/ 6731986 w 12192000"/>
              <a:gd name="connsiteY639" fmla="*/ 5845303 h 6858000"/>
              <a:gd name="connsiteX640" fmla="*/ 6728443 w 12192000"/>
              <a:gd name="connsiteY640" fmla="*/ 5827549 h 6858000"/>
              <a:gd name="connsiteX641" fmla="*/ 6739070 w 12192000"/>
              <a:gd name="connsiteY641" fmla="*/ 5813345 h 6858000"/>
              <a:gd name="connsiteX642" fmla="*/ 6731986 w 12192000"/>
              <a:gd name="connsiteY642" fmla="*/ 5802693 h 6858000"/>
              <a:gd name="connsiteX643" fmla="*/ 6710733 w 12192000"/>
              <a:gd name="connsiteY643" fmla="*/ 5795591 h 6858000"/>
              <a:gd name="connsiteX644" fmla="*/ 6668106 w 12192000"/>
              <a:gd name="connsiteY644" fmla="*/ 5788873 h 6858000"/>
              <a:gd name="connsiteX645" fmla="*/ 6661022 w 12192000"/>
              <a:gd name="connsiteY645" fmla="*/ 5809957 h 6858000"/>
              <a:gd name="connsiteX646" fmla="*/ 6650396 w 12192000"/>
              <a:gd name="connsiteY646" fmla="*/ 5831040 h 6858000"/>
              <a:gd name="connsiteX647" fmla="*/ 6657481 w 12192000"/>
              <a:gd name="connsiteY647" fmla="*/ 5831040 h 6858000"/>
              <a:gd name="connsiteX648" fmla="*/ 6661022 w 12192000"/>
              <a:gd name="connsiteY648" fmla="*/ 5824012 h 6858000"/>
              <a:gd name="connsiteX649" fmla="*/ 6678733 w 12192000"/>
              <a:gd name="connsiteY649" fmla="*/ 5824012 h 6858000"/>
              <a:gd name="connsiteX650" fmla="*/ 6682275 w 12192000"/>
              <a:gd name="connsiteY650" fmla="*/ 5831040 h 6858000"/>
              <a:gd name="connsiteX651" fmla="*/ 6689359 w 12192000"/>
              <a:gd name="connsiteY651" fmla="*/ 5834554 h 6858000"/>
              <a:gd name="connsiteX652" fmla="*/ 6682275 w 12192000"/>
              <a:gd name="connsiteY652" fmla="*/ 5809957 h 6858000"/>
              <a:gd name="connsiteX653" fmla="*/ 6678733 w 12192000"/>
              <a:gd name="connsiteY653" fmla="*/ 5788873 h 6858000"/>
              <a:gd name="connsiteX654" fmla="*/ 6668106 w 12192000"/>
              <a:gd name="connsiteY654" fmla="*/ 5788873 h 6858000"/>
              <a:gd name="connsiteX655" fmla="*/ 6647709 w 12192000"/>
              <a:gd name="connsiteY655" fmla="*/ 5788873 h 6858000"/>
              <a:gd name="connsiteX656" fmla="*/ 6608746 w 12192000"/>
              <a:gd name="connsiteY656" fmla="*/ 5792344 h 6858000"/>
              <a:gd name="connsiteX657" fmla="*/ 6608746 w 12192000"/>
              <a:gd name="connsiteY657" fmla="*/ 5799285 h 6858000"/>
              <a:gd name="connsiteX658" fmla="*/ 6622914 w 12192000"/>
              <a:gd name="connsiteY658" fmla="*/ 5795815 h 6858000"/>
              <a:gd name="connsiteX659" fmla="*/ 6626456 w 12192000"/>
              <a:gd name="connsiteY659" fmla="*/ 5830523 h 6858000"/>
              <a:gd name="connsiteX660" fmla="*/ 6637082 w 12192000"/>
              <a:gd name="connsiteY660" fmla="*/ 5830523 h 6858000"/>
              <a:gd name="connsiteX661" fmla="*/ 6633540 w 12192000"/>
              <a:gd name="connsiteY661" fmla="*/ 5795815 h 6858000"/>
              <a:gd name="connsiteX662" fmla="*/ 6647709 w 12192000"/>
              <a:gd name="connsiteY662" fmla="*/ 5795815 h 6858000"/>
              <a:gd name="connsiteX663" fmla="*/ 6647709 w 12192000"/>
              <a:gd name="connsiteY663" fmla="*/ 5788873 h 6858000"/>
              <a:gd name="connsiteX664" fmla="*/ 6198068 w 12192000"/>
              <a:gd name="connsiteY664" fmla="*/ 5788872 h 6858000"/>
              <a:gd name="connsiteX665" fmla="*/ 6223148 w 12192000"/>
              <a:gd name="connsiteY665" fmla="*/ 5823804 h 6858000"/>
              <a:gd name="connsiteX666" fmla="*/ 6169406 w 12192000"/>
              <a:gd name="connsiteY666" fmla="*/ 5823804 h 6858000"/>
              <a:gd name="connsiteX667" fmla="*/ 6198068 w 12192000"/>
              <a:gd name="connsiteY667" fmla="*/ 5788872 h 6858000"/>
              <a:gd name="connsiteX668" fmla="*/ 6650396 w 12192000"/>
              <a:gd name="connsiteY668" fmla="*/ 5782156 h 6858000"/>
              <a:gd name="connsiteX669" fmla="*/ 6815350 w 12192000"/>
              <a:gd name="connsiteY669" fmla="*/ 5838047 h 6858000"/>
              <a:gd name="connsiteX670" fmla="*/ 6818860 w 12192000"/>
              <a:gd name="connsiteY670" fmla="*/ 5852020 h 6858000"/>
              <a:gd name="connsiteX671" fmla="*/ 6790783 w 12192000"/>
              <a:gd name="connsiteY671" fmla="*/ 5883460 h 6858000"/>
              <a:gd name="connsiteX672" fmla="*/ 6776744 w 12192000"/>
              <a:gd name="connsiteY672" fmla="*/ 5883460 h 6858000"/>
              <a:gd name="connsiteX673" fmla="*/ 6650396 w 12192000"/>
              <a:gd name="connsiteY673" fmla="*/ 5838047 h 6858000"/>
              <a:gd name="connsiteX674" fmla="*/ 6524048 w 12192000"/>
              <a:gd name="connsiteY674" fmla="*/ 5883460 h 6858000"/>
              <a:gd name="connsiteX675" fmla="*/ 6510010 w 12192000"/>
              <a:gd name="connsiteY675" fmla="*/ 5883460 h 6858000"/>
              <a:gd name="connsiteX676" fmla="*/ 6481932 w 12192000"/>
              <a:gd name="connsiteY676" fmla="*/ 5852020 h 6858000"/>
              <a:gd name="connsiteX677" fmla="*/ 6485442 w 12192000"/>
              <a:gd name="connsiteY677" fmla="*/ 5838047 h 6858000"/>
              <a:gd name="connsiteX678" fmla="*/ 6650396 w 12192000"/>
              <a:gd name="connsiteY678" fmla="*/ 5782156 h 6858000"/>
              <a:gd name="connsiteX679" fmla="*/ 6198292 w 12192000"/>
              <a:gd name="connsiteY679" fmla="*/ 5782155 h 6858000"/>
              <a:gd name="connsiteX680" fmla="*/ 6160001 w 12192000"/>
              <a:gd name="connsiteY680" fmla="*/ 5831195 h 6858000"/>
              <a:gd name="connsiteX681" fmla="*/ 6201773 w 12192000"/>
              <a:gd name="connsiteY681" fmla="*/ 5880234 h 6858000"/>
              <a:gd name="connsiteX682" fmla="*/ 6229621 w 12192000"/>
              <a:gd name="connsiteY682" fmla="*/ 5873228 h 6858000"/>
              <a:gd name="connsiteX683" fmla="*/ 6229621 w 12192000"/>
              <a:gd name="connsiteY683" fmla="*/ 5862720 h 6858000"/>
              <a:gd name="connsiteX684" fmla="*/ 6201773 w 12192000"/>
              <a:gd name="connsiteY684" fmla="*/ 5869725 h 6858000"/>
              <a:gd name="connsiteX685" fmla="*/ 6170443 w 12192000"/>
              <a:gd name="connsiteY685" fmla="*/ 5834698 h 6858000"/>
              <a:gd name="connsiteX686" fmla="*/ 6236583 w 12192000"/>
              <a:gd name="connsiteY686" fmla="*/ 5834698 h 6858000"/>
              <a:gd name="connsiteX687" fmla="*/ 6236583 w 12192000"/>
              <a:gd name="connsiteY687" fmla="*/ 5827692 h 6858000"/>
              <a:gd name="connsiteX688" fmla="*/ 6198292 w 12192000"/>
              <a:gd name="connsiteY688" fmla="*/ 5782155 h 6858000"/>
              <a:gd name="connsiteX689" fmla="*/ 5949064 w 12192000"/>
              <a:gd name="connsiteY689" fmla="*/ 5745879 h 6858000"/>
              <a:gd name="connsiteX690" fmla="*/ 5949064 w 12192000"/>
              <a:gd name="connsiteY690" fmla="*/ 5756627 h 6858000"/>
              <a:gd name="connsiteX691" fmla="*/ 5988028 w 12192000"/>
              <a:gd name="connsiteY691" fmla="*/ 5756627 h 6858000"/>
              <a:gd name="connsiteX692" fmla="*/ 5988028 w 12192000"/>
              <a:gd name="connsiteY692" fmla="*/ 5876203 h 6858000"/>
              <a:gd name="connsiteX693" fmla="*/ 6001464 w 12192000"/>
              <a:gd name="connsiteY693" fmla="*/ 5876203 h 6858000"/>
              <a:gd name="connsiteX694" fmla="*/ 6001464 w 12192000"/>
              <a:gd name="connsiteY694" fmla="*/ 5756627 h 6858000"/>
              <a:gd name="connsiteX695" fmla="*/ 6040426 w 12192000"/>
              <a:gd name="connsiteY695" fmla="*/ 5756627 h 6858000"/>
              <a:gd name="connsiteX696" fmla="*/ 6040426 w 12192000"/>
              <a:gd name="connsiteY696" fmla="*/ 5745879 h 6858000"/>
              <a:gd name="connsiteX697" fmla="*/ 6061922 w 12192000"/>
              <a:gd name="connsiteY697" fmla="*/ 5735130 h 6858000"/>
              <a:gd name="connsiteX698" fmla="*/ 6061922 w 12192000"/>
              <a:gd name="connsiteY698" fmla="*/ 5876203 h 6858000"/>
              <a:gd name="connsiteX699" fmla="*/ 6072287 w 12192000"/>
              <a:gd name="connsiteY699" fmla="*/ 5876203 h 6858000"/>
              <a:gd name="connsiteX700" fmla="*/ 6072287 w 12192000"/>
              <a:gd name="connsiteY700" fmla="*/ 5826827 h 6858000"/>
              <a:gd name="connsiteX701" fmla="*/ 6099926 w 12192000"/>
              <a:gd name="connsiteY701" fmla="*/ 5788033 h 6858000"/>
              <a:gd name="connsiteX702" fmla="*/ 6120655 w 12192000"/>
              <a:gd name="connsiteY702" fmla="*/ 5819774 h 6858000"/>
              <a:gd name="connsiteX703" fmla="*/ 6120655 w 12192000"/>
              <a:gd name="connsiteY703" fmla="*/ 5876203 h 6858000"/>
              <a:gd name="connsiteX704" fmla="*/ 6134474 w 12192000"/>
              <a:gd name="connsiteY704" fmla="*/ 5876203 h 6858000"/>
              <a:gd name="connsiteX705" fmla="*/ 6134474 w 12192000"/>
              <a:gd name="connsiteY705" fmla="*/ 5819774 h 6858000"/>
              <a:gd name="connsiteX706" fmla="*/ 6103380 w 12192000"/>
              <a:gd name="connsiteY706" fmla="*/ 5780979 h 6858000"/>
              <a:gd name="connsiteX707" fmla="*/ 6072287 w 12192000"/>
              <a:gd name="connsiteY707" fmla="*/ 5798613 h 6858000"/>
              <a:gd name="connsiteX708" fmla="*/ 6072287 w 12192000"/>
              <a:gd name="connsiteY708" fmla="*/ 5735130 h 6858000"/>
              <a:gd name="connsiteX709" fmla="*/ 6061922 w 12192000"/>
              <a:gd name="connsiteY709" fmla="*/ 5735130 h 6858000"/>
              <a:gd name="connsiteX710" fmla="*/ 6640551 w 12192000"/>
              <a:gd name="connsiteY710" fmla="*/ 5710947 h 6858000"/>
              <a:gd name="connsiteX711" fmla="*/ 6626527 w 12192000"/>
              <a:gd name="connsiteY711" fmla="*/ 5763810 h 6858000"/>
              <a:gd name="connsiteX712" fmla="*/ 6601987 w 12192000"/>
              <a:gd name="connsiteY712" fmla="*/ 5767334 h 6858000"/>
              <a:gd name="connsiteX713" fmla="*/ 6577446 w 12192000"/>
              <a:gd name="connsiteY713" fmla="*/ 5721520 h 6858000"/>
              <a:gd name="connsiteX714" fmla="*/ 6573940 w 12192000"/>
              <a:gd name="connsiteY714" fmla="*/ 5721520 h 6858000"/>
              <a:gd name="connsiteX715" fmla="*/ 6552905 w 12192000"/>
              <a:gd name="connsiteY715" fmla="*/ 5725044 h 6858000"/>
              <a:gd name="connsiteX716" fmla="*/ 6552905 w 12192000"/>
              <a:gd name="connsiteY716" fmla="*/ 5728568 h 6858000"/>
              <a:gd name="connsiteX717" fmla="*/ 6549399 w 12192000"/>
              <a:gd name="connsiteY717" fmla="*/ 5753237 h 6858000"/>
              <a:gd name="connsiteX718" fmla="*/ 6552905 w 12192000"/>
              <a:gd name="connsiteY718" fmla="*/ 5781431 h 6858000"/>
              <a:gd name="connsiteX719" fmla="*/ 6531870 w 12192000"/>
              <a:gd name="connsiteY719" fmla="*/ 5788479 h 6858000"/>
              <a:gd name="connsiteX720" fmla="*/ 6493306 w 12192000"/>
              <a:gd name="connsiteY720" fmla="*/ 5753237 h 6858000"/>
              <a:gd name="connsiteX721" fmla="*/ 6472271 w 12192000"/>
              <a:gd name="connsiteY721" fmla="*/ 5763810 h 6858000"/>
              <a:gd name="connsiteX722" fmla="*/ 6486295 w 12192000"/>
              <a:gd name="connsiteY722" fmla="*/ 5816672 h 6858000"/>
              <a:gd name="connsiteX723" fmla="*/ 6468766 w 12192000"/>
              <a:gd name="connsiteY723" fmla="*/ 5827245 h 6858000"/>
              <a:gd name="connsiteX724" fmla="*/ 6423190 w 12192000"/>
              <a:gd name="connsiteY724" fmla="*/ 5802576 h 6858000"/>
              <a:gd name="connsiteX725" fmla="*/ 6405661 w 12192000"/>
              <a:gd name="connsiteY725" fmla="*/ 5816672 h 6858000"/>
              <a:gd name="connsiteX726" fmla="*/ 6405661 w 12192000"/>
              <a:gd name="connsiteY726" fmla="*/ 5820196 h 6858000"/>
              <a:gd name="connsiteX727" fmla="*/ 6433707 w 12192000"/>
              <a:gd name="connsiteY727" fmla="*/ 5866011 h 6858000"/>
              <a:gd name="connsiteX728" fmla="*/ 6419684 w 12192000"/>
              <a:gd name="connsiteY728" fmla="*/ 5883632 h 6858000"/>
              <a:gd name="connsiteX729" fmla="*/ 6367097 w 12192000"/>
              <a:gd name="connsiteY729" fmla="*/ 5869535 h 6858000"/>
              <a:gd name="connsiteX730" fmla="*/ 6356580 w 12192000"/>
              <a:gd name="connsiteY730" fmla="*/ 5890680 h 6858000"/>
              <a:gd name="connsiteX731" fmla="*/ 6391638 w 12192000"/>
              <a:gd name="connsiteY731" fmla="*/ 5929447 h 6858000"/>
              <a:gd name="connsiteX732" fmla="*/ 6384626 w 12192000"/>
              <a:gd name="connsiteY732" fmla="*/ 5950591 h 6858000"/>
              <a:gd name="connsiteX733" fmla="*/ 6332039 w 12192000"/>
              <a:gd name="connsiteY733" fmla="*/ 5950591 h 6858000"/>
              <a:gd name="connsiteX734" fmla="*/ 6325027 w 12192000"/>
              <a:gd name="connsiteY734" fmla="*/ 5971736 h 6858000"/>
              <a:gd name="connsiteX735" fmla="*/ 6370602 w 12192000"/>
              <a:gd name="connsiteY735" fmla="*/ 5999930 h 6858000"/>
              <a:gd name="connsiteX736" fmla="*/ 6367097 w 12192000"/>
              <a:gd name="connsiteY736" fmla="*/ 6021074 h 6858000"/>
              <a:gd name="connsiteX737" fmla="*/ 6318016 w 12192000"/>
              <a:gd name="connsiteY737" fmla="*/ 6035172 h 6858000"/>
              <a:gd name="connsiteX738" fmla="*/ 6314510 w 12192000"/>
              <a:gd name="connsiteY738" fmla="*/ 6035172 h 6858000"/>
              <a:gd name="connsiteX739" fmla="*/ 6314510 w 12192000"/>
              <a:gd name="connsiteY739" fmla="*/ 6049268 h 6858000"/>
              <a:gd name="connsiteX740" fmla="*/ 6314510 w 12192000"/>
              <a:gd name="connsiteY740" fmla="*/ 6059841 h 6858000"/>
              <a:gd name="connsiteX741" fmla="*/ 6318016 w 12192000"/>
              <a:gd name="connsiteY741" fmla="*/ 6059841 h 6858000"/>
              <a:gd name="connsiteX742" fmla="*/ 6367097 w 12192000"/>
              <a:gd name="connsiteY742" fmla="*/ 6073938 h 6858000"/>
              <a:gd name="connsiteX743" fmla="*/ 6370602 w 12192000"/>
              <a:gd name="connsiteY743" fmla="*/ 6095083 h 6858000"/>
              <a:gd name="connsiteX744" fmla="*/ 6325027 w 12192000"/>
              <a:gd name="connsiteY744" fmla="*/ 6123276 h 6858000"/>
              <a:gd name="connsiteX745" fmla="*/ 6325027 w 12192000"/>
              <a:gd name="connsiteY745" fmla="*/ 6126800 h 6858000"/>
              <a:gd name="connsiteX746" fmla="*/ 6332039 w 12192000"/>
              <a:gd name="connsiteY746" fmla="*/ 6147945 h 6858000"/>
              <a:gd name="connsiteX747" fmla="*/ 6384626 w 12192000"/>
              <a:gd name="connsiteY747" fmla="*/ 6147945 h 6858000"/>
              <a:gd name="connsiteX748" fmla="*/ 6395143 w 12192000"/>
              <a:gd name="connsiteY748" fmla="*/ 6169091 h 6858000"/>
              <a:gd name="connsiteX749" fmla="*/ 6356580 w 12192000"/>
              <a:gd name="connsiteY749" fmla="*/ 6204332 h 6858000"/>
              <a:gd name="connsiteX750" fmla="*/ 6356580 w 12192000"/>
              <a:gd name="connsiteY750" fmla="*/ 6207856 h 6858000"/>
              <a:gd name="connsiteX751" fmla="*/ 6367097 w 12192000"/>
              <a:gd name="connsiteY751" fmla="*/ 6225477 h 6858000"/>
              <a:gd name="connsiteX752" fmla="*/ 6419684 w 12192000"/>
              <a:gd name="connsiteY752" fmla="*/ 6211380 h 6858000"/>
              <a:gd name="connsiteX753" fmla="*/ 6433707 w 12192000"/>
              <a:gd name="connsiteY753" fmla="*/ 6232526 h 6858000"/>
              <a:gd name="connsiteX754" fmla="*/ 6405661 w 12192000"/>
              <a:gd name="connsiteY754" fmla="*/ 6278340 h 6858000"/>
              <a:gd name="connsiteX755" fmla="*/ 6423190 w 12192000"/>
              <a:gd name="connsiteY755" fmla="*/ 6292436 h 6858000"/>
              <a:gd name="connsiteX756" fmla="*/ 6468766 w 12192000"/>
              <a:gd name="connsiteY756" fmla="*/ 6267768 h 6858000"/>
              <a:gd name="connsiteX757" fmla="*/ 6486295 w 12192000"/>
              <a:gd name="connsiteY757" fmla="*/ 6281864 h 6858000"/>
              <a:gd name="connsiteX758" fmla="*/ 6475777 w 12192000"/>
              <a:gd name="connsiteY758" fmla="*/ 6331202 h 6858000"/>
              <a:gd name="connsiteX759" fmla="*/ 6475777 w 12192000"/>
              <a:gd name="connsiteY759" fmla="*/ 6334727 h 6858000"/>
              <a:gd name="connsiteX760" fmla="*/ 6493306 w 12192000"/>
              <a:gd name="connsiteY760" fmla="*/ 6345299 h 6858000"/>
              <a:gd name="connsiteX761" fmla="*/ 6496812 w 12192000"/>
              <a:gd name="connsiteY761" fmla="*/ 6345299 h 6858000"/>
              <a:gd name="connsiteX762" fmla="*/ 6531870 w 12192000"/>
              <a:gd name="connsiteY762" fmla="*/ 6306533 h 6858000"/>
              <a:gd name="connsiteX763" fmla="*/ 6552905 w 12192000"/>
              <a:gd name="connsiteY763" fmla="*/ 6317106 h 6858000"/>
              <a:gd name="connsiteX764" fmla="*/ 6549399 w 12192000"/>
              <a:gd name="connsiteY764" fmla="*/ 6341775 h 6858000"/>
              <a:gd name="connsiteX765" fmla="*/ 6552905 w 12192000"/>
              <a:gd name="connsiteY765" fmla="*/ 6369969 h 6858000"/>
              <a:gd name="connsiteX766" fmla="*/ 6573940 w 12192000"/>
              <a:gd name="connsiteY766" fmla="*/ 6377017 h 6858000"/>
              <a:gd name="connsiteX767" fmla="*/ 6577446 w 12192000"/>
              <a:gd name="connsiteY767" fmla="*/ 6377017 h 6858000"/>
              <a:gd name="connsiteX768" fmla="*/ 6601987 w 12192000"/>
              <a:gd name="connsiteY768" fmla="*/ 6331202 h 6858000"/>
              <a:gd name="connsiteX769" fmla="*/ 6626527 w 12192000"/>
              <a:gd name="connsiteY769" fmla="*/ 6331202 h 6858000"/>
              <a:gd name="connsiteX770" fmla="*/ 6640551 w 12192000"/>
              <a:gd name="connsiteY770" fmla="*/ 6384065 h 6858000"/>
              <a:gd name="connsiteX771" fmla="*/ 6661585 w 12192000"/>
              <a:gd name="connsiteY771" fmla="*/ 6384065 h 6858000"/>
              <a:gd name="connsiteX772" fmla="*/ 6665092 w 12192000"/>
              <a:gd name="connsiteY772" fmla="*/ 6384065 h 6858000"/>
              <a:gd name="connsiteX773" fmla="*/ 6679114 w 12192000"/>
              <a:gd name="connsiteY773" fmla="*/ 6331202 h 6858000"/>
              <a:gd name="connsiteX774" fmla="*/ 6700150 w 12192000"/>
              <a:gd name="connsiteY774" fmla="*/ 6331202 h 6858000"/>
              <a:gd name="connsiteX775" fmla="*/ 6724690 w 12192000"/>
              <a:gd name="connsiteY775" fmla="*/ 6377017 h 6858000"/>
              <a:gd name="connsiteX776" fmla="*/ 6728196 w 12192000"/>
              <a:gd name="connsiteY776" fmla="*/ 6377017 h 6858000"/>
              <a:gd name="connsiteX777" fmla="*/ 6749231 w 12192000"/>
              <a:gd name="connsiteY777" fmla="*/ 6369969 h 6858000"/>
              <a:gd name="connsiteX778" fmla="*/ 6752736 w 12192000"/>
              <a:gd name="connsiteY778" fmla="*/ 6341775 h 6858000"/>
              <a:gd name="connsiteX779" fmla="*/ 6749231 w 12192000"/>
              <a:gd name="connsiteY779" fmla="*/ 6317106 h 6858000"/>
              <a:gd name="connsiteX780" fmla="*/ 6770266 w 12192000"/>
              <a:gd name="connsiteY780" fmla="*/ 6306533 h 6858000"/>
              <a:gd name="connsiteX781" fmla="*/ 6808830 w 12192000"/>
              <a:gd name="connsiteY781" fmla="*/ 6345299 h 6858000"/>
              <a:gd name="connsiteX782" fmla="*/ 6826358 w 12192000"/>
              <a:gd name="connsiteY782" fmla="*/ 6334727 h 6858000"/>
              <a:gd name="connsiteX783" fmla="*/ 6829865 w 12192000"/>
              <a:gd name="connsiteY783" fmla="*/ 6334727 h 6858000"/>
              <a:gd name="connsiteX784" fmla="*/ 6829865 w 12192000"/>
              <a:gd name="connsiteY784" fmla="*/ 6331202 h 6858000"/>
              <a:gd name="connsiteX785" fmla="*/ 6815841 w 12192000"/>
              <a:gd name="connsiteY785" fmla="*/ 6281864 h 6858000"/>
              <a:gd name="connsiteX786" fmla="*/ 6833370 w 12192000"/>
              <a:gd name="connsiteY786" fmla="*/ 6267768 h 6858000"/>
              <a:gd name="connsiteX787" fmla="*/ 6878946 w 12192000"/>
              <a:gd name="connsiteY787" fmla="*/ 6292436 h 6858000"/>
              <a:gd name="connsiteX788" fmla="*/ 6896475 w 12192000"/>
              <a:gd name="connsiteY788" fmla="*/ 6278340 h 6858000"/>
              <a:gd name="connsiteX789" fmla="*/ 6896475 w 12192000"/>
              <a:gd name="connsiteY789" fmla="*/ 6274816 h 6858000"/>
              <a:gd name="connsiteX790" fmla="*/ 6868429 w 12192000"/>
              <a:gd name="connsiteY790" fmla="*/ 6229001 h 6858000"/>
              <a:gd name="connsiteX791" fmla="*/ 6882452 w 12192000"/>
              <a:gd name="connsiteY791" fmla="*/ 6211380 h 6858000"/>
              <a:gd name="connsiteX792" fmla="*/ 6935039 w 12192000"/>
              <a:gd name="connsiteY792" fmla="*/ 6225477 h 6858000"/>
              <a:gd name="connsiteX793" fmla="*/ 6945557 w 12192000"/>
              <a:gd name="connsiteY793" fmla="*/ 6207856 h 6858000"/>
              <a:gd name="connsiteX794" fmla="*/ 6945557 w 12192000"/>
              <a:gd name="connsiteY794" fmla="*/ 6204332 h 6858000"/>
              <a:gd name="connsiteX795" fmla="*/ 6910499 w 12192000"/>
              <a:gd name="connsiteY795" fmla="*/ 6165566 h 6858000"/>
              <a:gd name="connsiteX796" fmla="*/ 6917510 w 12192000"/>
              <a:gd name="connsiteY796" fmla="*/ 6147945 h 6858000"/>
              <a:gd name="connsiteX797" fmla="*/ 6970097 w 12192000"/>
              <a:gd name="connsiteY797" fmla="*/ 6147945 h 6858000"/>
              <a:gd name="connsiteX798" fmla="*/ 6970097 w 12192000"/>
              <a:gd name="connsiteY798" fmla="*/ 6144421 h 6858000"/>
              <a:gd name="connsiteX799" fmla="*/ 6977109 w 12192000"/>
              <a:gd name="connsiteY799" fmla="*/ 6123276 h 6858000"/>
              <a:gd name="connsiteX800" fmla="*/ 6931533 w 12192000"/>
              <a:gd name="connsiteY800" fmla="*/ 6095083 h 6858000"/>
              <a:gd name="connsiteX801" fmla="*/ 6935039 w 12192000"/>
              <a:gd name="connsiteY801" fmla="*/ 6073938 h 6858000"/>
              <a:gd name="connsiteX802" fmla="*/ 6984121 w 12192000"/>
              <a:gd name="connsiteY802" fmla="*/ 6059841 h 6858000"/>
              <a:gd name="connsiteX803" fmla="*/ 6987626 w 12192000"/>
              <a:gd name="connsiteY803" fmla="*/ 6049268 h 6858000"/>
              <a:gd name="connsiteX804" fmla="*/ 6984121 w 12192000"/>
              <a:gd name="connsiteY804" fmla="*/ 6038696 h 6858000"/>
              <a:gd name="connsiteX805" fmla="*/ 6984121 w 12192000"/>
              <a:gd name="connsiteY805" fmla="*/ 6035172 h 6858000"/>
              <a:gd name="connsiteX806" fmla="*/ 6935039 w 12192000"/>
              <a:gd name="connsiteY806" fmla="*/ 6021074 h 6858000"/>
              <a:gd name="connsiteX807" fmla="*/ 6931533 w 12192000"/>
              <a:gd name="connsiteY807" fmla="*/ 5999930 h 6858000"/>
              <a:gd name="connsiteX808" fmla="*/ 6977109 w 12192000"/>
              <a:gd name="connsiteY808" fmla="*/ 5975261 h 6858000"/>
              <a:gd name="connsiteX809" fmla="*/ 6977109 w 12192000"/>
              <a:gd name="connsiteY809" fmla="*/ 5971736 h 6858000"/>
              <a:gd name="connsiteX810" fmla="*/ 6970097 w 12192000"/>
              <a:gd name="connsiteY810" fmla="*/ 5950591 h 6858000"/>
              <a:gd name="connsiteX811" fmla="*/ 6917510 w 12192000"/>
              <a:gd name="connsiteY811" fmla="*/ 5950591 h 6858000"/>
              <a:gd name="connsiteX812" fmla="*/ 6910499 w 12192000"/>
              <a:gd name="connsiteY812" fmla="*/ 5929447 h 6858000"/>
              <a:gd name="connsiteX813" fmla="*/ 6945557 w 12192000"/>
              <a:gd name="connsiteY813" fmla="*/ 5890680 h 6858000"/>
              <a:gd name="connsiteX814" fmla="*/ 6935039 w 12192000"/>
              <a:gd name="connsiteY814" fmla="*/ 5873059 h 6858000"/>
              <a:gd name="connsiteX815" fmla="*/ 6935039 w 12192000"/>
              <a:gd name="connsiteY815" fmla="*/ 5869535 h 6858000"/>
              <a:gd name="connsiteX816" fmla="*/ 6882452 w 12192000"/>
              <a:gd name="connsiteY816" fmla="*/ 5883632 h 6858000"/>
              <a:gd name="connsiteX817" fmla="*/ 6868429 w 12192000"/>
              <a:gd name="connsiteY817" fmla="*/ 5866011 h 6858000"/>
              <a:gd name="connsiteX818" fmla="*/ 6896475 w 12192000"/>
              <a:gd name="connsiteY818" fmla="*/ 5820196 h 6858000"/>
              <a:gd name="connsiteX819" fmla="*/ 6878946 w 12192000"/>
              <a:gd name="connsiteY819" fmla="*/ 5802576 h 6858000"/>
              <a:gd name="connsiteX820" fmla="*/ 6833370 w 12192000"/>
              <a:gd name="connsiteY820" fmla="*/ 5830770 h 6858000"/>
              <a:gd name="connsiteX821" fmla="*/ 6815841 w 12192000"/>
              <a:gd name="connsiteY821" fmla="*/ 5816672 h 6858000"/>
              <a:gd name="connsiteX822" fmla="*/ 6829865 w 12192000"/>
              <a:gd name="connsiteY822" fmla="*/ 5763810 h 6858000"/>
              <a:gd name="connsiteX823" fmla="*/ 6808830 w 12192000"/>
              <a:gd name="connsiteY823" fmla="*/ 5753237 h 6858000"/>
              <a:gd name="connsiteX824" fmla="*/ 6770266 w 12192000"/>
              <a:gd name="connsiteY824" fmla="*/ 5788479 h 6858000"/>
              <a:gd name="connsiteX825" fmla="*/ 6749231 w 12192000"/>
              <a:gd name="connsiteY825" fmla="*/ 5781431 h 6858000"/>
              <a:gd name="connsiteX826" fmla="*/ 6752736 w 12192000"/>
              <a:gd name="connsiteY826" fmla="*/ 5753237 h 6858000"/>
              <a:gd name="connsiteX827" fmla="*/ 6749231 w 12192000"/>
              <a:gd name="connsiteY827" fmla="*/ 5728568 h 6858000"/>
              <a:gd name="connsiteX828" fmla="*/ 6749231 w 12192000"/>
              <a:gd name="connsiteY828" fmla="*/ 5725044 h 6858000"/>
              <a:gd name="connsiteX829" fmla="*/ 6728196 w 12192000"/>
              <a:gd name="connsiteY829" fmla="*/ 5721520 h 6858000"/>
              <a:gd name="connsiteX830" fmla="*/ 6724690 w 12192000"/>
              <a:gd name="connsiteY830" fmla="*/ 5721520 h 6858000"/>
              <a:gd name="connsiteX831" fmla="*/ 6700150 w 12192000"/>
              <a:gd name="connsiteY831" fmla="*/ 5767334 h 6858000"/>
              <a:gd name="connsiteX832" fmla="*/ 6675609 w 12192000"/>
              <a:gd name="connsiteY832" fmla="*/ 5763810 h 6858000"/>
              <a:gd name="connsiteX833" fmla="*/ 6661585 w 12192000"/>
              <a:gd name="connsiteY833" fmla="*/ 5710947 h 6858000"/>
              <a:gd name="connsiteX834" fmla="*/ 6640551 w 12192000"/>
              <a:gd name="connsiteY834" fmla="*/ 5710947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6948486" y="6345467"/>
                </a:moveTo>
                <a:lnTo>
                  <a:pt x="6954599" y="6345467"/>
                </a:lnTo>
                <a:cubicBezTo>
                  <a:pt x="6957225" y="6345467"/>
                  <a:pt x="6959024" y="6345659"/>
                  <a:pt x="6959994" y="6346042"/>
                </a:cubicBezTo>
                <a:cubicBezTo>
                  <a:pt x="6960965" y="6346425"/>
                  <a:pt x="6961724" y="6347006"/>
                  <a:pt x="6962272" y="6347785"/>
                </a:cubicBezTo>
                <a:cubicBezTo>
                  <a:pt x="6962819" y="6348565"/>
                  <a:pt x="6963092" y="6349448"/>
                  <a:pt x="6963092" y="6350432"/>
                </a:cubicBezTo>
                <a:cubicBezTo>
                  <a:pt x="6963092" y="6351964"/>
                  <a:pt x="6962524" y="6353194"/>
                  <a:pt x="6961389" y="6354124"/>
                </a:cubicBezTo>
                <a:cubicBezTo>
                  <a:pt x="6960254" y="6355055"/>
                  <a:pt x="6958127" y="6355519"/>
                  <a:pt x="6955010" y="6355519"/>
                </a:cubicBezTo>
                <a:lnTo>
                  <a:pt x="6948486" y="6355519"/>
                </a:lnTo>
                <a:close/>
                <a:moveTo>
                  <a:pt x="6943111" y="6340955"/>
                </a:moveTo>
                <a:lnTo>
                  <a:pt x="6943111" y="6374269"/>
                </a:lnTo>
                <a:lnTo>
                  <a:pt x="6948486" y="6374269"/>
                </a:lnTo>
                <a:lnTo>
                  <a:pt x="6948486" y="6360115"/>
                </a:lnTo>
                <a:lnTo>
                  <a:pt x="6951645" y="6360115"/>
                </a:lnTo>
                <a:cubicBezTo>
                  <a:pt x="6953533" y="6360115"/>
                  <a:pt x="6954969" y="6360497"/>
                  <a:pt x="6955953" y="6361263"/>
                </a:cubicBezTo>
                <a:cubicBezTo>
                  <a:pt x="6957375" y="6362302"/>
                  <a:pt x="6959249" y="6364887"/>
                  <a:pt x="6961574" y="6369017"/>
                </a:cubicBezTo>
                <a:lnTo>
                  <a:pt x="6964528" y="6374269"/>
                </a:lnTo>
                <a:lnTo>
                  <a:pt x="6971092" y="6374269"/>
                </a:lnTo>
                <a:lnTo>
                  <a:pt x="6967031" y="6367745"/>
                </a:lnTo>
                <a:cubicBezTo>
                  <a:pt x="6965088" y="6364654"/>
                  <a:pt x="6963447" y="6362453"/>
                  <a:pt x="6962108" y="6361140"/>
                </a:cubicBezTo>
                <a:cubicBezTo>
                  <a:pt x="6961396" y="6360457"/>
                  <a:pt x="6960452" y="6359868"/>
                  <a:pt x="6959277" y="6359376"/>
                </a:cubicBezTo>
                <a:cubicBezTo>
                  <a:pt x="6962148" y="6359157"/>
                  <a:pt x="6964453" y="6358145"/>
                  <a:pt x="6966190" y="6356340"/>
                </a:cubicBezTo>
                <a:cubicBezTo>
                  <a:pt x="6967926" y="6354535"/>
                  <a:pt x="6968795" y="6352415"/>
                  <a:pt x="6968795" y="6349981"/>
                </a:cubicBezTo>
                <a:cubicBezTo>
                  <a:pt x="6968795" y="6348258"/>
                  <a:pt x="6968275" y="6346630"/>
                  <a:pt x="6967236" y="6345098"/>
                </a:cubicBezTo>
                <a:cubicBezTo>
                  <a:pt x="6966196" y="6343566"/>
                  <a:pt x="6964802" y="6342493"/>
                  <a:pt x="6963051" y="6341878"/>
                </a:cubicBezTo>
                <a:cubicBezTo>
                  <a:pt x="6961300" y="6341262"/>
                  <a:pt x="6958469" y="6340955"/>
                  <a:pt x="6954558" y="6340955"/>
                </a:cubicBezTo>
                <a:close/>
                <a:moveTo>
                  <a:pt x="5903900" y="6338384"/>
                </a:moveTo>
                <a:cubicBezTo>
                  <a:pt x="5903900" y="6338384"/>
                  <a:pt x="5903900" y="6338384"/>
                  <a:pt x="5907414" y="6338384"/>
                </a:cubicBezTo>
                <a:lnTo>
                  <a:pt x="5907414" y="6341925"/>
                </a:lnTo>
                <a:cubicBezTo>
                  <a:pt x="5907414" y="6352552"/>
                  <a:pt x="5907414" y="6377347"/>
                  <a:pt x="5879303" y="6377347"/>
                </a:cubicBezTo>
                <a:cubicBezTo>
                  <a:pt x="5868761" y="6377347"/>
                  <a:pt x="5861734" y="6373805"/>
                  <a:pt x="5861734" y="6359637"/>
                </a:cubicBezTo>
                <a:cubicBezTo>
                  <a:pt x="5861734" y="6338384"/>
                  <a:pt x="5886331" y="6338384"/>
                  <a:pt x="5903900" y="6338384"/>
                </a:cubicBezTo>
                <a:close/>
                <a:moveTo>
                  <a:pt x="6956692" y="6331313"/>
                </a:moveTo>
                <a:cubicBezTo>
                  <a:pt x="6961013" y="6331313"/>
                  <a:pt x="6965239" y="6332428"/>
                  <a:pt x="6969369" y="6334657"/>
                </a:cubicBezTo>
                <a:cubicBezTo>
                  <a:pt x="6973499" y="6336886"/>
                  <a:pt x="6976720" y="6340073"/>
                  <a:pt x="6979032" y="6344216"/>
                </a:cubicBezTo>
                <a:cubicBezTo>
                  <a:pt x="6981342" y="6348360"/>
                  <a:pt x="6982498" y="6352675"/>
                  <a:pt x="6982498" y="6357160"/>
                </a:cubicBezTo>
                <a:cubicBezTo>
                  <a:pt x="6982498" y="6361619"/>
                  <a:pt x="6981363" y="6365893"/>
                  <a:pt x="6979093" y="6369981"/>
                </a:cubicBezTo>
                <a:cubicBezTo>
                  <a:pt x="6976823" y="6374071"/>
                  <a:pt x="6973636" y="6377257"/>
                  <a:pt x="6969533" y="6379541"/>
                </a:cubicBezTo>
                <a:cubicBezTo>
                  <a:pt x="6965430" y="6381825"/>
                  <a:pt x="6961151" y="6382967"/>
                  <a:pt x="6956692" y="6382967"/>
                </a:cubicBezTo>
                <a:cubicBezTo>
                  <a:pt x="6952234" y="6382967"/>
                  <a:pt x="6947953" y="6381825"/>
                  <a:pt x="6943850" y="6379541"/>
                </a:cubicBezTo>
                <a:cubicBezTo>
                  <a:pt x="6939748" y="6377257"/>
                  <a:pt x="6936554" y="6374071"/>
                  <a:pt x="6934270" y="6369981"/>
                </a:cubicBezTo>
                <a:cubicBezTo>
                  <a:pt x="6931986" y="6365893"/>
                  <a:pt x="6930844" y="6361619"/>
                  <a:pt x="6930844" y="6357160"/>
                </a:cubicBezTo>
                <a:cubicBezTo>
                  <a:pt x="6930844" y="6352675"/>
                  <a:pt x="6932006" y="6348360"/>
                  <a:pt x="6934332" y="6344216"/>
                </a:cubicBezTo>
                <a:cubicBezTo>
                  <a:pt x="6936657" y="6340073"/>
                  <a:pt x="6939877" y="6336886"/>
                  <a:pt x="6943994" y="6334657"/>
                </a:cubicBezTo>
                <a:cubicBezTo>
                  <a:pt x="6948110" y="6332428"/>
                  <a:pt x="6952343" y="6331313"/>
                  <a:pt x="6956692" y="6331313"/>
                </a:cubicBezTo>
                <a:close/>
                <a:moveTo>
                  <a:pt x="6956692" y="6326185"/>
                </a:moveTo>
                <a:cubicBezTo>
                  <a:pt x="6951495" y="6326185"/>
                  <a:pt x="6946421" y="6327518"/>
                  <a:pt x="6941471" y="6330185"/>
                </a:cubicBezTo>
                <a:cubicBezTo>
                  <a:pt x="6936520" y="6332851"/>
                  <a:pt x="6932656" y="6336667"/>
                  <a:pt x="6929880" y="6341632"/>
                </a:cubicBezTo>
                <a:cubicBezTo>
                  <a:pt x="6927104" y="6346595"/>
                  <a:pt x="6925716" y="6351772"/>
                  <a:pt x="6925716" y="6357160"/>
                </a:cubicBezTo>
                <a:cubicBezTo>
                  <a:pt x="6925716" y="6362494"/>
                  <a:pt x="6927083" y="6367623"/>
                  <a:pt x="6929819" y="6372546"/>
                </a:cubicBezTo>
                <a:cubicBezTo>
                  <a:pt x="6932554" y="6377469"/>
                  <a:pt x="6936376" y="6381292"/>
                  <a:pt x="6941286" y="6384013"/>
                </a:cubicBezTo>
                <a:cubicBezTo>
                  <a:pt x="6946196" y="6386734"/>
                  <a:pt x="6951331" y="6388095"/>
                  <a:pt x="6956692" y="6388095"/>
                </a:cubicBezTo>
                <a:cubicBezTo>
                  <a:pt x="6962053" y="6388095"/>
                  <a:pt x="6967187" y="6386734"/>
                  <a:pt x="6972098" y="6384013"/>
                </a:cubicBezTo>
                <a:cubicBezTo>
                  <a:pt x="6977007" y="6381292"/>
                  <a:pt x="6980823" y="6377469"/>
                  <a:pt x="6983544" y="6372546"/>
                </a:cubicBezTo>
                <a:cubicBezTo>
                  <a:pt x="6986265" y="6367623"/>
                  <a:pt x="6987626" y="6362494"/>
                  <a:pt x="6987626" y="6357160"/>
                </a:cubicBezTo>
                <a:cubicBezTo>
                  <a:pt x="6987626" y="6351772"/>
                  <a:pt x="6986245" y="6346595"/>
                  <a:pt x="6983483" y="6341632"/>
                </a:cubicBezTo>
                <a:cubicBezTo>
                  <a:pt x="6980720" y="6336667"/>
                  <a:pt x="6976863" y="6332851"/>
                  <a:pt x="6971912" y="6330185"/>
                </a:cubicBezTo>
                <a:cubicBezTo>
                  <a:pt x="6966962" y="6327518"/>
                  <a:pt x="6961889" y="6326185"/>
                  <a:pt x="6956692" y="6326185"/>
                </a:cubicBezTo>
                <a:close/>
                <a:moveTo>
                  <a:pt x="6093496" y="6296733"/>
                </a:moveTo>
                <a:cubicBezTo>
                  <a:pt x="6110934" y="6296733"/>
                  <a:pt x="6125070" y="6314779"/>
                  <a:pt x="6125070" y="6337040"/>
                </a:cubicBezTo>
                <a:cubicBezTo>
                  <a:pt x="6125070" y="6359301"/>
                  <a:pt x="6110934" y="6377346"/>
                  <a:pt x="6093496" y="6377346"/>
                </a:cubicBezTo>
                <a:cubicBezTo>
                  <a:pt x="6076059" y="6377346"/>
                  <a:pt x="6061922" y="6359301"/>
                  <a:pt x="6061922" y="6337040"/>
                </a:cubicBezTo>
                <a:cubicBezTo>
                  <a:pt x="6061922" y="6314779"/>
                  <a:pt x="6076059" y="6296733"/>
                  <a:pt x="6093496" y="6296733"/>
                </a:cubicBezTo>
                <a:close/>
                <a:moveTo>
                  <a:pt x="5783809" y="6296733"/>
                </a:moveTo>
                <a:cubicBezTo>
                  <a:pt x="5799391" y="6296733"/>
                  <a:pt x="5812024" y="6314779"/>
                  <a:pt x="5812024" y="6337040"/>
                </a:cubicBezTo>
                <a:cubicBezTo>
                  <a:pt x="5812024" y="6359301"/>
                  <a:pt x="5799391" y="6377346"/>
                  <a:pt x="5783809" y="6377346"/>
                </a:cubicBezTo>
                <a:cubicBezTo>
                  <a:pt x="5768226" y="6377346"/>
                  <a:pt x="5755594" y="6359301"/>
                  <a:pt x="5755594" y="6337040"/>
                </a:cubicBezTo>
                <a:cubicBezTo>
                  <a:pt x="5755594" y="6314779"/>
                  <a:pt x="5768226" y="6296733"/>
                  <a:pt x="5783809" y="6296733"/>
                </a:cubicBezTo>
                <a:close/>
                <a:moveTo>
                  <a:pt x="5471433" y="6296733"/>
                </a:moveTo>
                <a:cubicBezTo>
                  <a:pt x="5488871" y="6296733"/>
                  <a:pt x="5503007" y="6314779"/>
                  <a:pt x="5503007" y="6337040"/>
                </a:cubicBezTo>
                <a:cubicBezTo>
                  <a:pt x="5503007" y="6359301"/>
                  <a:pt x="5488871" y="6377346"/>
                  <a:pt x="5471433" y="6377346"/>
                </a:cubicBezTo>
                <a:cubicBezTo>
                  <a:pt x="5453996" y="6377346"/>
                  <a:pt x="5439860" y="6359301"/>
                  <a:pt x="5439860" y="6337040"/>
                </a:cubicBezTo>
                <a:cubicBezTo>
                  <a:pt x="5439860" y="6314779"/>
                  <a:pt x="5453996" y="6296733"/>
                  <a:pt x="5471433" y="6296733"/>
                </a:cubicBezTo>
                <a:close/>
                <a:moveTo>
                  <a:pt x="6016373" y="6291486"/>
                </a:moveTo>
                <a:lnTo>
                  <a:pt x="6016373" y="6387446"/>
                </a:lnTo>
                <a:lnTo>
                  <a:pt x="6028662" y="6387446"/>
                </a:lnTo>
                <a:lnTo>
                  <a:pt x="6028662" y="6291486"/>
                </a:lnTo>
                <a:close/>
                <a:moveTo>
                  <a:pt x="6160001" y="6290016"/>
                </a:moveTo>
                <a:cubicBezTo>
                  <a:pt x="6160001" y="6296982"/>
                  <a:pt x="6160001" y="6307432"/>
                  <a:pt x="6160001" y="6314399"/>
                </a:cubicBezTo>
                <a:lnTo>
                  <a:pt x="6160001" y="6384064"/>
                </a:lnTo>
                <a:cubicBezTo>
                  <a:pt x="6160001" y="6384064"/>
                  <a:pt x="6160001" y="6384064"/>
                  <a:pt x="6173820" y="6384064"/>
                </a:cubicBezTo>
                <a:cubicBezTo>
                  <a:pt x="6173820" y="6384064"/>
                  <a:pt x="6173820" y="6384064"/>
                  <a:pt x="6173820" y="6331815"/>
                </a:cubicBezTo>
                <a:cubicBezTo>
                  <a:pt x="6173820" y="6317882"/>
                  <a:pt x="6180730" y="6296982"/>
                  <a:pt x="6201459" y="6296982"/>
                </a:cubicBezTo>
                <a:cubicBezTo>
                  <a:pt x="6215278" y="6296982"/>
                  <a:pt x="6222188" y="6310915"/>
                  <a:pt x="6222188" y="6328332"/>
                </a:cubicBezTo>
                <a:cubicBezTo>
                  <a:pt x="6222188" y="6328332"/>
                  <a:pt x="6222188" y="6328332"/>
                  <a:pt x="6222188" y="6384064"/>
                </a:cubicBezTo>
                <a:cubicBezTo>
                  <a:pt x="6222188" y="6384064"/>
                  <a:pt x="6222188" y="6384064"/>
                  <a:pt x="6232552" y="6384064"/>
                </a:cubicBezTo>
                <a:cubicBezTo>
                  <a:pt x="6232552" y="6384064"/>
                  <a:pt x="6232552" y="6384064"/>
                  <a:pt x="6232552" y="6324848"/>
                </a:cubicBezTo>
                <a:cubicBezTo>
                  <a:pt x="6232552" y="6303949"/>
                  <a:pt x="6225643" y="6290016"/>
                  <a:pt x="6201459" y="6290016"/>
                </a:cubicBezTo>
                <a:cubicBezTo>
                  <a:pt x="6184184" y="6290016"/>
                  <a:pt x="6177275" y="6300465"/>
                  <a:pt x="6170366" y="6307432"/>
                </a:cubicBezTo>
                <a:cubicBezTo>
                  <a:pt x="6170366" y="6307432"/>
                  <a:pt x="6170366" y="6307432"/>
                  <a:pt x="6170366" y="6290016"/>
                </a:cubicBezTo>
                <a:cubicBezTo>
                  <a:pt x="6170366" y="6290016"/>
                  <a:pt x="6170366" y="6290016"/>
                  <a:pt x="6160001" y="6290016"/>
                </a:cubicBezTo>
                <a:close/>
                <a:moveTo>
                  <a:pt x="6090808" y="6290016"/>
                </a:moveTo>
                <a:cubicBezTo>
                  <a:pt x="6066692" y="6290016"/>
                  <a:pt x="6047143" y="6311971"/>
                  <a:pt x="6047143" y="6339056"/>
                </a:cubicBezTo>
                <a:cubicBezTo>
                  <a:pt x="6047143" y="6366140"/>
                  <a:pt x="6066692" y="6388095"/>
                  <a:pt x="6090808" y="6388095"/>
                </a:cubicBezTo>
                <a:cubicBezTo>
                  <a:pt x="6114924" y="6388095"/>
                  <a:pt x="6134474" y="6366140"/>
                  <a:pt x="6134474" y="6339056"/>
                </a:cubicBezTo>
                <a:cubicBezTo>
                  <a:pt x="6134474" y="6311971"/>
                  <a:pt x="6114924" y="6290016"/>
                  <a:pt x="6090808" y="6290016"/>
                </a:cubicBezTo>
                <a:close/>
                <a:moveTo>
                  <a:pt x="5885663" y="6290016"/>
                </a:moveTo>
                <a:cubicBezTo>
                  <a:pt x="5878625" y="6290016"/>
                  <a:pt x="5864549" y="6290016"/>
                  <a:pt x="5857511" y="6293519"/>
                </a:cubicBezTo>
                <a:cubicBezTo>
                  <a:pt x="5857511" y="6293519"/>
                  <a:pt x="5857511" y="6293519"/>
                  <a:pt x="5857511" y="6307530"/>
                </a:cubicBezTo>
                <a:cubicBezTo>
                  <a:pt x="5868068" y="6300525"/>
                  <a:pt x="5875106" y="6297022"/>
                  <a:pt x="5885663" y="6297022"/>
                </a:cubicBezTo>
                <a:cubicBezTo>
                  <a:pt x="5903256" y="6297022"/>
                  <a:pt x="5906775" y="6307530"/>
                  <a:pt x="5906775" y="6321542"/>
                </a:cubicBezTo>
                <a:cubicBezTo>
                  <a:pt x="5906775" y="6321542"/>
                  <a:pt x="5906775" y="6321542"/>
                  <a:pt x="5906775" y="6328547"/>
                </a:cubicBezTo>
                <a:cubicBezTo>
                  <a:pt x="5882144" y="6328547"/>
                  <a:pt x="5846955" y="6328547"/>
                  <a:pt x="5846955" y="6360072"/>
                </a:cubicBezTo>
                <a:cubicBezTo>
                  <a:pt x="5846955" y="6370581"/>
                  <a:pt x="5850474" y="6388095"/>
                  <a:pt x="5878625" y="6388095"/>
                </a:cubicBezTo>
                <a:cubicBezTo>
                  <a:pt x="5889181" y="6388095"/>
                  <a:pt x="5903256" y="6381089"/>
                  <a:pt x="5906775" y="6370581"/>
                </a:cubicBezTo>
                <a:cubicBezTo>
                  <a:pt x="5906775" y="6370581"/>
                  <a:pt x="5906775" y="6370581"/>
                  <a:pt x="5910294" y="6370581"/>
                </a:cubicBezTo>
                <a:lnTo>
                  <a:pt x="5910294" y="6384592"/>
                </a:lnTo>
                <a:cubicBezTo>
                  <a:pt x="5910294" y="6384592"/>
                  <a:pt x="5910294" y="6384592"/>
                  <a:pt x="5920851" y="6384592"/>
                </a:cubicBezTo>
                <a:cubicBezTo>
                  <a:pt x="5920851" y="6381089"/>
                  <a:pt x="5920851" y="6374084"/>
                  <a:pt x="5920851" y="6367078"/>
                </a:cubicBezTo>
                <a:cubicBezTo>
                  <a:pt x="5920851" y="6367078"/>
                  <a:pt x="5920851" y="6367078"/>
                  <a:pt x="5920851" y="6325045"/>
                </a:cubicBezTo>
                <a:cubicBezTo>
                  <a:pt x="5920851" y="6300525"/>
                  <a:pt x="5910294" y="6290016"/>
                  <a:pt x="5885663" y="6290016"/>
                </a:cubicBezTo>
                <a:close/>
                <a:moveTo>
                  <a:pt x="5644079" y="6290016"/>
                </a:moveTo>
                <a:cubicBezTo>
                  <a:pt x="5644079" y="6296982"/>
                  <a:pt x="5644079" y="6307432"/>
                  <a:pt x="5644079" y="6314399"/>
                </a:cubicBezTo>
                <a:lnTo>
                  <a:pt x="5644079" y="6384064"/>
                </a:lnTo>
                <a:cubicBezTo>
                  <a:pt x="5644079" y="6384064"/>
                  <a:pt x="5644079" y="6384064"/>
                  <a:pt x="5658155" y="6384064"/>
                </a:cubicBezTo>
                <a:cubicBezTo>
                  <a:pt x="5658155" y="6384064"/>
                  <a:pt x="5658155" y="6384064"/>
                  <a:pt x="5658155" y="6331815"/>
                </a:cubicBezTo>
                <a:cubicBezTo>
                  <a:pt x="5658155" y="6317882"/>
                  <a:pt x="5665192" y="6296982"/>
                  <a:pt x="5686305" y="6296982"/>
                </a:cubicBezTo>
                <a:cubicBezTo>
                  <a:pt x="5700381" y="6296982"/>
                  <a:pt x="5707418" y="6310915"/>
                  <a:pt x="5707418" y="6328332"/>
                </a:cubicBezTo>
                <a:cubicBezTo>
                  <a:pt x="5707418" y="6328332"/>
                  <a:pt x="5707418" y="6328332"/>
                  <a:pt x="5707418" y="6384064"/>
                </a:cubicBezTo>
                <a:cubicBezTo>
                  <a:pt x="5707418" y="6384064"/>
                  <a:pt x="5707418" y="6384064"/>
                  <a:pt x="5717975" y="6384064"/>
                </a:cubicBezTo>
                <a:cubicBezTo>
                  <a:pt x="5717975" y="6384064"/>
                  <a:pt x="5717975" y="6384064"/>
                  <a:pt x="5717975" y="6324848"/>
                </a:cubicBezTo>
                <a:cubicBezTo>
                  <a:pt x="5717975" y="6303949"/>
                  <a:pt x="5710937" y="6290016"/>
                  <a:pt x="5686305" y="6290016"/>
                </a:cubicBezTo>
                <a:cubicBezTo>
                  <a:pt x="5668711" y="6290016"/>
                  <a:pt x="5661674" y="6300465"/>
                  <a:pt x="5654636" y="6307432"/>
                </a:cubicBezTo>
                <a:cubicBezTo>
                  <a:pt x="5654636" y="6307432"/>
                  <a:pt x="5654636" y="6307432"/>
                  <a:pt x="5654636" y="6290016"/>
                </a:cubicBezTo>
                <a:cubicBezTo>
                  <a:pt x="5654636" y="6290016"/>
                  <a:pt x="5654636" y="6290016"/>
                  <a:pt x="5644079" y="6290016"/>
                </a:cubicBezTo>
                <a:close/>
                <a:moveTo>
                  <a:pt x="5541970" y="6290016"/>
                </a:moveTo>
                <a:cubicBezTo>
                  <a:pt x="5541970" y="6290016"/>
                  <a:pt x="5541970" y="6290016"/>
                  <a:pt x="5541970" y="6353066"/>
                </a:cubicBezTo>
                <a:cubicBezTo>
                  <a:pt x="5541970" y="6374084"/>
                  <a:pt x="5549007" y="6388095"/>
                  <a:pt x="5573640" y="6388095"/>
                </a:cubicBezTo>
                <a:cubicBezTo>
                  <a:pt x="5591234" y="6388095"/>
                  <a:pt x="5598271" y="6377586"/>
                  <a:pt x="5605309" y="6370581"/>
                </a:cubicBezTo>
                <a:cubicBezTo>
                  <a:pt x="5605309" y="6370581"/>
                  <a:pt x="5605309" y="6370581"/>
                  <a:pt x="5605309" y="6384592"/>
                </a:cubicBezTo>
                <a:cubicBezTo>
                  <a:pt x="5605309" y="6384592"/>
                  <a:pt x="5605309" y="6384592"/>
                  <a:pt x="5615865" y="6384592"/>
                </a:cubicBezTo>
                <a:cubicBezTo>
                  <a:pt x="5615865" y="6377586"/>
                  <a:pt x="5615865" y="6370581"/>
                  <a:pt x="5615865" y="6363575"/>
                </a:cubicBezTo>
                <a:lnTo>
                  <a:pt x="5615865" y="6290016"/>
                </a:lnTo>
                <a:cubicBezTo>
                  <a:pt x="5615865" y="6290016"/>
                  <a:pt x="5615865" y="6290016"/>
                  <a:pt x="5601790" y="6290016"/>
                </a:cubicBezTo>
                <a:cubicBezTo>
                  <a:pt x="5601790" y="6290016"/>
                  <a:pt x="5601790" y="6290016"/>
                  <a:pt x="5601790" y="6342558"/>
                </a:cubicBezTo>
                <a:cubicBezTo>
                  <a:pt x="5601790" y="6360072"/>
                  <a:pt x="5594752" y="6377586"/>
                  <a:pt x="5573640" y="6377586"/>
                </a:cubicBezTo>
                <a:cubicBezTo>
                  <a:pt x="5559564" y="6377586"/>
                  <a:pt x="5552527" y="6367078"/>
                  <a:pt x="5552527" y="6349564"/>
                </a:cubicBezTo>
                <a:cubicBezTo>
                  <a:pt x="5552527" y="6349564"/>
                  <a:pt x="5552527" y="6349564"/>
                  <a:pt x="5552527" y="6290016"/>
                </a:cubicBezTo>
                <a:cubicBezTo>
                  <a:pt x="5552527" y="6290016"/>
                  <a:pt x="5552527" y="6290016"/>
                  <a:pt x="5541970" y="6290016"/>
                </a:cubicBezTo>
                <a:close/>
                <a:moveTo>
                  <a:pt x="5473449" y="6290016"/>
                </a:moveTo>
                <a:cubicBezTo>
                  <a:pt x="5448962" y="6290016"/>
                  <a:pt x="5429111" y="6311971"/>
                  <a:pt x="5429111" y="6339056"/>
                </a:cubicBezTo>
                <a:cubicBezTo>
                  <a:pt x="5429111" y="6366140"/>
                  <a:pt x="5448962" y="6388095"/>
                  <a:pt x="5473449" y="6388095"/>
                </a:cubicBezTo>
                <a:cubicBezTo>
                  <a:pt x="5497935" y="6388095"/>
                  <a:pt x="5517786" y="6366140"/>
                  <a:pt x="5517786" y="6339056"/>
                </a:cubicBezTo>
                <a:cubicBezTo>
                  <a:pt x="5517786" y="6311971"/>
                  <a:pt x="5497935" y="6290016"/>
                  <a:pt x="5473449" y="6290016"/>
                </a:cubicBezTo>
                <a:close/>
                <a:moveTo>
                  <a:pt x="6657114" y="6275237"/>
                </a:moveTo>
                <a:lnTo>
                  <a:pt x="6661144" y="6285986"/>
                </a:lnTo>
                <a:lnTo>
                  <a:pt x="6665175" y="6292704"/>
                </a:lnTo>
                <a:lnTo>
                  <a:pt x="6650396" y="6292704"/>
                </a:lnTo>
                <a:lnTo>
                  <a:pt x="6654427" y="6285986"/>
                </a:lnTo>
                <a:close/>
                <a:moveTo>
                  <a:pt x="6661257" y="6264489"/>
                </a:moveTo>
                <a:cubicBezTo>
                  <a:pt x="6661257" y="6264489"/>
                  <a:pt x="6661257" y="6264489"/>
                  <a:pt x="6650844" y="6268003"/>
                </a:cubicBezTo>
                <a:cubicBezTo>
                  <a:pt x="6650844" y="6268003"/>
                  <a:pt x="6650844" y="6268003"/>
                  <a:pt x="6647373" y="6285573"/>
                </a:cubicBezTo>
                <a:cubicBezTo>
                  <a:pt x="6647373" y="6285573"/>
                  <a:pt x="6647373" y="6285573"/>
                  <a:pt x="6636960" y="6306655"/>
                </a:cubicBezTo>
                <a:cubicBezTo>
                  <a:pt x="6640431" y="6306655"/>
                  <a:pt x="6643902" y="6306655"/>
                  <a:pt x="6647373" y="6310169"/>
                </a:cubicBezTo>
                <a:cubicBezTo>
                  <a:pt x="6647373" y="6310169"/>
                  <a:pt x="6647373" y="6310169"/>
                  <a:pt x="6647373" y="6299628"/>
                </a:cubicBezTo>
                <a:cubicBezTo>
                  <a:pt x="6647373" y="6299628"/>
                  <a:pt x="6647373" y="6299628"/>
                  <a:pt x="6668198" y="6299628"/>
                </a:cubicBezTo>
                <a:cubicBezTo>
                  <a:pt x="6668198" y="6299628"/>
                  <a:pt x="6668198" y="6299628"/>
                  <a:pt x="6668198" y="6306655"/>
                </a:cubicBezTo>
                <a:cubicBezTo>
                  <a:pt x="6671669" y="6306655"/>
                  <a:pt x="6675140" y="6306655"/>
                  <a:pt x="6678611" y="6306655"/>
                </a:cubicBezTo>
                <a:cubicBezTo>
                  <a:pt x="6678611" y="6306655"/>
                  <a:pt x="6678611" y="6306655"/>
                  <a:pt x="6668198" y="6285573"/>
                </a:cubicBezTo>
                <a:lnTo>
                  <a:pt x="6661257" y="6268003"/>
                </a:lnTo>
                <a:cubicBezTo>
                  <a:pt x="6661257" y="6268003"/>
                  <a:pt x="6661257" y="6268003"/>
                  <a:pt x="6661257" y="6264489"/>
                </a:cubicBezTo>
                <a:close/>
                <a:moveTo>
                  <a:pt x="5966262" y="6264488"/>
                </a:moveTo>
                <a:cubicBezTo>
                  <a:pt x="5966262" y="6264488"/>
                  <a:pt x="5966262" y="6264488"/>
                  <a:pt x="5955783" y="6268020"/>
                </a:cubicBezTo>
                <a:cubicBezTo>
                  <a:pt x="5955783" y="6268020"/>
                  <a:pt x="5955783" y="6268020"/>
                  <a:pt x="5955783" y="6289209"/>
                </a:cubicBezTo>
                <a:cubicBezTo>
                  <a:pt x="5955783" y="6289209"/>
                  <a:pt x="5955783" y="6289209"/>
                  <a:pt x="5938316" y="6289209"/>
                </a:cubicBezTo>
                <a:cubicBezTo>
                  <a:pt x="5938316" y="6289209"/>
                  <a:pt x="5938316" y="6289209"/>
                  <a:pt x="5938316" y="6299804"/>
                </a:cubicBezTo>
                <a:cubicBezTo>
                  <a:pt x="5938316" y="6299804"/>
                  <a:pt x="5938316" y="6299804"/>
                  <a:pt x="5955783" y="6299804"/>
                </a:cubicBezTo>
                <a:cubicBezTo>
                  <a:pt x="5955783" y="6299804"/>
                  <a:pt x="5955783" y="6299804"/>
                  <a:pt x="5955783" y="6356310"/>
                </a:cubicBezTo>
                <a:cubicBezTo>
                  <a:pt x="5955783" y="6373968"/>
                  <a:pt x="5955783" y="6388094"/>
                  <a:pt x="5976742" y="6388094"/>
                </a:cubicBezTo>
                <a:cubicBezTo>
                  <a:pt x="5983728" y="6388094"/>
                  <a:pt x="5987221" y="6388094"/>
                  <a:pt x="5990715" y="6384563"/>
                </a:cubicBezTo>
                <a:cubicBezTo>
                  <a:pt x="5990715" y="6384563"/>
                  <a:pt x="5990715" y="6384563"/>
                  <a:pt x="5990715" y="6373968"/>
                </a:cubicBezTo>
                <a:cubicBezTo>
                  <a:pt x="5987221" y="6377499"/>
                  <a:pt x="5983728" y="6377499"/>
                  <a:pt x="5980235" y="6377499"/>
                </a:cubicBezTo>
                <a:cubicBezTo>
                  <a:pt x="5969755" y="6377499"/>
                  <a:pt x="5966262" y="6370437"/>
                  <a:pt x="5966262" y="6363373"/>
                </a:cubicBezTo>
                <a:cubicBezTo>
                  <a:pt x="5966262" y="6363373"/>
                  <a:pt x="5966262" y="6363373"/>
                  <a:pt x="5966262" y="6299804"/>
                </a:cubicBezTo>
                <a:cubicBezTo>
                  <a:pt x="5966262" y="6299804"/>
                  <a:pt x="5966262" y="6299804"/>
                  <a:pt x="5987221" y="6299804"/>
                </a:cubicBezTo>
                <a:lnTo>
                  <a:pt x="5987221" y="6289209"/>
                </a:lnTo>
                <a:cubicBezTo>
                  <a:pt x="5987221" y="6289209"/>
                  <a:pt x="5987221" y="6289209"/>
                  <a:pt x="5966262" y="6289209"/>
                </a:cubicBezTo>
                <a:cubicBezTo>
                  <a:pt x="5966262" y="6289209"/>
                  <a:pt x="5966262" y="6289209"/>
                  <a:pt x="5966262" y="6264488"/>
                </a:cubicBezTo>
                <a:close/>
                <a:moveTo>
                  <a:pt x="6601692" y="6261802"/>
                </a:moveTo>
                <a:cubicBezTo>
                  <a:pt x="6591280" y="6303968"/>
                  <a:pt x="6591280" y="6303968"/>
                  <a:pt x="6591280" y="6303968"/>
                </a:cubicBezTo>
                <a:cubicBezTo>
                  <a:pt x="6594751" y="6303968"/>
                  <a:pt x="6598221" y="6303968"/>
                  <a:pt x="6601692" y="6303968"/>
                </a:cubicBezTo>
                <a:cubicBezTo>
                  <a:pt x="6605163" y="6279372"/>
                  <a:pt x="6605163" y="6279372"/>
                  <a:pt x="6605163" y="6279372"/>
                </a:cubicBezTo>
                <a:cubicBezTo>
                  <a:pt x="6619047" y="6307482"/>
                  <a:pt x="6619047" y="6307482"/>
                  <a:pt x="6619047" y="6307482"/>
                </a:cubicBezTo>
                <a:cubicBezTo>
                  <a:pt x="6622518" y="6307482"/>
                  <a:pt x="6625989" y="6307482"/>
                  <a:pt x="6625989" y="6307482"/>
                </a:cubicBezTo>
                <a:cubicBezTo>
                  <a:pt x="6632930" y="6265316"/>
                  <a:pt x="6632930" y="6265316"/>
                  <a:pt x="6632930" y="6265316"/>
                </a:cubicBezTo>
                <a:cubicBezTo>
                  <a:pt x="6629459" y="6265316"/>
                  <a:pt x="6625989" y="6265316"/>
                  <a:pt x="6625989" y="6265316"/>
                </a:cubicBezTo>
                <a:cubicBezTo>
                  <a:pt x="6622518" y="6293427"/>
                  <a:pt x="6622518" y="6293427"/>
                  <a:pt x="6622518" y="6293427"/>
                </a:cubicBezTo>
                <a:cubicBezTo>
                  <a:pt x="6608635" y="6261802"/>
                  <a:pt x="6608635" y="6261802"/>
                  <a:pt x="6608635" y="6261802"/>
                </a:cubicBezTo>
                <a:cubicBezTo>
                  <a:pt x="6605163" y="6261802"/>
                  <a:pt x="6605163" y="6261802"/>
                  <a:pt x="6601692" y="6261802"/>
                </a:cubicBezTo>
                <a:close/>
                <a:moveTo>
                  <a:pt x="6710855" y="6257772"/>
                </a:moveTo>
                <a:cubicBezTo>
                  <a:pt x="6696882" y="6261323"/>
                  <a:pt x="6686403" y="6264873"/>
                  <a:pt x="6675923" y="6264873"/>
                </a:cubicBezTo>
                <a:cubicBezTo>
                  <a:pt x="6675923" y="6271975"/>
                  <a:pt x="6675923" y="6271975"/>
                  <a:pt x="6675923" y="6271975"/>
                </a:cubicBezTo>
                <a:cubicBezTo>
                  <a:pt x="6682909" y="6271975"/>
                  <a:pt x="6686403" y="6271975"/>
                  <a:pt x="6689896" y="6271975"/>
                </a:cubicBezTo>
                <a:cubicBezTo>
                  <a:pt x="6696882" y="6307483"/>
                  <a:pt x="6696882" y="6307483"/>
                  <a:pt x="6696882" y="6307483"/>
                </a:cubicBezTo>
                <a:cubicBezTo>
                  <a:pt x="6703869" y="6303932"/>
                  <a:pt x="6703869" y="6303932"/>
                  <a:pt x="6703869" y="6303932"/>
                </a:cubicBezTo>
                <a:cubicBezTo>
                  <a:pt x="6696882" y="6268424"/>
                  <a:pt x="6696882" y="6268424"/>
                  <a:pt x="6696882" y="6268424"/>
                </a:cubicBezTo>
                <a:cubicBezTo>
                  <a:pt x="6703869" y="6268424"/>
                  <a:pt x="6707362" y="6268424"/>
                  <a:pt x="6710855" y="6264873"/>
                </a:cubicBezTo>
                <a:close/>
                <a:moveTo>
                  <a:pt x="6566559" y="6257772"/>
                </a:moveTo>
                <a:cubicBezTo>
                  <a:pt x="6566559" y="6257772"/>
                  <a:pt x="6566559" y="6257772"/>
                  <a:pt x="6577039" y="6261131"/>
                </a:cubicBezTo>
                <a:cubicBezTo>
                  <a:pt x="6580532" y="6261131"/>
                  <a:pt x="6580532" y="6264490"/>
                  <a:pt x="6580532" y="6264490"/>
                </a:cubicBezTo>
                <a:cubicBezTo>
                  <a:pt x="6580532" y="6264490"/>
                  <a:pt x="6580532" y="6267848"/>
                  <a:pt x="6580532" y="6267848"/>
                </a:cubicBezTo>
                <a:cubicBezTo>
                  <a:pt x="6580532" y="6267848"/>
                  <a:pt x="6577039" y="6271207"/>
                  <a:pt x="6573545" y="6271207"/>
                </a:cubicBezTo>
                <a:cubicBezTo>
                  <a:pt x="6573545" y="6271207"/>
                  <a:pt x="6573545" y="6271207"/>
                  <a:pt x="6563065" y="6267848"/>
                </a:cubicBezTo>
                <a:cubicBezTo>
                  <a:pt x="6563065" y="6267848"/>
                  <a:pt x="6563065" y="6267848"/>
                  <a:pt x="6566559" y="6264490"/>
                </a:cubicBezTo>
                <a:cubicBezTo>
                  <a:pt x="6566559" y="6264490"/>
                  <a:pt x="6566559" y="6264490"/>
                  <a:pt x="6566559" y="6257772"/>
                </a:cubicBezTo>
                <a:close/>
                <a:moveTo>
                  <a:pt x="6016373" y="6255886"/>
                </a:moveTo>
                <a:lnTo>
                  <a:pt x="6016373" y="6269580"/>
                </a:lnTo>
                <a:lnTo>
                  <a:pt x="6028662" y="6269580"/>
                </a:lnTo>
                <a:lnTo>
                  <a:pt x="6028662" y="6255886"/>
                </a:lnTo>
                <a:close/>
                <a:moveTo>
                  <a:pt x="6717573" y="6253740"/>
                </a:moveTo>
                <a:cubicBezTo>
                  <a:pt x="6731393" y="6296734"/>
                  <a:pt x="6731393" y="6296734"/>
                  <a:pt x="6731393" y="6296734"/>
                </a:cubicBezTo>
                <a:cubicBezTo>
                  <a:pt x="6734848" y="6293151"/>
                  <a:pt x="6738302" y="6293151"/>
                  <a:pt x="6741757" y="6293151"/>
                </a:cubicBezTo>
                <a:cubicBezTo>
                  <a:pt x="6727938" y="6253740"/>
                  <a:pt x="6727938" y="6253740"/>
                  <a:pt x="6727938" y="6253740"/>
                </a:cubicBezTo>
                <a:cubicBezTo>
                  <a:pt x="6724483" y="6253740"/>
                  <a:pt x="6721028" y="6253740"/>
                  <a:pt x="6717573" y="6253740"/>
                </a:cubicBezTo>
                <a:close/>
                <a:moveTo>
                  <a:pt x="5348499" y="6253740"/>
                </a:moveTo>
                <a:lnTo>
                  <a:pt x="5348499" y="6384064"/>
                </a:lnTo>
                <a:lnTo>
                  <a:pt x="5363278" y="6384064"/>
                </a:lnTo>
                <a:lnTo>
                  <a:pt x="5363278" y="6324948"/>
                </a:lnTo>
                <a:lnTo>
                  <a:pt x="5408960" y="6324948"/>
                </a:lnTo>
                <a:lnTo>
                  <a:pt x="5408960" y="6314200"/>
                </a:lnTo>
                <a:lnTo>
                  <a:pt x="5363278" y="6314200"/>
                </a:lnTo>
                <a:lnTo>
                  <a:pt x="5363278" y="6264488"/>
                </a:lnTo>
                <a:lnTo>
                  <a:pt x="5411646" y="6264488"/>
                </a:lnTo>
                <a:lnTo>
                  <a:pt x="5411646" y="6253740"/>
                </a:lnTo>
                <a:close/>
                <a:moveTo>
                  <a:pt x="6562954" y="6247023"/>
                </a:moveTo>
                <a:cubicBezTo>
                  <a:pt x="6562954" y="6247023"/>
                  <a:pt x="6562954" y="6247023"/>
                  <a:pt x="6556012" y="6264490"/>
                </a:cubicBezTo>
                <a:cubicBezTo>
                  <a:pt x="6556012" y="6264490"/>
                  <a:pt x="6556012" y="6264490"/>
                  <a:pt x="6556012" y="6267982"/>
                </a:cubicBezTo>
                <a:cubicBezTo>
                  <a:pt x="6556012" y="6267982"/>
                  <a:pt x="6556012" y="6267982"/>
                  <a:pt x="6545599" y="6285449"/>
                </a:cubicBezTo>
                <a:cubicBezTo>
                  <a:pt x="6549070" y="6288942"/>
                  <a:pt x="6552541" y="6288942"/>
                  <a:pt x="6556012" y="6288942"/>
                </a:cubicBezTo>
                <a:cubicBezTo>
                  <a:pt x="6556012" y="6288942"/>
                  <a:pt x="6556012" y="6288942"/>
                  <a:pt x="6559483" y="6274969"/>
                </a:cubicBezTo>
                <a:cubicBezTo>
                  <a:pt x="6559483" y="6274969"/>
                  <a:pt x="6559483" y="6274969"/>
                  <a:pt x="6569896" y="6278463"/>
                </a:cubicBezTo>
                <a:cubicBezTo>
                  <a:pt x="6569896" y="6278463"/>
                  <a:pt x="6569896" y="6278463"/>
                  <a:pt x="6569896" y="6295928"/>
                </a:cubicBezTo>
                <a:cubicBezTo>
                  <a:pt x="6573367" y="6295928"/>
                  <a:pt x="6576837" y="6299422"/>
                  <a:pt x="6580308" y="6299422"/>
                </a:cubicBezTo>
                <a:cubicBezTo>
                  <a:pt x="6580308" y="6299422"/>
                  <a:pt x="6580308" y="6299422"/>
                  <a:pt x="6576837" y="6278463"/>
                </a:cubicBezTo>
                <a:cubicBezTo>
                  <a:pt x="6583779" y="6278463"/>
                  <a:pt x="6587250" y="6271476"/>
                  <a:pt x="6587250" y="6267982"/>
                </a:cubicBezTo>
                <a:cubicBezTo>
                  <a:pt x="6587250" y="6267982"/>
                  <a:pt x="6587250" y="6264490"/>
                  <a:pt x="6587250" y="6264490"/>
                </a:cubicBezTo>
                <a:cubicBezTo>
                  <a:pt x="6587250" y="6260996"/>
                  <a:pt x="6587250" y="6257503"/>
                  <a:pt x="6580308" y="6254010"/>
                </a:cubicBezTo>
                <a:cubicBezTo>
                  <a:pt x="6580308" y="6254010"/>
                  <a:pt x="6580308" y="6254010"/>
                  <a:pt x="6562954" y="6247023"/>
                </a:cubicBezTo>
                <a:close/>
                <a:moveTo>
                  <a:pt x="6768052" y="6244316"/>
                </a:moveTo>
                <a:cubicBezTo>
                  <a:pt x="6771507" y="6244757"/>
                  <a:pt x="6774962" y="6246520"/>
                  <a:pt x="6776689" y="6250047"/>
                </a:cubicBezTo>
                <a:cubicBezTo>
                  <a:pt x="6776689" y="6253574"/>
                  <a:pt x="6776689" y="6257100"/>
                  <a:pt x="6776689" y="6257100"/>
                </a:cubicBezTo>
                <a:cubicBezTo>
                  <a:pt x="6776689" y="6260627"/>
                  <a:pt x="6776689" y="6264155"/>
                  <a:pt x="6773234" y="6267681"/>
                </a:cubicBezTo>
                <a:cubicBezTo>
                  <a:pt x="6773234" y="6267681"/>
                  <a:pt x="6773234" y="6267681"/>
                  <a:pt x="6769780" y="6271208"/>
                </a:cubicBezTo>
                <a:cubicBezTo>
                  <a:pt x="6766325" y="6271208"/>
                  <a:pt x="6759415" y="6271208"/>
                  <a:pt x="6755960" y="6267681"/>
                </a:cubicBezTo>
                <a:cubicBezTo>
                  <a:pt x="6752505" y="6267681"/>
                  <a:pt x="6752505" y="6264155"/>
                  <a:pt x="6752505" y="6264155"/>
                </a:cubicBezTo>
                <a:cubicBezTo>
                  <a:pt x="6752505" y="6264155"/>
                  <a:pt x="6752505" y="6260627"/>
                  <a:pt x="6752505" y="6257100"/>
                </a:cubicBezTo>
                <a:cubicBezTo>
                  <a:pt x="6752505" y="6253574"/>
                  <a:pt x="6752505" y="6250047"/>
                  <a:pt x="6759415" y="6246520"/>
                </a:cubicBezTo>
                <a:cubicBezTo>
                  <a:pt x="6761143" y="6244757"/>
                  <a:pt x="6764598" y="6243875"/>
                  <a:pt x="6768052" y="6244316"/>
                </a:cubicBezTo>
                <a:close/>
                <a:moveTo>
                  <a:pt x="5812549" y="6242991"/>
                </a:moveTo>
                <a:cubicBezTo>
                  <a:pt x="5812549" y="6242991"/>
                  <a:pt x="5812549" y="6242991"/>
                  <a:pt x="5812549" y="6306695"/>
                </a:cubicBezTo>
                <a:cubicBezTo>
                  <a:pt x="5812549" y="6299617"/>
                  <a:pt x="5801859" y="6288999"/>
                  <a:pt x="5784042" y="6288999"/>
                </a:cubicBezTo>
                <a:cubicBezTo>
                  <a:pt x="5755536" y="6288999"/>
                  <a:pt x="5744846" y="6310234"/>
                  <a:pt x="5744846" y="6338547"/>
                </a:cubicBezTo>
                <a:cubicBezTo>
                  <a:pt x="5744846" y="6366860"/>
                  <a:pt x="5755536" y="6388094"/>
                  <a:pt x="5784042" y="6388094"/>
                </a:cubicBezTo>
                <a:cubicBezTo>
                  <a:pt x="5798295" y="6388094"/>
                  <a:pt x="5805422" y="6384555"/>
                  <a:pt x="5812549" y="6370398"/>
                </a:cubicBezTo>
                <a:cubicBezTo>
                  <a:pt x="5812549" y="6370398"/>
                  <a:pt x="5812549" y="6370398"/>
                  <a:pt x="5812549" y="6384555"/>
                </a:cubicBezTo>
                <a:cubicBezTo>
                  <a:pt x="5812549" y="6384555"/>
                  <a:pt x="5812549" y="6384555"/>
                  <a:pt x="5826802" y="6384555"/>
                </a:cubicBezTo>
                <a:lnTo>
                  <a:pt x="5826802" y="6242991"/>
                </a:lnTo>
                <a:cubicBezTo>
                  <a:pt x="5826802" y="6242991"/>
                  <a:pt x="5826802" y="6242991"/>
                  <a:pt x="5812549" y="6242991"/>
                </a:cubicBezTo>
                <a:close/>
                <a:moveTo>
                  <a:pt x="6769972" y="6237475"/>
                </a:moveTo>
                <a:cubicBezTo>
                  <a:pt x="6764149" y="6236180"/>
                  <a:pt x="6757880" y="6237043"/>
                  <a:pt x="6752505" y="6240498"/>
                </a:cubicBezTo>
                <a:cubicBezTo>
                  <a:pt x="6745339" y="6243953"/>
                  <a:pt x="6741757" y="6250863"/>
                  <a:pt x="6741757" y="6257772"/>
                </a:cubicBezTo>
                <a:cubicBezTo>
                  <a:pt x="6741757" y="6261227"/>
                  <a:pt x="6745339" y="6264682"/>
                  <a:pt x="6745339" y="6268137"/>
                </a:cubicBezTo>
                <a:cubicBezTo>
                  <a:pt x="6752505" y="6278502"/>
                  <a:pt x="6766836" y="6281956"/>
                  <a:pt x="6774002" y="6275047"/>
                </a:cubicBezTo>
                <a:cubicBezTo>
                  <a:pt x="6781168" y="6275047"/>
                  <a:pt x="6781168" y="6271592"/>
                  <a:pt x="6784750" y="6268137"/>
                </a:cubicBezTo>
                <a:cubicBezTo>
                  <a:pt x="6784750" y="6264682"/>
                  <a:pt x="6784750" y="6261227"/>
                  <a:pt x="6784750" y="6257772"/>
                </a:cubicBezTo>
                <a:cubicBezTo>
                  <a:pt x="6784750" y="6254318"/>
                  <a:pt x="6784750" y="6250863"/>
                  <a:pt x="6784750" y="6247408"/>
                </a:cubicBezTo>
                <a:cubicBezTo>
                  <a:pt x="6781168" y="6242225"/>
                  <a:pt x="6775794" y="6238771"/>
                  <a:pt x="6769972" y="6237475"/>
                </a:cubicBezTo>
                <a:close/>
                <a:moveTo>
                  <a:pt x="6527720" y="6229557"/>
                </a:moveTo>
                <a:cubicBezTo>
                  <a:pt x="6506636" y="6264489"/>
                  <a:pt x="6506636" y="6264489"/>
                  <a:pt x="6506636" y="6264489"/>
                </a:cubicBezTo>
                <a:cubicBezTo>
                  <a:pt x="6513664" y="6271475"/>
                  <a:pt x="6520692" y="6274969"/>
                  <a:pt x="6531234" y="6281955"/>
                </a:cubicBezTo>
                <a:cubicBezTo>
                  <a:pt x="6534748" y="6274969"/>
                  <a:pt x="6534748" y="6274969"/>
                  <a:pt x="6534748" y="6274969"/>
                </a:cubicBezTo>
                <a:cubicBezTo>
                  <a:pt x="6517178" y="6264489"/>
                  <a:pt x="6517178" y="6264489"/>
                  <a:pt x="6517178" y="6264489"/>
                </a:cubicBezTo>
                <a:cubicBezTo>
                  <a:pt x="6524206" y="6254010"/>
                  <a:pt x="6524206" y="6254010"/>
                  <a:pt x="6524206" y="6254010"/>
                </a:cubicBezTo>
                <a:cubicBezTo>
                  <a:pt x="6534748" y="6260996"/>
                  <a:pt x="6534748" y="6260996"/>
                  <a:pt x="6534748" y="6260996"/>
                </a:cubicBezTo>
                <a:cubicBezTo>
                  <a:pt x="6538261" y="6254010"/>
                  <a:pt x="6538261" y="6254010"/>
                  <a:pt x="6538261" y="6254010"/>
                </a:cubicBezTo>
                <a:cubicBezTo>
                  <a:pt x="6534748" y="6254010"/>
                  <a:pt x="6531234" y="6250516"/>
                  <a:pt x="6527720" y="6247023"/>
                </a:cubicBezTo>
                <a:lnTo>
                  <a:pt x="6531234" y="6240037"/>
                </a:lnTo>
                <a:cubicBezTo>
                  <a:pt x="6538261" y="6243529"/>
                  <a:pt x="6541775" y="6247023"/>
                  <a:pt x="6548803" y="6250516"/>
                </a:cubicBezTo>
                <a:cubicBezTo>
                  <a:pt x="6552317" y="6243529"/>
                  <a:pt x="6552317" y="6243529"/>
                  <a:pt x="6552317" y="6243529"/>
                </a:cubicBezTo>
                <a:cubicBezTo>
                  <a:pt x="6545289" y="6240037"/>
                  <a:pt x="6534748" y="6233050"/>
                  <a:pt x="6527720" y="6229557"/>
                </a:cubicBezTo>
                <a:close/>
                <a:moveTo>
                  <a:pt x="6805172" y="6201343"/>
                </a:moveTo>
                <a:cubicBezTo>
                  <a:pt x="6801679" y="6204869"/>
                  <a:pt x="6801679" y="6204869"/>
                  <a:pt x="6798186" y="6208396"/>
                </a:cubicBezTo>
                <a:cubicBezTo>
                  <a:pt x="6815652" y="6226030"/>
                  <a:pt x="6815652" y="6226030"/>
                  <a:pt x="6815652" y="6226030"/>
                </a:cubicBezTo>
                <a:cubicBezTo>
                  <a:pt x="6787706" y="6218977"/>
                  <a:pt x="6787706" y="6218977"/>
                  <a:pt x="6787706" y="6218977"/>
                </a:cubicBezTo>
                <a:cubicBezTo>
                  <a:pt x="6784213" y="6218977"/>
                  <a:pt x="6784213" y="6222503"/>
                  <a:pt x="6780719" y="6222503"/>
                </a:cubicBezTo>
                <a:cubicBezTo>
                  <a:pt x="6805172" y="6257772"/>
                  <a:pt x="6805172" y="6257772"/>
                  <a:pt x="6805172" y="6257772"/>
                </a:cubicBezTo>
                <a:cubicBezTo>
                  <a:pt x="6808665" y="6254245"/>
                  <a:pt x="6808665" y="6254245"/>
                  <a:pt x="6812159" y="6250718"/>
                </a:cubicBezTo>
                <a:cubicBezTo>
                  <a:pt x="6798186" y="6229557"/>
                  <a:pt x="6798186" y="6229557"/>
                  <a:pt x="6798186" y="6229557"/>
                </a:cubicBezTo>
                <a:cubicBezTo>
                  <a:pt x="6826132" y="6240137"/>
                  <a:pt x="6826132" y="6240137"/>
                  <a:pt x="6826132" y="6240137"/>
                </a:cubicBezTo>
                <a:cubicBezTo>
                  <a:pt x="6829625" y="6236611"/>
                  <a:pt x="6829625" y="6236611"/>
                  <a:pt x="6833118" y="6233084"/>
                </a:cubicBezTo>
                <a:cubicBezTo>
                  <a:pt x="6805172" y="6201343"/>
                  <a:pt x="6805172" y="6201343"/>
                  <a:pt x="6805172" y="6201343"/>
                </a:cubicBezTo>
                <a:close/>
                <a:moveTo>
                  <a:pt x="6496819" y="6201343"/>
                </a:moveTo>
                <a:cubicBezTo>
                  <a:pt x="6496819" y="6201343"/>
                  <a:pt x="6496819" y="6201343"/>
                  <a:pt x="6489791" y="6204856"/>
                </a:cubicBezTo>
                <a:cubicBezTo>
                  <a:pt x="6493305" y="6208370"/>
                  <a:pt x="6496819" y="6211884"/>
                  <a:pt x="6500333" y="6215398"/>
                </a:cubicBezTo>
                <a:cubicBezTo>
                  <a:pt x="6500333" y="6215398"/>
                  <a:pt x="6500333" y="6215398"/>
                  <a:pt x="6475735" y="6239995"/>
                </a:cubicBezTo>
                <a:cubicBezTo>
                  <a:pt x="6475735" y="6239995"/>
                  <a:pt x="6475735" y="6239995"/>
                  <a:pt x="6482763" y="6247023"/>
                </a:cubicBezTo>
                <a:cubicBezTo>
                  <a:pt x="6482763" y="6247023"/>
                  <a:pt x="6482763" y="6247023"/>
                  <a:pt x="6507360" y="6222426"/>
                </a:cubicBezTo>
                <a:cubicBezTo>
                  <a:pt x="6510874" y="6222426"/>
                  <a:pt x="6514388" y="6225939"/>
                  <a:pt x="6517902" y="6229453"/>
                </a:cubicBezTo>
                <a:cubicBezTo>
                  <a:pt x="6517902" y="6229453"/>
                  <a:pt x="6517902" y="6229453"/>
                  <a:pt x="6521416" y="6222426"/>
                </a:cubicBezTo>
                <a:cubicBezTo>
                  <a:pt x="6510874" y="6215398"/>
                  <a:pt x="6503847" y="6208370"/>
                  <a:pt x="6496819" y="6201343"/>
                </a:cubicBezTo>
                <a:close/>
                <a:moveTo>
                  <a:pt x="6826400" y="6190594"/>
                </a:moveTo>
                <a:lnTo>
                  <a:pt x="6843866" y="6197312"/>
                </a:lnTo>
                <a:lnTo>
                  <a:pt x="6843866" y="6201343"/>
                </a:lnTo>
                <a:lnTo>
                  <a:pt x="6837148" y="6208061"/>
                </a:lnTo>
                <a:lnTo>
                  <a:pt x="6833118" y="6201343"/>
                </a:lnTo>
                <a:close/>
                <a:moveTo>
                  <a:pt x="6822753" y="6183876"/>
                </a:moveTo>
                <a:lnTo>
                  <a:pt x="6815652" y="6190818"/>
                </a:lnTo>
                <a:cubicBezTo>
                  <a:pt x="6815652" y="6190818"/>
                  <a:pt x="6815652" y="6190818"/>
                  <a:pt x="6822753" y="6201230"/>
                </a:cubicBezTo>
                <a:cubicBezTo>
                  <a:pt x="6822753" y="6201230"/>
                  <a:pt x="6822753" y="6201230"/>
                  <a:pt x="6840507" y="6225526"/>
                </a:cubicBezTo>
                <a:cubicBezTo>
                  <a:pt x="6840507" y="6225526"/>
                  <a:pt x="6844059" y="6222056"/>
                  <a:pt x="6844059" y="6222056"/>
                </a:cubicBezTo>
                <a:cubicBezTo>
                  <a:pt x="6844059" y="6222056"/>
                  <a:pt x="6844059" y="6222056"/>
                  <a:pt x="6840507" y="6215114"/>
                </a:cubicBezTo>
                <a:cubicBezTo>
                  <a:pt x="6840507" y="6215114"/>
                  <a:pt x="6840507" y="6215114"/>
                  <a:pt x="6851160" y="6201230"/>
                </a:cubicBezTo>
                <a:cubicBezTo>
                  <a:pt x="6851160" y="6201230"/>
                  <a:pt x="6851160" y="6201230"/>
                  <a:pt x="6858262" y="6201230"/>
                </a:cubicBezTo>
                <a:cubicBezTo>
                  <a:pt x="6861813" y="6201230"/>
                  <a:pt x="6861813" y="6201230"/>
                  <a:pt x="6861813" y="6201230"/>
                </a:cubicBezTo>
                <a:cubicBezTo>
                  <a:pt x="6861813" y="6197759"/>
                  <a:pt x="6865363" y="6197759"/>
                  <a:pt x="6865363" y="6194288"/>
                </a:cubicBezTo>
                <a:cubicBezTo>
                  <a:pt x="6865363" y="6194288"/>
                  <a:pt x="6865363" y="6194288"/>
                  <a:pt x="6822753" y="6183876"/>
                </a:cubicBezTo>
                <a:close/>
                <a:moveTo>
                  <a:pt x="6468010" y="6169097"/>
                </a:moveTo>
                <a:cubicBezTo>
                  <a:pt x="6432742" y="6194177"/>
                  <a:pt x="6432742" y="6194177"/>
                  <a:pt x="6432742" y="6194177"/>
                </a:cubicBezTo>
                <a:cubicBezTo>
                  <a:pt x="6436268" y="6197760"/>
                  <a:pt x="6436268" y="6197760"/>
                  <a:pt x="6439796" y="6201343"/>
                </a:cubicBezTo>
                <a:cubicBezTo>
                  <a:pt x="6460956" y="6187012"/>
                  <a:pt x="6460956" y="6187012"/>
                  <a:pt x="6460956" y="6187012"/>
                </a:cubicBezTo>
                <a:cubicBezTo>
                  <a:pt x="6450376" y="6215673"/>
                  <a:pt x="6450376" y="6215673"/>
                  <a:pt x="6450376" y="6215673"/>
                </a:cubicBezTo>
                <a:cubicBezTo>
                  <a:pt x="6453902" y="6219257"/>
                  <a:pt x="6453902" y="6219257"/>
                  <a:pt x="6457429" y="6222839"/>
                </a:cubicBezTo>
                <a:cubicBezTo>
                  <a:pt x="6489170" y="6194177"/>
                  <a:pt x="6489170" y="6194177"/>
                  <a:pt x="6489170" y="6194177"/>
                </a:cubicBezTo>
                <a:cubicBezTo>
                  <a:pt x="6489170" y="6190594"/>
                  <a:pt x="6485644" y="6190594"/>
                  <a:pt x="6485644" y="6187012"/>
                </a:cubicBezTo>
                <a:cubicBezTo>
                  <a:pt x="6464483" y="6204925"/>
                  <a:pt x="6464483" y="6204925"/>
                  <a:pt x="6464483" y="6204925"/>
                </a:cubicBezTo>
                <a:cubicBezTo>
                  <a:pt x="6475063" y="6176263"/>
                  <a:pt x="6475063" y="6176263"/>
                  <a:pt x="6475063" y="6176263"/>
                </a:cubicBezTo>
                <a:cubicBezTo>
                  <a:pt x="6471536" y="6172680"/>
                  <a:pt x="6471536" y="6172680"/>
                  <a:pt x="6468010" y="6169097"/>
                </a:cubicBezTo>
                <a:close/>
                <a:moveTo>
                  <a:pt x="6837149" y="6158349"/>
                </a:moveTo>
                <a:lnTo>
                  <a:pt x="6833118" y="6166410"/>
                </a:lnTo>
                <a:lnTo>
                  <a:pt x="6872081" y="6186564"/>
                </a:lnTo>
                <a:lnTo>
                  <a:pt x="6885517" y="6162380"/>
                </a:lnTo>
                <a:lnTo>
                  <a:pt x="6878799" y="6158349"/>
                </a:lnTo>
                <a:lnTo>
                  <a:pt x="6868050" y="6177159"/>
                </a:lnTo>
                <a:close/>
                <a:moveTo>
                  <a:pt x="6461445" y="6155662"/>
                </a:moveTo>
                <a:cubicBezTo>
                  <a:pt x="6426023" y="6176824"/>
                  <a:pt x="6426023" y="6176824"/>
                  <a:pt x="6426023" y="6176824"/>
                </a:cubicBezTo>
                <a:cubicBezTo>
                  <a:pt x="6426023" y="6176824"/>
                  <a:pt x="6426023" y="6180350"/>
                  <a:pt x="6429565" y="6183877"/>
                </a:cubicBezTo>
                <a:cubicBezTo>
                  <a:pt x="6464987" y="6162716"/>
                  <a:pt x="6464987" y="6162716"/>
                  <a:pt x="6464987" y="6162716"/>
                </a:cubicBezTo>
                <a:cubicBezTo>
                  <a:pt x="6464987" y="6159189"/>
                  <a:pt x="6461445" y="6159189"/>
                  <a:pt x="6461445" y="6155662"/>
                </a:cubicBezTo>
                <a:close/>
                <a:moveTo>
                  <a:pt x="6452739" y="6122052"/>
                </a:moveTo>
                <a:cubicBezTo>
                  <a:pt x="6454494" y="6122493"/>
                  <a:pt x="6456248" y="6124256"/>
                  <a:pt x="6458004" y="6127783"/>
                </a:cubicBezTo>
                <a:cubicBezTo>
                  <a:pt x="6489596" y="6205374"/>
                  <a:pt x="6563311" y="6258276"/>
                  <a:pt x="6651068" y="6258276"/>
                </a:cubicBezTo>
                <a:cubicBezTo>
                  <a:pt x="6738824" y="6258276"/>
                  <a:pt x="6812539" y="6205374"/>
                  <a:pt x="6844131" y="6127783"/>
                </a:cubicBezTo>
                <a:cubicBezTo>
                  <a:pt x="6845887" y="6124256"/>
                  <a:pt x="6847642" y="6122493"/>
                  <a:pt x="6849397" y="6122052"/>
                </a:cubicBezTo>
                <a:cubicBezTo>
                  <a:pt x="6851152" y="6121612"/>
                  <a:pt x="6852907" y="6122493"/>
                  <a:pt x="6854662" y="6124256"/>
                </a:cubicBezTo>
                <a:cubicBezTo>
                  <a:pt x="6854662" y="6124256"/>
                  <a:pt x="6854662" y="6124256"/>
                  <a:pt x="6893275" y="6134837"/>
                </a:cubicBezTo>
                <a:cubicBezTo>
                  <a:pt x="6896786" y="6138364"/>
                  <a:pt x="6900295" y="6141890"/>
                  <a:pt x="6900295" y="6145417"/>
                </a:cubicBezTo>
                <a:cubicBezTo>
                  <a:pt x="6861682" y="6247695"/>
                  <a:pt x="6763396" y="6318232"/>
                  <a:pt x="6651068" y="6318232"/>
                </a:cubicBezTo>
                <a:cubicBezTo>
                  <a:pt x="6538740" y="6318232"/>
                  <a:pt x="6440452" y="6247695"/>
                  <a:pt x="6401840" y="6148945"/>
                </a:cubicBezTo>
                <a:cubicBezTo>
                  <a:pt x="6401840" y="6141890"/>
                  <a:pt x="6401840" y="6138364"/>
                  <a:pt x="6408860" y="6134837"/>
                </a:cubicBezTo>
                <a:cubicBezTo>
                  <a:pt x="6408860" y="6134837"/>
                  <a:pt x="6408860" y="6134837"/>
                  <a:pt x="6447473" y="6124256"/>
                </a:cubicBezTo>
                <a:cubicBezTo>
                  <a:pt x="6449228" y="6122493"/>
                  <a:pt x="6450983" y="6121612"/>
                  <a:pt x="6452739" y="6122052"/>
                </a:cubicBezTo>
                <a:close/>
                <a:moveTo>
                  <a:pt x="6605253" y="6116214"/>
                </a:moveTo>
                <a:cubicBezTo>
                  <a:pt x="6608746" y="6112668"/>
                  <a:pt x="6612239" y="6112668"/>
                  <a:pt x="6615733" y="6116214"/>
                </a:cubicBezTo>
                <a:cubicBezTo>
                  <a:pt x="6615733" y="6116214"/>
                  <a:pt x="6619226" y="6119760"/>
                  <a:pt x="6619226" y="6123305"/>
                </a:cubicBezTo>
                <a:cubicBezTo>
                  <a:pt x="6619226" y="6123305"/>
                  <a:pt x="6626212" y="6226124"/>
                  <a:pt x="6626212" y="6226124"/>
                </a:cubicBezTo>
                <a:cubicBezTo>
                  <a:pt x="6626212" y="6233215"/>
                  <a:pt x="6626212" y="6236761"/>
                  <a:pt x="6622719" y="6236761"/>
                </a:cubicBezTo>
                <a:cubicBezTo>
                  <a:pt x="6622719" y="6240306"/>
                  <a:pt x="6619226" y="6240306"/>
                  <a:pt x="6615733" y="6236761"/>
                </a:cubicBezTo>
                <a:cubicBezTo>
                  <a:pt x="6570321" y="6226124"/>
                  <a:pt x="6538881" y="6208397"/>
                  <a:pt x="6507443" y="6172941"/>
                </a:cubicBezTo>
                <a:cubicBezTo>
                  <a:pt x="6503949" y="6172941"/>
                  <a:pt x="6503949" y="6169396"/>
                  <a:pt x="6503949" y="6169396"/>
                </a:cubicBezTo>
                <a:cubicBezTo>
                  <a:pt x="6503949" y="6165851"/>
                  <a:pt x="6503949" y="6165851"/>
                  <a:pt x="6503949" y="6165851"/>
                </a:cubicBezTo>
                <a:cubicBezTo>
                  <a:pt x="6503949" y="6162306"/>
                  <a:pt x="6507443" y="6162306"/>
                  <a:pt x="6510935" y="6162306"/>
                </a:cubicBezTo>
                <a:cubicBezTo>
                  <a:pt x="6510935" y="6162306"/>
                  <a:pt x="6510935" y="6162306"/>
                  <a:pt x="6605253" y="6116214"/>
                </a:cubicBezTo>
                <a:close/>
                <a:moveTo>
                  <a:pt x="6689896" y="6112668"/>
                </a:moveTo>
                <a:cubicBezTo>
                  <a:pt x="6693389" y="6112668"/>
                  <a:pt x="6696882" y="6112668"/>
                  <a:pt x="6700376" y="6112668"/>
                </a:cubicBezTo>
                <a:cubicBezTo>
                  <a:pt x="6700376" y="6112668"/>
                  <a:pt x="6700376" y="6112668"/>
                  <a:pt x="6791199" y="6158579"/>
                </a:cubicBezTo>
                <a:cubicBezTo>
                  <a:pt x="6794693" y="6162111"/>
                  <a:pt x="6798186" y="6162111"/>
                  <a:pt x="6798186" y="6165643"/>
                </a:cubicBezTo>
                <a:cubicBezTo>
                  <a:pt x="6798186" y="6169174"/>
                  <a:pt x="6798186" y="6169174"/>
                  <a:pt x="6794693" y="6172706"/>
                </a:cubicBezTo>
                <a:cubicBezTo>
                  <a:pt x="6763254" y="6208022"/>
                  <a:pt x="6731814" y="6225680"/>
                  <a:pt x="6686403" y="6236275"/>
                </a:cubicBezTo>
                <a:cubicBezTo>
                  <a:pt x="6682909" y="6236275"/>
                  <a:pt x="6679416" y="6236275"/>
                  <a:pt x="6679416" y="6236275"/>
                </a:cubicBezTo>
                <a:cubicBezTo>
                  <a:pt x="6675923" y="6232743"/>
                  <a:pt x="6675923" y="6229211"/>
                  <a:pt x="6675923" y="6225680"/>
                </a:cubicBezTo>
                <a:cubicBezTo>
                  <a:pt x="6675923" y="6225680"/>
                  <a:pt x="6675923" y="6225680"/>
                  <a:pt x="6686403" y="6123264"/>
                </a:cubicBezTo>
                <a:cubicBezTo>
                  <a:pt x="6686403" y="6119732"/>
                  <a:pt x="6686403" y="6116200"/>
                  <a:pt x="6689896" y="6112668"/>
                </a:cubicBezTo>
                <a:close/>
                <a:moveTo>
                  <a:pt x="5812094" y="6073704"/>
                </a:moveTo>
                <a:lnTo>
                  <a:pt x="5853673" y="6073704"/>
                </a:lnTo>
                <a:cubicBezTo>
                  <a:pt x="5853673" y="6073704"/>
                  <a:pt x="5853673" y="6073704"/>
                  <a:pt x="5853673" y="6116314"/>
                </a:cubicBezTo>
                <a:cubicBezTo>
                  <a:pt x="5853673" y="6116314"/>
                  <a:pt x="5825954" y="6123416"/>
                  <a:pt x="5805164" y="6123416"/>
                </a:cubicBezTo>
                <a:cubicBezTo>
                  <a:pt x="5787839" y="6123416"/>
                  <a:pt x="5787839" y="6109213"/>
                  <a:pt x="5787839" y="6098560"/>
                </a:cubicBezTo>
                <a:cubicBezTo>
                  <a:pt x="5787839" y="6084357"/>
                  <a:pt x="5794769" y="6077255"/>
                  <a:pt x="5812094" y="6073704"/>
                </a:cubicBezTo>
                <a:close/>
                <a:moveTo>
                  <a:pt x="5496290" y="6003839"/>
                </a:moveTo>
                <a:cubicBezTo>
                  <a:pt x="5527527" y="6003839"/>
                  <a:pt x="5537940" y="6017907"/>
                  <a:pt x="5537940" y="6060111"/>
                </a:cubicBezTo>
                <a:cubicBezTo>
                  <a:pt x="5537940" y="6098796"/>
                  <a:pt x="5530998" y="6123415"/>
                  <a:pt x="5496290" y="6123415"/>
                </a:cubicBezTo>
                <a:cubicBezTo>
                  <a:pt x="5461581" y="6123415"/>
                  <a:pt x="5454640" y="6102314"/>
                  <a:pt x="5454640" y="6060111"/>
                </a:cubicBezTo>
                <a:cubicBezTo>
                  <a:pt x="5454640" y="6017907"/>
                  <a:pt x="5465052" y="6003839"/>
                  <a:pt x="5496290" y="6003839"/>
                </a:cubicBezTo>
                <a:close/>
                <a:moveTo>
                  <a:pt x="6640816" y="5999810"/>
                </a:moveTo>
                <a:cubicBezTo>
                  <a:pt x="6640816" y="5999810"/>
                  <a:pt x="6640816" y="5999810"/>
                  <a:pt x="6661845" y="5999810"/>
                </a:cubicBezTo>
                <a:cubicBezTo>
                  <a:pt x="6661845" y="5999810"/>
                  <a:pt x="6661845" y="6006903"/>
                  <a:pt x="6661845" y="6010450"/>
                </a:cubicBezTo>
                <a:cubicBezTo>
                  <a:pt x="6679370" y="6013997"/>
                  <a:pt x="6693389" y="6031732"/>
                  <a:pt x="6693389" y="6049467"/>
                </a:cubicBezTo>
                <a:cubicBezTo>
                  <a:pt x="6693389" y="6070749"/>
                  <a:pt x="6672360" y="6088484"/>
                  <a:pt x="6651330" y="6088484"/>
                </a:cubicBezTo>
                <a:cubicBezTo>
                  <a:pt x="6630302" y="6088484"/>
                  <a:pt x="6612777" y="6070749"/>
                  <a:pt x="6612777" y="6049467"/>
                </a:cubicBezTo>
                <a:cubicBezTo>
                  <a:pt x="6612777" y="6031732"/>
                  <a:pt x="6623291" y="6013997"/>
                  <a:pt x="6640816" y="6010450"/>
                </a:cubicBezTo>
                <a:cubicBezTo>
                  <a:pt x="6640816" y="6010450"/>
                  <a:pt x="6640816" y="5999810"/>
                  <a:pt x="6640816" y="5999810"/>
                </a:cubicBezTo>
                <a:close/>
                <a:moveTo>
                  <a:pt x="6651068" y="5989061"/>
                </a:moveTo>
                <a:cubicBezTo>
                  <a:pt x="6618048" y="5989061"/>
                  <a:pt x="6591280" y="6016130"/>
                  <a:pt x="6591280" y="6049521"/>
                </a:cubicBezTo>
                <a:cubicBezTo>
                  <a:pt x="6591280" y="6082912"/>
                  <a:pt x="6618048" y="6109981"/>
                  <a:pt x="6651068" y="6109981"/>
                </a:cubicBezTo>
                <a:cubicBezTo>
                  <a:pt x="6684088" y="6109981"/>
                  <a:pt x="6710856" y="6082912"/>
                  <a:pt x="6710856" y="6049521"/>
                </a:cubicBezTo>
                <a:cubicBezTo>
                  <a:pt x="6710856" y="6016130"/>
                  <a:pt x="6684088" y="5989061"/>
                  <a:pt x="6651068" y="5989061"/>
                </a:cubicBezTo>
                <a:close/>
                <a:moveTo>
                  <a:pt x="6651068" y="5982344"/>
                </a:moveTo>
                <a:cubicBezTo>
                  <a:pt x="6687799" y="5982344"/>
                  <a:pt x="6717574" y="6012420"/>
                  <a:pt x="6717574" y="6049521"/>
                </a:cubicBezTo>
                <a:cubicBezTo>
                  <a:pt x="6717574" y="6086623"/>
                  <a:pt x="6687799" y="6116699"/>
                  <a:pt x="6651068" y="6116699"/>
                </a:cubicBezTo>
                <a:cubicBezTo>
                  <a:pt x="6614337" y="6116699"/>
                  <a:pt x="6584562" y="6086623"/>
                  <a:pt x="6584562" y="6049521"/>
                </a:cubicBezTo>
                <a:cubicBezTo>
                  <a:pt x="6584562" y="6012420"/>
                  <a:pt x="6614337" y="5982344"/>
                  <a:pt x="6651068" y="5982344"/>
                </a:cubicBezTo>
                <a:close/>
                <a:moveTo>
                  <a:pt x="6826360" y="5979657"/>
                </a:moveTo>
                <a:cubicBezTo>
                  <a:pt x="6829861" y="5979657"/>
                  <a:pt x="6829861" y="5983183"/>
                  <a:pt x="6829861" y="5986710"/>
                </a:cubicBezTo>
                <a:cubicBezTo>
                  <a:pt x="6843866" y="6029032"/>
                  <a:pt x="6843866" y="6067827"/>
                  <a:pt x="6829861" y="6110149"/>
                </a:cubicBezTo>
                <a:cubicBezTo>
                  <a:pt x="6829861" y="6117203"/>
                  <a:pt x="6829861" y="6117203"/>
                  <a:pt x="6826360" y="6117203"/>
                </a:cubicBezTo>
                <a:cubicBezTo>
                  <a:pt x="6822858" y="6120730"/>
                  <a:pt x="6819357" y="6117203"/>
                  <a:pt x="6819357" y="6117203"/>
                </a:cubicBezTo>
                <a:lnTo>
                  <a:pt x="6731823" y="6057247"/>
                </a:lnTo>
                <a:cubicBezTo>
                  <a:pt x="6728322" y="6053720"/>
                  <a:pt x="6728322" y="6050193"/>
                  <a:pt x="6728322" y="6050193"/>
                </a:cubicBezTo>
                <a:cubicBezTo>
                  <a:pt x="6728322" y="6046667"/>
                  <a:pt x="6728322" y="6043140"/>
                  <a:pt x="6731823" y="6039612"/>
                </a:cubicBezTo>
                <a:cubicBezTo>
                  <a:pt x="6731823" y="6039612"/>
                  <a:pt x="6731823" y="6039612"/>
                  <a:pt x="6815856" y="5983183"/>
                </a:cubicBezTo>
                <a:cubicBezTo>
                  <a:pt x="6822858" y="5979657"/>
                  <a:pt x="6826360" y="5979657"/>
                  <a:pt x="6826360" y="5979657"/>
                </a:cubicBezTo>
                <a:close/>
                <a:moveTo>
                  <a:pt x="6475776" y="5979657"/>
                </a:moveTo>
                <a:cubicBezTo>
                  <a:pt x="6479277" y="5979657"/>
                  <a:pt x="6482778" y="5979657"/>
                  <a:pt x="6482778" y="5983183"/>
                </a:cubicBezTo>
                <a:lnTo>
                  <a:pt x="6570312" y="6039612"/>
                </a:lnTo>
                <a:cubicBezTo>
                  <a:pt x="6573813" y="6043140"/>
                  <a:pt x="6573813" y="6046667"/>
                  <a:pt x="6573813" y="6050193"/>
                </a:cubicBezTo>
                <a:cubicBezTo>
                  <a:pt x="6573813" y="6053720"/>
                  <a:pt x="6573813" y="6057247"/>
                  <a:pt x="6570312" y="6057247"/>
                </a:cubicBezTo>
                <a:cubicBezTo>
                  <a:pt x="6570312" y="6057247"/>
                  <a:pt x="6570312" y="6057247"/>
                  <a:pt x="6482778" y="6117203"/>
                </a:cubicBezTo>
                <a:cubicBezTo>
                  <a:pt x="6479277" y="6117203"/>
                  <a:pt x="6475776" y="6120730"/>
                  <a:pt x="6475776" y="6117203"/>
                </a:cubicBezTo>
                <a:cubicBezTo>
                  <a:pt x="6472274" y="6117203"/>
                  <a:pt x="6472274" y="6113676"/>
                  <a:pt x="6468772" y="6113676"/>
                </a:cubicBezTo>
                <a:cubicBezTo>
                  <a:pt x="6458269" y="6067827"/>
                  <a:pt x="6458269" y="6029032"/>
                  <a:pt x="6468772" y="5986710"/>
                </a:cubicBezTo>
                <a:cubicBezTo>
                  <a:pt x="6472274" y="5983183"/>
                  <a:pt x="6472274" y="5979657"/>
                  <a:pt x="6475776" y="5979657"/>
                </a:cubicBezTo>
                <a:close/>
                <a:moveTo>
                  <a:pt x="6072127" y="5968908"/>
                </a:moveTo>
                <a:cubicBezTo>
                  <a:pt x="6072127" y="5972434"/>
                  <a:pt x="6068640" y="5972434"/>
                  <a:pt x="6072127" y="5975961"/>
                </a:cubicBezTo>
                <a:cubicBezTo>
                  <a:pt x="6113977" y="6138195"/>
                  <a:pt x="6113977" y="6138195"/>
                  <a:pt x="6113977" y="6138195"/>
                </a:cubicBezTo>
                <a:cubicBezTo>
                  <a:pt x="6113977" y="6145249"/>
                  <a:pt x="6120952" y="6159356"/>
                  <a:pt x="6134902" y="6159356"/>
                </a:cubicBezTo>
                <a:cubicBezTo>
                  <a:pt x="6145365" y="6159356"/>
                  <a:pt x="6145365" y="6159356"/>
                  <a:pt x="6145365" y="6159356"/>
                </a:cubicBezTo>
                <a:cubicBezTo>
                  <a:pt x="6141877" y="6162883"/>
                  <a:pt x="6141877" y="6162883"/>
                  <a:pt x="6141877" y="6166409"/>
                </a:cubicBezTo>
                <a:cubicBezTo>
                  <a:pt x="6138390" y="6176989"/>
                  <a:pt x="6134902" y="6187570"/>
                  <a:pt x="6113977" y="6187570"/>
                </a:cubicBezTo>
                <a:cubicBezTo>
                  <a:pt x="6079102" y="6184044"/>
                  <a:pt x="6079102" y="6184044"/>
                  <a:pt x="6079102" y="6184044"/>
                </a:cubicBezTo>
                <a:cubicBezTo>
                  <a:pt x="6079102" y="6184044"/>
                  <a:pt x="6075615" y="6184044"/>
                  <a:pt x="6075615" y="6187570"/>
                </a:cubicBezTo>
                <a:cubicBezTo>
                  <a:pt x="6072127" y="6187570"/>
                  <a:pt x="6072127" y="6191097"/>
                  <a:pt x="6072127" y="6191097"/>
                </a:cubicBezTo>
                <a:cubicBezTo>
                  <a:pt x="6072127" y="6212258"/>
                  <a:pt x="6072127" y="6212258"/>
                  <a:pt x="6072127" y="6212258"/>
                </a:cubicBezTo>
                <a:cubicBezTo>
                  <a:pt x="6072127" y="6215785"/>
                  <a:pt x="6075615" y="6215785"/>
                  <a:pt x="6079102" y="6219312"/>
                </a:cubicBezTo>
                <a:cubicBezTo>
                  <a:pt x="6089566" y="6219312"/>
                  <a:pt x="6110490" y="6222838"/>
                  <a:pt x="6124440" y="6222838"/>
                </a:cubicBezTo>
                <a:cubicBezTo>
                  <a:pt x="6127927" y="6222838"/>
                  <a:pt x="6127927" y="6222838"/>
                  <a:pt x="6127927" y="6222838"/>
                </a:cubicBezTo>
                <a:cubicBezTo>
                  <a:pt x="6155827" y="6222838"/>
                  <a:pt x="6173264" y="6205204"/>
                  <a:pt x="6183727" y="6169936"/>
                </a:cubicBezTo>
                <a:cubicBezTo>
                  <a:pt x="6194190" y="6131141"/>
                  <a:pt x="6208140" y="6078239"/>
                  <a:pt x="6215114" y="6039444"/>
                </a:cubicBezTo>
                <a:cubicBezTo>
                  <a:pt x="6222090" y="6021810"/>
                  <a:pt x="6225577" y="6007702"/>
                  <a:pt x="6229064" y="5997122"/>
                </a:cubicBezTo>
                <a:cubicBezTo>
                  <a:pt x="6232552" y="5975961"/>
                  <a:pt x="6232552" y="5975961"/>
                  <a:pt x="6232552" y="5975961"/>
                </a:cubicBezTo>
                <a:cubicBezTo>
                  <a:pt x="6232552" y="5972434"/>
                  <a:pt x="6232552" y="5972434"/>
                  <a:pt x="6232552" y="5968908"/>
                </a:cubicBezTo>
                <a:cubicBezTo>
                  <a:pt x="6229064" y="5968908"/>
                  <a:pt x="6229064" y="5968908"/>
                  <a:pt x="6225577" y="5968908"/>
                </a:cubicBezTo>
                <a:cubicBezTo>
                  <a:pt x="6197677" y="5968908"/>
                  <a:pt x="6197677" y="5968908"/>
                  <a:pt x="6197677" y="5968908"/>
                </a:cubicBezTo>
                <a:cubicBezTo>
                  <a:pt x="6194190" y="5968908"/>
                  <a:pt x="6190702" y="5968908"/>
                  <a:pt x="6190702" y="5972434"/>
                </a:cubicBezTo>
                <a:cubicBezTo>
                  <a:pt x="6152340" y="6117034"/>
                  <a:pt x="6152340" y="6117034"/>
                  <a:pt x="6152340" y="6117034"/>
                </a:cubicBezTo>
                <a:cubicBezTo>
                  <a:pt x="6148852" y="6117034"/>
                  <a:pt x="6148852" y="6117034"/>
                  <a:pt x="6148852" y="6117034"/>
                </a:cubicBezTo>
                <a:cubicBezTo>
                  <a:pt x="6113977" y="5972434"/>
                  <a:pt x="6113977" y="5972434"/>
                  <a:pt x="6113977" y="5972434"/>
                </a:cubicBezTo>
                <a:cubicBezTo>
                  <a:pt x="6110490" y="5968908"/>
                  <a:pt x="6110490" y="5968908"/>
                  <a:pt x="6107002" y="5968908"/>
                </a:cubicBezTo>
                <a:cubicBezTo>
                  <a:pt x="6079102" y="5968908"/>
                  <a:pt x="6079102" y="5968908"/>
                  <a:pt x="6079102" y="5968908"/>
                </a:cubicBezTo>
                <a:cubicBezTo>
                  <a:pt x="6075615" y="5968908"/>
                  <a:pt x="6072127" y="5968908"/>
                  <a:pt x="6072127" y="5968908"/>
                </a:cubicBezTo>
                <a:close/>
                <a:moveTo>
                  <a:pt x="6040101" y="5964877"/>
                </a:moveTo>
                <a:cubicBezTo>
                  <a:pt x="6018975" y="5964877"/>
                  <a:pt x="6001370" y="5978948"/>
                  <a:pt x="5987285" y="5985983"/>
                </a:cubicBezTo>
                <a:cubicBezTo>
                  <a:pt x="5987285" y="5975430"/>
                  <a:pt x="5987285" y="5975430"/>
                  <a:pt x="5987285" y="5975430"/>
                </a:cubicBezTo>
                <a:cubicBezTo>
                  <a:pt x="5987285" y="5968395"/>
                  <a:pt x="5983765" y="5968395"/>
                  <a:pt x="5980244" y="5968395"/>
                </a:cubicBezTo>
                <a:cubicBezTo>
                  <a:pt x="5952076" y="5968395"/>
                  <a:pt x="5952076" y="5968395"/>
                  <a:pt x="5952076" y="5968395"/>
                </a:cubicBezTo>
                <a:cubicBezTo>
                  <a:pt x="5948554" y="5968395"/>
                  <a:pt x="5945033" y="5968395"/>
                  <a:pt x="5945033" y="5975430"/>
                </a:cubicBezTo>
                <a:cubicBezTo>
                  <a:pt x="5945033" y="6151313"/>
                  <a:pt x="5945033" y="6151313"/>
                  <a:pt x="5945033" y="6151313"/>
                </a:cubicBezTo>
                <a:cubicBezTo>
                  <a:pt x="5945033" y="6154831"/>
                  <a:pt x="5948554" y="6158348"/>
                  <a:pt x="5952076" y="6158348"/>
                </a:cubicBezTo>
                <a:cubicBezTo>
                  <a:pt x="5980244" y="6158348"/>
                  <a:pt x="5980244" y="6158348"/>
                  <a:pt x="5980244" y="6158348"/>
                </a:cubicBezTo>
                <a:cubicBezTo>
                  <a:pt x="5983765" y="6158348"/>
                  <a:pt x="5987285" y="6154831"/>
                  <a:pt x="5987285" y="6151313"/>
                </a:cubicBezTo>
                <a:cubicBezTo>
                  <a:pt x="5987285" y="6028195"/>
                  <a:pt x="5987285" y="6028195"/>
                  <a:pt x="5987285" y="6028195"/>
                </a:cubicBezTo>
                <a:cubicBezTo>
                  <a:pt x="5994328" y="6024677"/>
                  <a:pt x="6015454" y="6007089"/>
                  <a:pt x="6040101" y="6007089"/>
                </a:cubicBezTo>
                <a:cubicBezTo>
                  <a:pt x="6043622" y="6003571"/>
                  <a:pt x="6047143" y="6003571"/>
                  <a:pt x="6047143" y="6000054"/>
                </a:cubicBezTo>
                <a:cubicBezTo>
                  <a:pt x="6047143" y="5971913"/>
                  <a:pt x="6047143" y="5971913"/>
                  <a:pt x="6047143" y="5971913"/>
                </a:cubicBezTo>
                <a:cubicBezTo>
                  <a:pt x="6047143" y="5971913"/>
                  <a:pt x="6047143" y="5968395"/>
                  <a:pt x="6043622" y="5968395"/>
                </a:cubicBezTo>
                <a:cubicBezTo>
                  <a:pt x="6043622" y="5964877"/>
                  <a:pt x="6040101" y="5964877"/>
                  <a:pt x="6040101" y="5964877"/>
                </a:cubicBezTo>
                <a:close/>
                <a:moveTo>
                  <a:pt x="5833459" y="5960846"/>
                </a:moveTo>
                <a:cubicBezTo>
                  <a:pt x="5812389" y="5960846"/>
                  <a:pt x="5777274" y="5967917"/>
                  <a:pt x="5763228" y="5967917"/>
                </a:cubicBezTo>
                <a:cubicBezTo>
                  <a:pt x="5759716" y="5967917"/>
                  <a:pt x="5756205" y="5971453"/>
                  <a:pt x="5756205" y="5974989"/>
                </a:cubicBezTo>
                <a:cubicBezTo>
                  <a:pt x="5756205" y="5974989"/>
                  <a:pt x="5756205" y="5974989"/>
                  <a:pt x="5756205" y="5999738"/>
                </a:cubicBezTo>
                <a:cubicBezTo>
                  <a:pt x="5756205" y="6003274"/>
                  <a:pt x="5756205" y="6003274"/>
                  <a:pt x="5759716" y="6006810"/>
                </a:cubicBezTo>
                <a:cubicBezTo>
                  <a:pt x="5759716" y="6006810"/>
                  <a:pt x="5763228" y="6006810"/>
                  <a:pt x="5763228" y="6006810"/>
                </a:cubicBezTo>
                <a:cubicBezTo>
                  <a:pt x="5780786" y="6006810"/>
                  <a:pt x="5808878" y="6003274"/>
                  <a:pt x="5829947" y="6003274"/>
                </a:cubicBezTo>
                <a:cubicBezTo>
                  <a:pt x="5843994" y="6003274"/>
                  <a:pt x="5854528" y="6013881"/>
                  <a:pt x="5854528" y="6028024"/>
                </a:cubicBezTo>
                <a:cubicBezTo>
                  <a:pt x="5854528" y="6028024"/>
                  <a:pt x="5854528" y="6028024"/>
                  <a:pt x="5854528" y="6038631"/>
                </a:cubicBezTo>
                <a:cubicBezTo>
                  <a:pt x="5854528" y="6038631"/>
                  <a:pt x="5854528" y="6038631"/>
                  <a:pt x="5805366" y="6042167"/>
                </a:cubicBezTo>
                <a:cubicBezTo>
                  <a:pt x="5763228" y="6045702"/>
                  <a:pt x="5742158" y="6063380"/>
                  <a:pt x="5742158" y="6102272"/>
                </a:cubicBezTo>
                <a:cubicBezTo>
                  <a:pt x="5742158" y="6141164"/>
                  <a:pt x="5763228" y="6162378"/>
                  <a:pt x="5798344" y="6162378"/>
                </a:cubicBezTo>
                <a:cubicBezTo>
                  <a:pt x="5826436" y="6162378"/>
                  <a:pt x="5861552" y="6148235"/>
                  <a:pt x="5861552" y="6148235"/>
                </a:cubicBezTo>
                <a:cubicBezTo>
                  <a:pt x="5868574" y="6155307"/>
                  <a:pt x="5875597" y="6158842"/>
                  <a:pt x="5889644" y="6162378"/>
                </a:cubicBezTo>
                <a:cubicBezTo>
                  <a:pt x="5893155" y="6162378"/>
                  <a:pt x="5893155" y="6162378"/>
                  <a:pt x="5896667" y="6158842"/>
                </a:cubicBezTo>
                <a:cubicBezTo>
                  <a:pt x="5896667" y="6158842"/>
                  <a:pt x="5896667" y="6155307"/>
                  <a:pt x="5896667" y="6155307"/>
                </a:cubicBezTo>
                <a:cubicBezTo>
                  <a:pt x="5896667" y="6155307"/>
                  <a:pt x="5896667" y="6155307"/>
                  <a:pt x="5896667" y="6028024"/>
                </a:cubicBezTo>
                <a:cubicBezTo>
                  <a:pt x="5896667" y="5982060"/>
                  <a:pt x="5875597" y="5960846"/>
                  <a:pt x="5833459" y="5960846"/>
                </a:cubicBezTo>
                <a:close/>
                <a:moveTo>
                  <a:pt x="5497633" y="5960845"/>
                </a:moveTo>
                <a:cubicBezTo>
                  <a:pt x="5450145" y="5960845"/>
                  <a:pt x="5411646" y="6005960"/>
                  <a:pt x="5411646" y="6061612"/>
                </a:cubicBezTo>
                <a:cubicBezTo>
                  <a:pt x="5411646" y="6117264"/>
                  <a:pt x="5450145" y="6162378"/>
                  <a:pt x="5497633" y="6162378"/>
                </a:cubicBezTo>
                <a:cubicBezTo>
                  <a:pt x="5545122" y="6162378"/>
                  <a:pt x="5583620" y="6117264"/>
                  <a:pt x="5583620" y="6061612"/>
                </a:cubicBezTo>
                <a:cubicBezTo>
                  <a:pt x="5583620" y="6005960"/>
                  <a:pt x="5545122" y="5960845"/>
                  <a:pt x="5497633" y="5960845"/>
                </a:cubicBezTo>
                <a:close/>
                <a:moveTo>
                  <a:pt x="5243703" y="5936662"/>
                </a:moveTo>
                <a:cubicBezTo>
                  <a:pt x="5250670" y="5936662"/>
                  <a:pt x="5257636" y="5936662"/>
                  <a:pt x="5275052" y="5936662"/>
                </a:cubicBezTo>
                <a:cubicBezTo>
                  <a:pt x="5275052" y="5936662"/>
                  <a:pt x="5275052" y="5936662"/>
                  <a:pt x="5292468" y="5936662"/>
                </a:cubicBezTo>
                <a:cubicBezTo>
                  <a:pt x="5323818" y="5936662"/>
                  <a:pt x="5337751" y="5957915"/>
                  <a:pt x="5337751" y="5975626"/>
                </a:cubicBezTo>
                <a:cubicBezTo>
                  <a:pt x="5337751" y="6000420"/>
                  <a:pt x="5320334" y="6014588"/>
                  <a:pt x="5288986" y="6014588"/>
                </a:cubicBezTo>
                <a:cubicBezTo>
                  <a:pt x="5268085" y="6014588"/>
                  <a:pt x="5250670" y="6014588"/>
                  <a:pt x="5243703" y="6014588"/>
                </a:cubicBezTo>
                <a:cubicBezTo>
                  <a:pt x="5243703" y="6014588"/>
                  <a:pt x="5243703" y="6014588"/>
                  <a:pt x="5243703" y="5936662"/>
                </a:cubicBezTo>
                <a:close/>
                <a:moveTo>
                  <a:pt x="5660874" y="5923227"/>
                </a:moveTo>
                <a:cubicBezTo>
                  <a:pt x="5660874" y="5923227"/>
                  <a:pt x="5660874" y="5923227"/>
                  <a:pt x="5629222" y="5930261"/>
                </a:cubicBezTo>
                <a:cubicBezTo>
                  <a:pt x="5625705" y="5930261"/>
                  <a:pt x="5625705" y="5933778"/>
                  <a:pt x="5625705" y="5937295"/>
                </a:cubicBezTo>
                <a:cubicBezTo>
                  <a:pt x="5625705" y="5937295"/>
                  <a:pt x="5625705" y="5937295"/>
                  <a:pt x="5625705" y="5968947"/>
                </a:cubicBezTo>
                <a:cubicBezTo>
                  <a:pt x="5625705" y="5968947"/>
                  <a:pt x="5625705" y="5968947"/>
                  <a:pt x="5608120" y="5968947"/>
                </a:cubicBezTo>
                <a:cubicBezTo>
                  <a:pt x="5604603" y="5968947"/>
                  <a:pt x="5601086" y="5968947"/>
                  <a:pt x="5601086" y="5975981"/>
                </a:cubicBezTo>
                <a:cubicBezTo>
                  <a:pt x="5601086" y="5975981"/>
                  <a:pt x="5601086" y="5975981"/>
                  <a:pt x="5601086" y="6000599"/>
                </a:cubicBezTo>
                <a:cubicBezTo>
                  <a:pt x="5601086" y="6004117"/>
                  <a:pt x="5604603" y="6007633"/>
                  <a:pt x="5608120" y="6007633"/>
                </a:cubicBezTo>
                <a:cubicBezTo>
                  <a:pt x="5608120" y="6007633"/>
                  <a:pt x="5608120" y="6007633"/>
                  <a:pt x="5625705" y="6007633"/>
                </a:cubicBezTo>
                <a:cubicBezTo>
                  <a:pt x="5625705" y="6007633"/>
                  <a:pt x="5625705" y="6007633"/>
                  <a:pt x="5625705" y="6092040"/>
                </a:cubicBezTo>
                <a:cubicBezTo>
                  <a:pt x="5625705" y="6144793"/>
                  <a:pt x="5639772" y="6162378"/>
                  <a:pt x="5681975" y="6162378"/>
                </a:cubicBezTo>
                <a:cubicBezTo>
                  <a:pt x="5692527" y="6162378"/>
                  <a:pt x="5703077" y="6158862"/>
                  <a:pt x="5713628" y="6158862"/>
                </a:cubicBezTo>
                <a:cubicBezTo>
                  <a:pt x="5717145" y="6158862"/>
                  <a:pt x="5720662" y="6155345"/>
                  <a:pt x="5720662" y="6151827"/>
                </a:cubicBezTo>
                <a:cubicBezTo>
                  <a:pt x="5720662" y="6151827"/>
                  <a:pt x="5720662" y="6151827"/>
                  <a:pt x="5720662" y="6127209"/>
                </a:cubicBezTo>
                <a:cubicBezTo>
                  <a:pt x="5720662" y="6123692"/>
                  <a:pt x="5717145" y="6120175"/>
                  <a:pt x="5713628" y="6120175"/>
                </a:cubicBezTo>
                <a:cubicBezTo>
                  <a:pt x="5706595" y="6120175"/>
                  <a:pt x="5696043" y="6120175"/>
                  <a:pt x="5689009" y="6120175"/>
                </a:cubicBezTo>
                <a:cubicBezTo>
                  <a:pt x="5667908" y="6120175"/>
                  <a:pt x="5667908" y="6113141"/>
                  <a:pt x="5667908" y="6085006"/>
                </a:cubicBezTo>
                <a:cubicBezTo>
                  <a:pt x="5667908" y="6085006"/>
                  <a:pt x="5667908" y="6085006"/>
                  <a:pt x="5667908" y="6007633"/>
                </a:cubicBezTo>
                <a:cubicBezTo>
                  <a:pt x="5667908" y="6007633"/>
                  <a:pt x="5667908" y="6007633"/>
                  <a:pt x="5713628" y="6007633"/>
                </a:cubicBezTo>
                <a:cubicBezTo>
                  <a:pt x="5717145" y="6007633"/>
                  <a:pt x="5720662" y="6004117"/>
                  <a:pt x="5720662" y="6000599"/>
                </a:cubicBezTo>
                <a:cubicBezTo>
                  <a:pt x="5720662" y="6000599"/>
                  <a:pt x="5720662" y="6000599"/>
                  <a:pt x="5720662" y="5975981"/>
                </a:cubicBezTo>
                <a:cubicBezTo>
                  <a:pt x="5720662" y="5968947"/>
                  <a:pt x="5717145" y="5968947"/>
                  <a:pt x="5713628" y="5968947"/>
                </a:cubicBezTo>
                <a:cubicBezTo>
                  <a:pt x="5713628" y="5968947"/>
                  <a:pt x="5713628" y="5968947"/>
                  <a:pt x="5667908" y="5968947"/>
                </a:cubicBezTo>
                <a:cubicBezTo>
                  <a:pt x="5667908" y="5968947"/>
                  <a:pt x="5667908" y="5968947"/>
                  <a:pt x="5667908" y="5930261"/>
                </a:cubicBezTo>
                <a:cubicBezTo>
                  <a:pt x="5667908" y="5926744"/>
                  <a:pt x="5667908" y="5926744"/>
                  <a:pt x="5664391" y="5923227"/>
                </a:cubicBezTo>
                <a:cubicBezTo>
                  <a:pt x="5664391" y="5923227"/>
                  <a:pt x="5660874" y="5923227"/>
                  <a:pt x="5660874" y="5923227"/>
                </a:cubicBezTo>
                <a:close/>
                <a:moveTo>
                  <a:pt x="5285479" y="5895013"/>
                </a:moveTo>
                <a:cubicBezTo>
                  <a:pt x="5274985" y="5895013"/>
                  <a:pt x="5243501" y="5895013"/>
                  <a:pt x="5205019" y="5898524"/>
                </a:cubicBezTo>
                <a:cubicBezTo>
                  <a:pt x="5201521" y="5898524"/>
                  <a:pt x="5198022" y="5902035"/>
                  <a:pt x="5198022" y="5905546"/>
                </a:cubicBezTo>
                <a:cubicBezTo>
                  <a:pt x="5198022" y="5905546"/>
                  <a:pt x="5198022" y="5905546"/>
                  <a:pt x="5198022" y="6151326"/>
                </a:cubicBezTo>
                <a:cubicBezTo>
                  <a:pt x="5198022" y="6154837"/>
                  <a:pt x="5201521" y="6158348"/>
                  <a:pt x="5205019" y="6158348"/>
                </a:cubicBezTo>
                <a:cubicBezTo>
                  <a:pt x="5205019" y="6158348"/>
                  <a:pt x="5205019" y="6158348"/>
                  <a:pt x="5236504" y="6158348"/>
                </a:cubicBezTo>
                <a:cubicBezTo>
                  <a:pt x="5240002" y="6158348"/>
                  <a:pt x="5243501" y="6154837"/>
                  <a:pt x="5243501" y="6151326"/>
                </a:cubicBezTo>
                <a:cubicBezTo>
                  <a:pt x="5243501" y="6151326"/>
                  <a:pt x="5243501" y="6151326"/>
                  <a:pt x="5243501" y="6053014"/>
                </a:cubicBezTo>
                <a:cubicBezTo>
                  <a:pt x="5253995" y="6056525"/>
                  <a:pt x="5271486" y="6056525"/>
                  <a:pt x="5292476" y="6056525"/>
                </a:cubicBezTo>
                <a:cubicBezTo>
                  <a:pt x="5292476" y="6056525"/>
                  <a:pt x="5292476" y="6056525"/>
                  <a:pt x="5337954" y="6154837"/>
                </a:cubicBezTo>
                <a:cubicBezTo>
                  <a:pt x="5337954" y="6154837"/>
                  <a:pt x="5341452" y="6158348"/>
                  <a:pt x="5344951" y="6158348"/>
                </a:cubicBezTo>
                <a:cubicBezTo>
                  <a:pt x="5344951" y="6158348"/>
                  <a:pt x="5344951" y="6158348"/>
                  <a:pt x="5376435" y="6158348"/>
                </a:cubicBezTo>
                <a:cubicBezTo>
                  <a:pt x="5379934" y="6158348"/>
                  <a:pt x="5383431" y="6154837"/>
                  <a:pt x="5383431" y="6154837"/>
                </a:cubicBezTo>
                <a:cubicBezTo>
                  <a:pt x="5383431" y="6151326"/>
                  <a:pt x="5383431" y="6151326"/>
                  <a:pt x="5383431" y="6147815"/>
                </a:cubicBezTo>
                <a:lnTo>
                  <a:pt x="5337954" y="6042481"/>
                </a:lnTo>
                <a:cubicBezTo>
                  <a:pt x="5369438" y="6028436"/>
                  <a:pt x="5383431" y="6007369"/>
                  <a:pt x="5383431" y="5975769"/>
                </a:cubicBezTo>
                <a:cubicBezTo>
                  <a:pt x="5383431" y="5937146"/>
                  <a:pt x="5365940" y="5895013"/>
                  <a:pt x="5292476" y="5895013"/>
                </a:cubicBezTo>
                <a:cubicBezTo>
                  <a:pt x="5292476" y="5895013"/>
                  <a:pt x="5288978" y="5895013"/>
                  <a:pt x="5285479" y="5895013"/>
                </a:cubicBezTo>
                <a:close/>
                <a:moveTo>
                  <a:pt x="6840997" y="5864091"/>
                </a:moveTo>
                <a:cubicBezTo>
                  <a:pt x="6843176" y="5864532"/>
                  <a:pt x="6845791" y="5866295"/>
                  <a:pt x="6847534" y="5869822"/>
                </a:cubicBezTo>
                <a:cubicBezTo>
                  <a:pt x="6903309" y="5926252"/>
                  <a:pt x="6931196" y="6017949"/>
                  <a:pt x="6910281" y="6109646"/>
                </a:cubicBezTo>
                <a:cubicBezTo>
                  <a:pt x="6910281" y="6113173"/>
                  <a:pt x="6906795" y="6116699"/>
                  <a:pt x="6899823" y="6113173"/>
                </a:cubicBezTo>
                <a:cubicBezTo>
                  <a:pt x="6899823" y="6113173"/>
                  <a:pt x="6899823" y="6113173"/>
                  <a:pt x="6861478" y="6102592"/>
                </a:cubicBezTo>
                <a:cubicBezTo>
                  <a:pt x="6857992" y="6102592"/>
                  <a:pt x="6854506" y="6099065"/>
                  <a:pt x="6854506" y="6092012"/>
                </a:cubicBezTo>
                <a:cubicBezTo>
                  <a:pt x="6868450" y="6017949"/>
                  <a:pt x="6851020" y="5957992"/>
                  <a:pt x="6809188" y="5912144"/>
                </a:cubicBezTo>
                <a:cubicBezTo>
                  <a:pt x="6802216" y="5908618"/>
                  <a:pt x="6802216" y="5901563"/>
                  <a:pt x="6809188" y="5898037"/>
                </a:cubicBezTo>
                <a:cubicBezTo>
                  <a:pt x="6809188" y="5898037"/>
                  <a:pt x="6809188" y="5898037"/>
                  <a:pt x="6837075" y="5866295"/>
                </a:cubicBezTo>
                <a:cubicBezTo>
                  <a:pt x="6837075" y="5864532"/>
                  <a:pt x="6838819" y="5863650"/>
                  <a:pt x="6840997" y="5864091"/>
                </a:cubicBezTo>
                <a:close/>
                <a:moveTo>
                  <a:pt x="6460734" y="5864091"/>
                </a:moveTo>
                <a:cubicBezTo>
                  <a:pt x="6462935" y="5863650"/>
                  <a:pt x="6464696" y="5864532"/>
                  <a:pt x="6464696" y="5866295"/>
                </a:cubicBezTo>
                <a:cubicBezTo>
                  <a:pt x="6464696" y="5866295"/>
                  <a:pt x="6464696" y="5866295"/>
                  <a:pt x="6496396" y="5898037"/>
                </a:cubicBezTo>
                <a:cubicBezTo>
                  <a:pt x="6499919" y="5901563"/>
                  <a:pt x="6499919" y="5908618"/>
                  <a:pt x="6492874" y="5912144"/>
                </a:cubicBezTo>
                <a:cubicBezTo>
                  <a:pt x="6450607" y="5957992"/>
                  <a:pt x="6432995" y="6017949"/>
                  <a:pt x="6447085" y="6092012"/>
                </a:cubicBezTo>
                <a:cubicBezTo>
                  <a:pt x="6447085" y="6099065"/>
                  <a:pt x="6443563" y="6102592"/>
                  <a:pt x="6440040" y="6102592"/>
                </a:cubicBezTo>
                <a:cubicBezTo>
                  <a:pt x="6440040" y="6102592"/>
                  <a:pt x="6440040" y="6102592"/>
                  <a:pt x="6401295" y="6113173"/>
                </a:cubicBezTo>
                <a:cubicBezTo>
                  <a:pt x="6394251" y="6116699"/>
                  <a:pt x="6390728" y="6113173"/>
                  <a:pt x="6390728" y="6109646"/>
                </a:cubicBezTo>
                <a:cubicBezTo>
                  <a:pt x="6369595" y="6017949"/>
                  <a:pt x="6397773" y="5926252"/>
                  <a:pt x="6454129" y="5869822"/>
                </a:cubicBezTo>
                <a:cubicBezTo>
                  <a:pt x="6455890" y="5866295"/>
                  <a:pt x="6458533" y="5864532"/>
                  <a:pt x="6460734" y="5864091"/>
                </a:cubicBezTo>
                <a:close/>
                <a:moveTo>
                  <a:pt x="6679416" y="5858737"/>
                </a:moveTo>
                <a:cubicBezTo>
                  <a:pt x="6682909" y="5858737"/>
                  <a:pt x="6682909" y="5858737"/>
                  <a:pt x="6686403" y="5858737"/>
                </a:cubicBezTo>
                <a:cubicBezTo>
                  <a:pt x="6731814" y="5869333"/>
                  <a:pt x="6763254" y="5886990"/>
                  <a:pt x="6794693" y="5922306"/>
                </a:cubicBezTo>
                <a:cubicBezTo>
                  <a:pt x="6798186" y="5925838"/>
                  <a:pt x="6798186" y="5925838"/>
                  <a:pt x="6798186" y="5929370"/>
                </a:cubicBezTo>
                <a:cubicBezTo>
                  <a:pt x="6798186" y="5932901"/>
                  <a:pt x="6794693" y="5932901"/>
                  <a:pt x="6791199" y="5936433"/>
                </a:cubicBezTo>
                <a:cubicBezTo>
                  <a:pt x="6791199" y="5936433"/>
                  <a:pt x="6791199" y="5936433"/>
                  <a:pt x="6700376" y="5982344"/>
                </a:cubicBezTo>
                <a:cubicBezTo>
                  <a:pt x="6696882" y="5982344"/>
                  <a:pt x="6693389" y="5982344"/>
                  <a:pt x="6689896" y="5982344"/>
                </a:cubicBezTo>
                <a:cubicBezTo>
                  <a:pt x="6686403" y="5978812"/>
                  <a:pt x="6686403" y="5975280"/>
                  <a:pt x="6682909" y="5971749"/>
                </a:cubicBezTo>
                <a:cubicBezTo>
                  <a:pt x="6682909" y="5971749"/>
                  <a:pt x="6682909" y="5971749"/>
                  <a:pt x="6675923" y="5869333"/>
                </a:cubicBezTo>
                <a:cubicBezTo>
                  <a:pt x="6675923" y="5865801"/>
                  <a:pt x="6675923" y="5862269"/>
                  <a:pt x="6679416" y="5858737"/>
                </a:cubicBezTo>
                <a:close/>
                <a:moveTo>
                  <a:pt x="6615733" y="5858737"/>
                </a:moveTo>
                <a:cubicBezTo>
                  <a:pt x="6619226" y="5858737"/>
                  <a:pt x="6619226" y="5858737"/>
                  <a:pt x="6622719" y="5858737"/>
                </a:cubicBezTo>
                <a:cubicBezTo>
                  <a:pt x="6622719" y="5862269"/>
                  <a:pt x="6626212" y="5865801"/>
                  <a:pt x="6626212" y="5869333"/>
                </a:cubicBezTo>
                <a:cubicBezTo>
                  <a:pt x="6626212" y="5869333"/>
                  <a:pt x="6626212" y="5869333"/>
                  <a:pt x="6615733" y="5975280"/>
                </a:cubicBezTo>
                <a:cubicBezTo>
                  <a:pt x="6615733" y="5978812"/>
                  <a:pt x="6615733" y="5982344"/>
                  <a:pt x="6612239" y="5982344"/>
                </a:cubicBezTo>
                <a:cubicBezTo>
                  <a:pt x="6608746" y="5982344"/>
                  <a:pt x="6605253" y="5982344"/>
                  <a:pt x="6601760" y="5982344"/>
                </a:cubicBezTo>
                <a:cubicBezTo>
                  <a:pt x="6601760" y="5982344"/>
                  <a:pt x="6601760" y="5982344"/>
                  <a:pt x="6510935" y="5936433"/>
                </a:cubicBezTo>
                <a:cubicBezTo>
                  <a:pt x="6507443" y="5936433"/>
                  <a:pt x="6503949" y="5932901"/>
                  <a:pt x="6503949" y="5929370"/>
                </a:cubicBezTo>
                <a:cubicBezTo>
                  <a:pt x="6503949" y="5929370"/>
                  <a:pt x="6503949" y="5925838"/>
                  <a:pt x="6507443" y="5922306"/>
                </a:cubicBezTo>
                <a:cubicBezTo>
                  <a:pt x="6538881" y="5890522"/>
                  <a:pt x="6570321" y="5869333"/>
                  <a:pt x="6615733" y="5858737"/>
                </a:cubicBezTo>
                <a:close/>
                <a:moveTo>
                  <a:pt x="6534583" y="5823805"/>
                </a:moveTo>
                <a:cubicBezTo>
                  <a:pt x="6538076" y="5823805"/>
                  <a:pt x="6541569" y="5827500"/>
                  <a:pt x="6541569" y="5831195"/>
                </a:cubicBezTo>
                <a:cubicBezTo>
                  <a:pt x="6541569" y="5834890"/>
                  <a:pt x="6541569" y="5834890"/>
                  <a:pt x="6538076" y="5834890"/>
                </a:cubicBezTo>
                <a:cubicBezTo>
                  <a:pt x="6538076" y="5834890"/>
                  <a:pt x="6538076" y="5834890"/>
                  <a:pt x="6531089" y="5838585"/>
                </a:cubicBezTo>
                <a:cubicBezTo>
                  <a:pt x="6531089" y="5838585"/>
                  <a:pt x="6531089" y="5838585"/>
                  <a:pt x="6527596" y="5831195"/>
                </a:cubicBezTo>
                <a:cubicBezTo>
                  <a:pt x="6527596" y="5831195"/>
                  <a:pt x="6527596" y="5831195"/>
                  <a:pt x="6524103" y="5831195"/>
                </a:cubicBezTo>
                <a:cubicBezTo>
                  <a:pt x="6527596" y="5827500"/>
                  <a:pt x="6531089" y="5827500"/>
                  <a:pt x="6534583" y="5823805"/>
                </a:cubicBezTo>
                <a:close/>
                <a:moveTo>
                  <a:pt x="6531109" y="5816608"/>
                </a:moveTo>
                <a:cubicBezTo>
                  <a:pt x="6527557" y="5820158"/>
                  <a:pt x="6520456" y="5823710"/>
                  <a:pt x="6513354" y="5827260"/>
                </a:cubicBezTo>
                <a:cubicBezTo>
                  <a:pt x="6513354" y="5827260"/>
                  <a:pt x="6513354" y="5827260"/>
                  <a:pt x="6516905" y="5830811"/>
                </a:cubicBezTo>
                <a:lnTo>
                  <a:pt x="6534660" y="5862769"/>
                </a:lnTo>
                <a:cubicBezTo>
                  <a:pt x="6538210" y="5862769"/>
                  <a:pt x="6538210" y="5859217"/>
                  <a:pt x="6541761" y="5859217"/>
                </a:cubicBezTo>
                <a:cubicBezTo>
                  <a:pt x="6541761" y="5859217"/>
                  <a:pt x="6541761" y="5859217"/>
                  <a:pt x="6534660" y="5845014"/>
                </a:cubicBezTo>
                <a:cubicBezTo>
                  <a:pt x="6534660" y="5845014"/>
                  <a:pt x="6534660" y="5845014"/>
                  <a:pt x="6541761" y="5841464"/>
                </a:cubicBezTo>
                <a:cubicBezTo>
                  <a:pt x="6541761" y="5841464"/>
                  <a:pt x="6541761" y="5841464"/>
                  <a:pt x="6555964" y="5852116"/>
                </a:cubicBezTo>
                <a:cubicBezTo>
                  <a:pt x="6559516" y="5848565"/>
                  <a:pt x="6559516" y="5848565"/>
                  <a:pt x="6563066" y="5848565"/>
                </a:cubicBezTo>
                <a:cubicBezTo>
                  <a:pt x="6563066" y="5848565"/>
                  <a:pt x="6563066" y="5848565"/>
                  <a:pt x="6548863" y="5834362"/>
                </a:cubicBezTo>
                <a:cubicBezTo>
                  <a:pt x="6548863" y="5834362"/>
                  <a:pt x="6548863" y="5834362"/>
                  <a:pt x="6548863" y="5830811"/>
                </a:cubicBezTo>
                <a:cubicBezTo>
                  <a:pt x="6552413" y="5823710"/>
                  <a:pt x="6541761" y="5813057"/>
                  <a:pt x="6531109" y="5816608"/>
                </a:cubicBezTo>
                <a:close/>
                <a:moveTo>
                  <a:pt x="6752016" y="5810370"/>
                </a:moveTo>
                <a:cubicBezTo>
                  <a:pt x="6755559" y="5834554"/>
                  <a:pt x="6755559" y="5834554"/>
                  <a:pt x="6755559" y="5834554"/>
                </a:cubicBezTo>
                <a:cubicBezTo>
                  <a:pt x="6748474" y="5851828"/>
                  <a:pt x="6748474" y="5851828"/>
                  <a:pt x="6748474" y="5851828"/>
                </a:cubicBezTo>
                <a:lnTo>
                  <a:pt x="6755559" y="5858737"/>
                </a:lnTo>
                <a:cubicBezTo>
                  <a:pt x="6762643" y="5841463"/>
                  <a:pt x="6762643" y="5841463"/>
                  <a:pt x="6762643" y="5841463"/>
                </a:cubicBezTo>
                <a:cubicBezTo>
                  <a:pt x="6787438" y="5827644"/>
                  <a:pt x="6787438" y="5827644"/>
                  <a:pt x="6787438" y="5827644"/>
                </a:cubicBezTo>
                <a:cubicBezTo>
                  <a:pt x="6787438" y="5827644"/>
                  <a:pt x="6783896" y="5824189"/>
                  <a:pt x="6780354" y="5824189"/>
                </a:cubicBezTo>
                <a:cubicBezTo>
                  <a:pt x="6762643" y="5831099"/>
                  <a:pt x="6762643" y="5831099"/>
                  <a:pt x="6762643" y="5831099"/>
                </a:cubicBezTo>
                <a:cubicBezTo>
                  <a:pt x="6759101" y="5813824"/>
                  <a:pt x="6759101" y="5813824"/>
                  <a:pt x="6759101" y="5813824"/>
                </a:cubicBezTo>
                <a:cubicBezTo>
                  <a:pt x="6755559" y="5810370"/>
                  <a:pt x="6755559" y="5810370"/>
                  <a:pt x="6752016" y="5810370"/>
                </a:cubicBezTo>
                <a:close/>
                <a:moveTo>
                  <a:pt x="6717036" y="5806340"/>
                </a:moveTo>
                <a:cubicBezTo>
                  <a:pt x="6720529" y="5806340"/>
                  <a:pt x="6724022" y="5806340"/>
                  <a:pt x="6727516" y="5809699"/>
                </a:cubicBezTo>
                <a:cubicBezTo>
                  <a:pt x="6727516" y="5809699"/>
                  <a:pt x="6731009" y="5809699"/>
                  <a:pt x="6731009" y="5813058"/>
                </a:cubicBezTo>
                <a:cubicBezTo>
                  <a:pt x="6731009" y="5816416"/>
                  <a:pt x="6727516" y="5819775"/>
                  <a:pt x="6724022" y="5819775"/>
                </a:cubicBezTo>
                <a:cubicBezTo>
                  <a:pt x="6724022" y="5819775"/>
                  <a:pt x="6724022" y="5819775"/>
                  <a:pt x="6713542" y="5816416"/>
                </a:cubicBezTo>
                <a:lnTo>
                  <a:pt x="6713542" y="5813058"/>
                </a:lnTo>
                <a:cubicBezTo>
                  <a:pt x="6713542" y="5813058"/>
                  <a:pt x="6713542" y="5813058"/>
                  <a:pt x="6717036" y="5806340"/>
                </a:cubicBezTo>
                <a:close/>
                <a:moveTo>
                  <a:pt x="6583891" y="5805835"/>
                </a:moveTo>
                <a:cubicBezTo>
                  <a:pt x="6590945" y="5802308"/>
                  <a:pt x="6597998" y="5809363"/>
                  <a:pt x="6597998" y="5816416"/>
                </a:cubicBezTo>
                <a:cubicBezTo>
                  <a:pt x="6597998" y="5823470"/>
                  <a:pt x="6590945" y="5830523"/>
                  <a:pt x="6583891" y="5830523"/>
                </a:cubicBezTo>
                <a:cubicBezTo>
                  <a:pt x="6576837" y="5830523"/>
                  <a:pt x="6569783" y="5826997"/>
                  <a:pt x="6569783" y="5819943"/>
                </a:cubicBezTo>
                <a:cubicBezTo>
                  <a:pt x="6569783" y="5819943"/>
                  <a:pt x="6569783" y="5819943"/>
                  <a:pt x="6569783" y="5816416"/>
                </a:cubicBezTo>
                <a:cubicBezTo>
                  <a:pt x="6569783" y="5809363"/>
                  <a:pt x="6576837" y="5805835"/>
                  <a:pt x="6583891" y="5805835"/>
                </a:cubicBezTo>
                <a:close/>
                <a:moveTo>
                  <a:pt x="6671893" y="5799621"/>
                </a:moveTo>
                <a:cubicBezTo>
                  <a:pt x="6671893" y="5799621"/>
                  <a:pt x="6671893" y="5799621"/>
                  <a:pt x="6675251" y="5810101"/>
                </a:cubicBezTo>
                <a:cubicBezTo>
                  <a:pt x="6675251" y="5810101"/>
                  <a:pt x="6675251" y="5810101"/>
                  <a:pt x="6678610" y="5817088"/>
                </a:cubicBezTo>
                <a:cubicBezTo>
                  <a:pt x="6675251" y="5817088"/>
                  <a:pt x="6668534" y="5817088"/>
                  <a:pt x="6665174" y="5817088"/>
                </a:cubicBezTo>
                <a:lnTo>
                  <a:pt x="6668534" y="5810101"/>
                </a:lnTo>
                <a:cubicBezTo>
                  <a:pt x="6668534" y="5810101"/>
                  <a:pt x="6668534" y="5810101"/>
                  <a:pt x="6671893" y="5799621"/>
                </a:cubicBezTo>
                <a:close/>
                <a:moveTo>
                  <a:pt x="6580420" y="5799105"/>
                </a:moveTo>
                <a:cubicBezTo>
                  <a:pt x="6570007" y="5799105"/>
                  <a:pt x="6563065" y="5806133"/>
                  <a:pt x="6563065" y="5816675"/>
                </a:cubicBezTo>
                <a:cubicBezTo>
                  <a:pt x="6563065" y="5820188"/>
                  <a:pt x="6563065" y="5820188"/>
                  <a:pt x="6563065" y="5820188"/>
                </a:cubicBezTo>
                <a:cubicBezTo>
                  <a:pt x="6563065" y="5830730"/>
                  <a:pt x="6573477" y="5841272"/>
                  <a:pt x="6583891" y="5837758"/>
                </a:cubicBezTo>
                <a:cubicBezTo>
                  <a:pt x="6597774" y="5837758"/>
                  <a:pt x="6604715" y="5830730"/>
                  <a:pt x="6604715" y="5816675"/>
                </a:cubicBezTo>
                <a:cubicBezTo>
                  <a:pt x="6604715" y="5806133"/>
                  <a:pt x="6594303" y="5795591"/>
                  <a:pt x="6580420" y="5799105"/>
                </a:cubicBezTo>
                <a:close/>
                <a:moveTo>
                  <a:pt x="6710733" y="5795591"/>
                </a:moveTo>
                <a:cubicBezTo>
                  <a:pt x="6710733" y="5795591"/>
                  <a:pt x="6710733" y="5795591"/>
                  <a:pt x="6707191" y="5813345"/>
                </a:cubicBezTo>
                <a:cubicBezTo>
                  <a:pt x="6707191" y="5813345"/>
                  <a:pt x="6707191" y="5813345"/>
                  <a:pt x="6700107" y="5834650"/>
                </a:cubicBezTo>
                <a:cubicBezTo>
                  <a:pt x="6703649" y="5838201"/>
                  <a:pt x="6707191" y="5838201"/>
                  <a:pt x="6710733" y="5838201"/>
                </a:cubicBezTo>
                <a:lnTo>
                  <a:pt x="6714275" y="5823998"/>
                </a:lnTo>
                <a:cubicBezTo>
                  <a:pt x="6714275" y="5823998"/>
                  <a:pt x="6714275" y="5823998"/>
                  <a:pt x="6721360" y="5823998"/>
                </a:cubicBezTo>
                <a:cubicBezTo>
                  <a:pt x="6721360" y="5823998"/>
                  <a:pt x="6721360" y="5823998"/>
                  <a:pt x="6724902" y="5841752"/>
                </a:cubicBezTo>
                <a:cubicBezTo>
                  <a:pt x="6728443" y="5845303"/>
                  <a:pt x="6728443" y="5845303"/>
                  <a:pt x="6731986" y="5845303"/>
                </a:cubicBezTo>
                <a:cubicBezTo>
                  <a:pt x="6731986" y="5845303"/>
                  <a:pt x="6731986" y="5845303"/>
                  <a:pt x="6728443" y="5827549"/>
                </a:cubicBezTo>
                <a:cubicBezTo>
                  <a:pt x="6735528" y="5823998"/>
                  <a:pt x="6739070" y="5816896"/>
                  <a:pt x="6739070" y="5813345"/>
                </a:cubicBezTo>
                <a:cubicBezTo>
                  <a:pt x="6739070" y="5806244"/>
                  <a:pt x="6735528" y="5802693"/>
                  <a:pt x="6731986" y="5802693"/>
                </a:cubicBezTo>
                <a:cubicBezTo>
                  <a:pt x="6724902" y="5799142"/>
                  <a:pt x="6717817" y="5795591"/>
                  <a:pt x="6710733" y="5795591"/>
                </a:cubicBezTo>
                <a:close/>
                <a:moveTo>
                  <a:pt x="6668106" y="5788873"/>
                </a:moveTo>
                <a:cubicBezTo>
                  <a:pt x="6668106" y="5788873"/>
                  <a:pt x="6668106" y="5788873"/>
                  <a:pt x="6661022" y="5809957"/>
                </a:cubicBezTo>
                <a:cubicBezTo>
                  <a:pt x="6661022" y="5809957"/>
                  <a:pt x="6661022" y="5809957"/>
                  <a:pt x="6650396" y="5831040"/>
                </a:cubicBezTo>
                <a:cubicBezTo>
                  <a:pt x="6653938" y="5831040"/>
                  <a:pt x="6653938" y="5831040"/>
                  <a:pt x="6657481" y="5831040"/>
                </a:cubicBezTo>
                <a:lnTo>
                  <a:pt x="6661022" y="5824012"/>
                </a:lnTo>
                <a:cubicBezTo>
                  <a:pt x="6668106" y="5824012"/>
                  <a:pt x="6671649" y="5824012"/>
                  <a:pt x="6678733" y="5824012"/>
                </a:cubicBezTo>
                <a:cubicBezTo>
                  <a:pt x="6678733" y="5824012"/>
                  <a:pt x="6678733" y="5824012"/>
                  <a:pt x="6682275" y="5831040"/>
                </a:cubicBezTo>
                <a:cubicBezTo>
                  <a:pt x="6685817" y="5831040"/>
                  <a:pt x="6685817" y="5834554"/>
                  <a:pt x="6689359" y="5834554"/>
                </a:cubicBezTo>
                <a:cubicBezTo>
                  <a:pt x="6689359" y="5834554"/>
                  <a:pt x="6689359" y="5834554"/>
                  <a:pt x="6682275" y="5809957"/>
                </a:cubicBezTo>
                <a:cubicBezTo>
                  <a:pt x="6682275" y="5809957"/>
                  <a:pt x="6682275" y="5809957"/>
                  <a:pt x="6678733" y="5788873"/>
                </a:cubicBezTo>
                <a:cubicBezTo>
                  <a:pt x="6678733" y="5788873"/>
                  <a:pt x="6678733" y="5788873"/>
                  <a:pt x="6668106" y="5788873"/>
                </a:cubicBezTo>
                <a:close/>
                <a:moveTo>
                  <a:pt x="6647709" y="5788873"/>
                </a:moveTo>
                <a:cubicBezTo>
                  <a:pt x="6629999" y="5788873"/>
                  <a:pt x="6622914" y="5788873"/>
                  <a:pt x="6608746" y="5792344"/>
                </a:cubicBezTo>
                <a:cubicBezTo>
                  <a:pt x="6608746" y="5799285"/>
                  <a:pt x="6608746" y="5799285"/>
                  <a:pt x="6608746" y="5799285"/>
                </a:cubicBezTo>
                <a:lnTo>
                  <a:pt x="6622914" y="5795815"/>
                </a:lnTo>
                <a:cubicBezTo>
                  <a:pt x="6626456" y="5830523"/>
                  <a:pt x="6626456" y="5830523"/>
                  <a:pt x="6626456" y="5830523"/>
                </a:cubicBezTo>
                <a:cubicBezTo>
                  <a:pt x="6637082" y="5830523"/>
                  <a:pt x="6637082" y="5830523"/>
                  <a:pt x="6637082" y="5830523"/>
                </a:cubicBezTo>
                <a:cubicBezTo>
                  <a:pt x="6633540" y="5795815"/>
                  <a:pt x="6633540" y="5795815"/>
                  <a:pt x="6633540" y="5795815"/>
                </a:cubicBezTo>
                <a:cubicBezTo>
                  <a:pt x="6647709" y="5795815"/>
                  <a:pt x="6647709" y="5795815"/>
                  <a:pt x="6647709" y="5795815"/>
                </a:cubicBezTo>
                <a:cubicBezTo>
                  <a:pt x="6647709" y="5788873"/>
                  <a:pt x="6647709" y="5788873"/>
                  <a:pt x="6647709" y="5788873"/>
                </a:cubicBezTo>
                <a:close/>
                <a:moveTo>
                  <a:pt x="6198068" y="5788872"/>
                </a:moveTo>
                <a:cubicBezTo>
                  <a:pt x="6215982" y="5788872"/>
                  <a:pt x="6223148" y="5806339"/>
                  <a:pt x="6223148" y="5823804"/>
                </a:cubicBezTo>
                <a:lnTo>
                  <a:pt x="6169406" y="5823804"/>
                </a:lnTo>
                <a:cubicBezTo>
                  <a:pt x="6169406" y="5806339"/>
                  <a:pt x="6180154" y="5788872"/>
                  <a:pt x="6198068" y="5788872"/>
                </a:cubicBezTo>
                <a:close/>
                <a:moveTo>
                  <a:pt x="6650396" y="5782156"/>
                </a:moveTo>
                <a:cubicBezTo>
                  <a:pt x="6713570" y="5782156"/>
                  <a:pt x="6769725" y="5803115"/>
                  <a:pt x="6815350" y="5838047"/>
                </a:cubicBezTo>
                <a:cubicBezTo>
                  <a:pt x="6822370" y="5845034"/>
                  <a:pt x="6822370" y="5848527"/>
                  <a:pt x="6818860" y="5852020"/>
                </a:cubicBezTo>
                <a:cubicBezTo>
                  <a:pt x="6818860" y="5852020"/>
                  <a:pt x="6818860" y="5852020"/>
                  <a:pt x="6790783" y="5883460"/>
                </a:cubicBezTo>
                <a:cubicBezTo>
                  <a:pt x="6787273" y="5886952"/>
                  <a:pt x="6783764" y="5886952"/>
                  <a:pt x="6776744" y="5883460"/>
                </a:cubicBezTo>
                <a:cubicBezTo>
                  <a:pt x="6741648" y="5855514"/>
                  <a:pt x="6696021" y="5838047"/>
                  <a:pt x="6650396" y="5838047"/>
                </a:cubicBezTo>
                <a:cubicBezTo>
                  <a:pt x="6601261" y="5838047"/>
                  <a:pt x="6559145" y="5855514"/>
                  <a:pt x="6524048" y="5883460"/>
                </a:cubicBezTo>
                <a:cubicBezTo>
                  <a:pt x="6517028" y="5886952"/>
                  <a:pt x="6513519" y="5886952"/>
                  <a:pt x="6510010" y="5883460"/>
                </a:cubicBezTo>
                <a:cubicBezTo>
                  <a:pt x="6510010" y="5883460"/>
                  <a:pt x="6510010" y="5883460"/>
                  <a:pt x="6481932" y="5852020"/>
                </a:cubicBezTo>
                <a:cubicBezTo>
                  <a:pt x="6478422" y="5848527"/>
                  <a:pt x="6478422" y="5845034"/>
                  <a:pt x="6485442" y="5838047"/>
                </a:cubicBezTo>
                <a:cubicBezTo>
                  <a:pt x="6531067" y="5803115"/>
                  <a:pt x="6587222" y="5782156"/>
                  <a:pt x="6650396" y="5782156"/>
                </a:cubicBezTo>
                <a:close/>
                <a:moveTo>
                  <a:pt x="6198292" y="5782155"/>
                </a:moveTo>
                <a:cubicBezTo>
                  <a:pt x="6173924" y="5782155"/>
                  <a:pt x="6160001" y="5799669"/>
                  <a:pt x="6160001" y="5831195"/>
                </a:cubicBezTo>
                <a:cubicBezTo>
                  <a:pt x="6160001" y="5859217"/>
                  <a:pt x="6170443" y="5880234"/>
                  <a:pt x="6201773" y="5880234"/>
                </a:cubicBezTo>
                <a:cubicBezTo>
                  <a:pt x="6208735" y="5880234"/>
                  <a:pt x="6222659" y="5876731"/>
                  <a:pt x="6229621" y="5873228"/>
                </a:cubicBezTo>
                <a:lnTo>
                  <a:pt x="6229621" y="5862720"/>
                </a:lnTo>
                <a:cubicBezTo>
                  <a:pt x="6222659" y="5866223"/>
                  <a:pt x="6212216" y="5869725"/>
                  <a:pt x="6201773" y="5869725"/>
                </a:cubicBezTo>
                <a:cubicBezTo>
                  <a:pt x="6180887" y="5869725"/>
                  <a:pt x="6170443" y="5852211"/>
                  <a:pt x="6170443" y="5834698"/>
                </a:cubicBezTo>
                <a:cubicBezTo>
                  <a:pt x="6170443" y="5834698"/>
                  <a:pt x="6170443" y="5834698"/>
                  <a:pt x="6236583" y="5834698"/>
                </a:cubicBezTo>
                <a:cubicBezTo>
                  <a:pt x="6236583" y="5834698"/>
                  <a:pt x="6236583" y="5834698"/>
                  <a:pt x="6236583" y="5827692"/>
                </a:cubicBezTo>
                <a:cubicBezTo>
                  <a:pt x="6236583" y="5803172"/>
                  <a:pt x="6226140" y="5782155"/>
                  <a:pt x="6198292" y="5782155"/>
                </a:cubicBezTo>
                <a:close/>
                <a:moveTo>
                  <a:pt x="5949064" y="5745879"/>
                </a:moveTo>
                <a:lnTo>
                  <a:pt x="5949064" y="5756627"/>
                </a:lnTo>
                <a:lnTo>
                  <a:pt x="5988028" y="5756627"/>
                </a:lnTo>
                <a:lnTo>
                  <a:pt x="5988028" y="5876203"/>
                </a:lnTo>
                <a:lnTo>
                  <a:pt x="6001464" y="5876203"/>
                </a:lnTo>
                <a:lnTo>
                  <a:pt x="6001464" y="5756627"/>
                </a:lnTo>
                <a:lnTo>
                  <a:pt x="6040426" y="5756627"/>
                </a:lnTo>
                <a:lnTo>
                  <a:pt x="6040426" y="5745879"/>
                </a:lnTo>
                <a:close/>
                <a:moveTo>
                  <a:pt x="6061922" y="5735130"/>
                </a:moveTo>
                <a:lnTo>
                  <a:pt x="6061922" y="5876203"/>
                </a:lnTo>
                <a:cubicBezTo>
                  <a:pt x="6061922" y="5876203"/>
                  <a:pt x="6061922" y="5876203"/>
                  <a:pt x="6072287" y="5876203"/>
                </a:cubicBezTo>
                <a:cubicBezTo>
                  <a:pt x="6072287" y="5876203"/>
                  <a:pt x="6072287" y="5876203"/>
                  <a:pt x="6072287" y="5826827"/>
                </a:cubicBezTo>
                <a:cubicBezTo>
                  <a:pt x="6072287" y="5809193"/>
                  <a:pt x="6079197" y="5788033"/>
                  <a:pt x="6099926" y="5788033"/>
                </a:cubicBezTo>
                <a:cubicBezTo>
                  <a:pt x="6120655" y="5788033"/>
                  <a:pt x="6120655" y="5802140"/>
                  <a:pt x="6120655" y="5819774"/>
                </a:cubicBezTo>
                <a:cubicBezTo>
                  <a:pt x="6120655" y="5819774"/>
                  <a:pt x="6120655" y="5819774"/>
                  <a:pt x="6120655" y="5876203"/>
                </a:cubicBezTo>
                <a:cubicBezTo>
                  <a:pt x="6120655" y="5876203"/>
                  <a:pt x="6120655" y="5876203"/>
                  <a:pt x="6134474" y="5876203"/>
                </a:cubicBezTo>
                <a:cubicBezTo>
                  <a:pt x="6134474" y="5876203"/>
                  <a:pt x="6134474" y="5876203"/>
                  <a:pt x="6134474" y="5819774"/>
                </a:cubicBezTo>
                <a:cubicBezTo>
                  <a:pt x="6134474" y="5795086"/>
                  <a:pt x="6127564" y="5780979"/>
                  <a:pt x="6103380" y="5780979"/>
                </a:cubicBezTo>
                <a:cubicBezTo>
                  <a:pt x="6089561" y="5780979"/>
                  <a:pt x="6079197" y="5788033"/>
                  <a:pt x="6072287" y="5798613"/>
                </a:cubicBezTo>
                <a:cubicBezTo>
                  <a:pt x="6072287" y="5798613"/>
                  <a:pt x="6072287" y="5798613"/>
                  <a:pt x="6072287" y="5735130"/>
                </a:cubicBezTo>
                <a:cubicBezTo>
                  <a:pt x="6072287" y="5735130"/>
                  <a:pt x="6072287" y="5735130"/>
                  <a:pt x="6061922" y="5735130"/>
                </a:cubicBezTo>
                <a:close/>
                <a:moveTo>
                  <a:pt x="6640551" y="5710947"/>
                </a:moveTo>
                <a:cubicBezTo>
                  <a:pt x="6630033" y="5728568"/>
                  <a:pt x="6626527" y="5746189"/>
                  <a:pt x="6626527" y="5763810"/>
                </a:cubicBezTo>
                <a:cubicBezTo>
                  <a:pt x="6623021" y="5763810"/>
                  <a:pt x="6605492" y="5767334"/>
                  <a:pt x="6601987" y="5767334"/>
                </a:cubicBezTo>
                <a:cubicBezTo>
                  <a:pt x="6598480" y="5749713"/>
                  <a:pt x="6587963" y="5732092"/>
                  <a:pt x="6577446" y="5721520"/>
                </a:cubicBezTo>
                <a:cubicBezTo>
                  <a:pt x="6577446" y="5721520"/>
                  <a:pt x="6577446" y="5721520"/>
                  <a:pt x="6573940" y="5721520"/>
                </a:cubicBezTo>
                <a:cubicBezTo>
                  <a:pt x="6566929" y="5721520"/>
                  <a:pt x="6559917" y="5725044"/>
                  <a:pt x="6552905" y="5725044"/>
                </a:cubicBezTo>
                <a:cubicBezTo>
                  <a:pt x="6552905" y="5725044"/>
                  <a:pt x="6552905" y="5725044"/>
                  <a:pt x="6552905" y="5728568"/>
                </a:cubicBezTo>
                <a:cubicBezTo>
                  <a:pt x="6549399" y="5735617"/>
                  <a:pt x="6549399" y="5742665"/>
                  <a:pt x="6549399" y="5753237"/>
                </a:cubicBezTo>
                <a:cubicBezTo>
                  <a:pt x="6549399" y="5763810"/>
                  <a:pt x="6549399" y="5770858"/>
                  <a:pt x="6552905" y="5781431"/>
                </a:cubicBezTo>
                <a:cubicBezTo>
                  <a:pt x="6549399" y="5781431"/>
                  <a:pt x="6531870" y="5788479"/>
                  <a:pt x="6531870" y="5788479"/>
                </a:cubicBezTo>
                <a:cubicBezTo>
                  <a:pt x="6521353" y="5774382"/>
                  <a:pt x="6507329" y="5760286"/>
                  <a:pt x="6493306" y="5753237"/>
                </a:cubicBezTo>
                <a:cubicBezTo>
                  <a:pt x="6486295" y="5753237"/>
                  <a:pt x="6479283" y="5760286"/>
                  <a:pt x="6472271" y="5763810"/>
                </a:cubicBezTo>
                <a:cubicBezTo>
                  <a:pt x="6472271" y="5781431"/>
                  <a:pt x="6475777" y="5799052"/>
                  <a:pt x="6486295" y="5816672"/>
                </a:cubicBezTo>
                <a:cubicBezTo>
                  <a:pt x="6482789" y="5816672"/>
                  <a:pt x="6472271" y="5827245"/>
                  <a:pt x="6468766" y="5827245"/>
                </a:cubicBezTo>
                <a:cubicBezTo>
                  <a:pt x="6458248" y="5816672"/>
                  <a:pt x="6440719" y="5806100"/>
                  <a:pt x="6423190" y="5802576"/>
                </a:cubicBezTo>
                <a:cubicBezTo>
                  <a:pt x="6416178" y="5806100"/>
                  <a:pt x="6409167" y="5813148"/>
                  <a:pt x="6405661" y="5816672"/>
                </a:cubicBezTo>
                <a:cubicBezTo>
                  <a:pt x="6405661" y="5816672"/>
                  <a:pt x="6405661" y="5816672"/>
                  <a:pt x="6405661" y="5820196"/>
                </a:cubicBezTo>
                <a:cubicBezTo>
                  <a:pt x="6409167" y="5834294"/>
                  <a:pt x="6419684" y="5851914"/>
                  <a:pt x="6433707" y="5866011"/>
                </a:cubicBezTo>
                <a:cubicBezTo>
                  <a:pt x="6430202" y="5866011"/>
                  <a:pt x="6419684" y="5883632"/>
                  <a:pt x="6419684" y="5883632"/>
                </a:cubicBezTo>
                <a:cubicBezTo>
                  <a:pt x="6402155" y="5876583"/>
                  <a:pt x="6384626" y="5869535"/>
                  <a:pt x="6367097" y="5869535"/>
                </a:cubicBezTo>
                <a:cubicBezTo>
                  <a:pt x="6363592" y="5876583"/>
                  <a:pt x="6356580" y="5883632"/>
                  <a:pt x="6356580" y="5890680"/>
                </a:cubicBezTo>
                <a:cubicBezTo>
                  <a:pt x="6363592" y="5904777"/>
                  <a:pt x="6377614" y="5918873"/>
                  <a:pt x="6391638" y="5929447"/>
                </a:cubicBezTo>
                <a:cubicBezTo>
                  <a:pt x="6391638" y="5932971"/>
                  <a:pt x="6384626" y="5947067"/>
                  <a:pt x="6384626" y="5950591"/>
                </a:cubicBezTo>
                <a:cubicBezTo>
                  <a:pt x="6367097" y="5943543"/>
                  <a:pt x="6346062" y="5943543"/>
                  <a:pt x="6332039" y="5950591"/>
                </a:cubicBezTo>
                <a:cubicBezTo>
                  <a:pt x="6328533" y="5957640"/>
                  <a:pt x="6325027" y="5964688"/>
                  <a:pt x="6325027" y="5971736"/>
                </a:cubicBezTo>
                <a:cubicBezTo>
                  <a:pt x="6335544" y="5985833"/>
                  <a:pt x="6353073" y="5992881"/>
                  <a:pt x="6370602" y="5999930"/>
                </a:cubicBezTo>
                <a:cubicBezTo>
                  <a:pt x="6370602" y="6003454"/>
                  <a:pt x="6367097" y="6017550"/>
                  <a:pt x="6367097" y="6021074"/>
                </a:cubicBezTo>
                <a:cubicBezTo>
                  <a:pt x="6349568" y="6021074"/>
                  <a:pt x="6332039" y="6028123"/>
                  <a:pt x="6318016" y="6035172"/>
                </a:cubicBezTo>
                <a:cubicBezTo>
                  <a:pt x="6318016" y="6035172"/>
                  <a:pt x="6318016" y="6035172"/>
                  <a:pt x="6314510" y="6035172"/>
                </a:cubicBezTo>
                <a:cubicBezTo>
                  <a:pt x="6314510" y="6038696"/>
                  <a:pt x="6314510" y="6042220"/>
                  <a:pt x="6314510" y="6049268"/>
                </a:cubicBezTo>
                <a:cubicBezTo>
                  <a:pt x="6314510" y="6052792"/>
                  <a:pt x="6314510" y="6056316"/>
                  <a:pt x="6314510" y="6059841"/>
                </a:cubicBezTo>
                <a:cubicBezTo>
                  <a:pt x="6314510" y="6059841"/>
                  <a:pt x="6314510" y="6059841"/>
                  <a:pt x="6318016" y="6059841"/>
                </a:cubicBezTo>
                <a:cubicBezTo>
                  <a:pt x="6332039" y="6070414"/>
                  <a:pt x="6349568" y="6073938"/>
                  <a:pt x="6367097" y="6073938"/>
                </a:cubicBezTo>
                <a:cubicBezTo>
                  <a:pt x="6367097" y="6077462"/>
                  <a:pt x="6370602" y="6095083"/>
                  <a:pt x="6370602" y="6095083"/>
                </a:cubicBezTo>
                <a:cubicBezTo>
                  <a:pt x="6353073" y="6102131"/>
                  <a:pt x="6335544" y="6112703"/>
                  <a:pt x="6325027" y="6123276"/>
                </a:cubicBezTo>
                <a:cubicBezTo>
                  <a:pt x="6325027" y="6123276"/>
                  <a:pt x="6325027" y="6123276"/>
                  <a:pt x="6325027" y="6126800"/>
                </a:cubicBezTo>
                <a:cubicBezTo>
                  <a:pt x="6325027" y="6130325"/>
                  <a:pt x="6328533" y="6140897"/>
                  <a:pt x="6332039" y="6147945"/>
                </a:cubicBezTo>
                <a:cubicBezTo>
                  <a:pt x="6349568" y="6151469"/>
                  <a:pt x="6367097" y="6151469"/>
                  <a:pt x="6384626" y="6147945"/>
                </a:cubicBezTo>
                <a:cubicBezTo>
                  <a:pt x="6384626" y="6147945"/>
                  <a:pt x="6391638" y="6165566"/>
                  <a:pt x="6395143" y="6169091"/>
                </a:cubicBezTo>
                <a:cubicBezTo>
                  <a:pt x="6377614" y="6176139"/>
                  <a:pt x="6363592" y="6190235"/>
                  <a:pt x="6356580" y="6204332"/>
                </a:cubicBezTo>
                <a:cubicBezTo>
                  <a:pt x="6356580" y="6204332"/>
                  <a:pt x="6356580" y="6204332"/>
                  <a:pt x="6356580" y="6207856"/>
                </a:cubicBezTo>
                <a:cubicBezTo>
                  <a:pt x="6360085" y="6211380"/>
                  <a:pt x="6363592" y="6221953"/>
                  <a:pt x="6367097" y="6225477"/>
                </a:cubicBezTo>
                <a:cubicBezTo>
                  <a:pt x="6384626" y="6225477"/>
                  <a:pt x="6402155" y="6221953"/>
                  <a:pt x="6419684" y="6211380"/>
                </a:cubicBezTo>
                <a:cubicBezTo>
                  <a:pt x="6419684" y="6214905"/>
                  <a:pt x="6430202" y="6229001"/>
                  <a:pt x="6433707" y="6232526"/>
                </a:cubicBezTo>
                <a:cubicBezTo>
                  <a:pt x="6419684" y="6243098"/>
                  <a:pt x="6412673" y="6260718"/>
                  <a:pt x="6405661" y="6278340"/>
                </a:cubicBezTo>
                <a:cubicBezTo>
                  <a:pt x="6412673" y="6281864"/>
                  <a:pt x="6416178" y="6288912"/>
                  <a:pt x="6423190" y="6292436"/>
                </a:cubicBezTo>
                <a:cubicBezTo>
                  <a:pt x="6440719" y="6288912"/>
                  <a:pt x="6458248" y="6281864"/>
                  <a:pt x="6468766" y="6267768"/>
                </a:cubicBezTo>
                <a:cubicBezTo>
                  <a:pt x="6472271" y="6267768"/>
                  <a:pt x="6486295" y="6281864"/>
                  <a:pt x="6486295" y="6281864"/>
                </a:cubicBezTo>
                <a:cubicBezTo>
                  <a:pt x="6479283" y="6295960"/>
                  <a:pt x="6475777" y="6317106"/>
                  <a:pt x="6475777" y="6331202"/>
                </a:cubicBezTo>
                <a:cubicBezTo>
                  <a:pt x="6475777" y="6331202"/>
                  <a:pt x="6475777" y="6334727"/>
                  <a:pt x="6475777" y="6334727"/>
                </a:cubicBezTo>
                <a:cubicBezTo>
                  <a:pt x="6479283" y="6338251"/>
                  <a:pt x="6486295" y="6341775"/>
                  <a:pt x="6493306" y="6345299"/>
                </a:cubicBezTo>
                <a:cubicBezTo>
                  <a:pt x="6493306" y="6345299"/>
                  <a:pt x="6493306" y="6345299"/>
                  <a:pt x="6496812" y="6345299"/>
                </a:cubicBezTo>
                <a:cubicBezTo>
                  <a:pt x="6510836" y="6338251"/>
                  <a:pt x="6524858" y="6324154"/>
                  <a:pt x="6531870" y="6306533"/>
                </a:cubicBezTo>
                <a:cubicBezTo>
                  <a:pt x="6535376" y="6310057"/>
                  <a:pt x="6549399" y="6313582"/>
                  <a:pt x="6552905" y="6317106"/>
                </a:cubicBezTo>
                <a:cubicBezTo>
                  <a:pt x="6549399" y="6324154"/>
                  <a:pt x="6549399" y="6334727"/>
                  <a:pt x="6549399" y="6341775"/>
                </a:cubicBezTo>
                <a:cubicBezTo>
                  <a:pt x="6549399" y="6352347"/>
                  <a:pt x="6549399" y="6359396"/>
                  <a:pt x="6552905" y="6369969"/>
                </a:cubicBezTo>
                <a:cubicBezTo>
                  <a:pt x="6559917" y="6373493"/>
                  <a:pt x="6566929" y="6373493"/>
                  <a:pt x="6573940" y="6377017"/>
                </a:cubicBezTo>
                <a:cubicBezTo>
                  <a:pt x="6573940" y="6377017"/>
                  <a:pt x="6573940" y="6377017"/>
                  <a:pt x="6577446" y="6377017"/>
                </a:cubicBezTo>
                <a:cubicBezTo>
                  <a:pt x="6587963" y="6362920"/>
                  <a:pt x="6598480" y="6345299"/>
                  <a:pt x="6601987" y="6331202"/>
                </a:cubicBezTo>
                <a:cubicBezTo>
                  <a:pt x="6605492" y="6331202"/>
                  <a:pt x="6623021" y="6331202"/>
                  <a:pt x="6626527" y="6331202"/>
                </a:cubicBezTo>
                <a:cubicBezTo>
                  <a:pt x="6626527" y="6352347"/>
                  <a:pt x="6630033" y="6369969"/>
                  <a:pt x="6640551" y="6384065"/>
                </a:cubicBezTo>
                <a:cubicBezTo>
                  <a:pt x="6647562" y="6384065"/>
                  <a:pt x="6658080" y="6384065"/>
                  <a:pt x="6661585" y="6384065"/>
                </a:cubicBezTo>
                <a:cubicBezTo>
                  <a:pt x="6661585" y="6384065"/>
                  <a:pt x="6661585" y="6384065"/>
                  <a:pt x="6665092" y="6384065"/>
                </a:cubicBezTo>
                <a:cubicBezTo>
                  <a:pt x="6672103" y="6369969"/>
                  <a:pt x="6679114" y="6352347"/>
                  <a:pt x="6679114" y="6331202"/>
                </a:cubicBezTo>
                <a:cubicBezTo>
                  <a:pt x="6679114" y="6331202"/>
                  <a:pt x="6696643" y="6331202"/>
                  <a:pt x="6700150" y="6331202"/>
                </a:cubicBezTo>
                <a:cubicBezTo>
                  <a:pt x="6703655" y="6345299"/>
                  <a:pt x="6714173" y="6362920"/>
                  <a:pt x="6724690" y="6377017"/>
                </a:cubicBezTo>
                <a:cubicBezTo>
                  <a:pt x="6724690" y="6377017"/>
                  <a:pt x="6724690" y="6377017"/>
                  <a:pt x="6728196" y="6377017"/>
                </a:cubicBezTo>
                <a:cubicBezTo>
                  <a:pt x="6735207" y="6373493"/>
                  <a:pt x="6742219" y="6373493"/>
                  <a:pt x="6749231" y="6369969"/>
                </a:cubicBezTo>
                <a:cubicBezTo>
                  <a:pt x="6752736" y="6359396"/>
                  <a:pt x="6752736" y="6352347"/>
                  <a:pt x="6752736" y="6341775"/>
                </a:cubicBezTo>
                <a:cubicBezTo>
                  <a:pt x="6752736" y="6334727"/>
                  <a:pt x="6752736" y="6324154"/>
                  <a:pt x="6749231" y="6317106"/>
                </a:cubicBezTo>
                <a:cubicBezTo>
                  <a:pt x="6752736" y="6313582"/>
                  <a:pt x="6766760" y="6306533"/>
                  <a:pt x="6770266" y="6306533"/>
                </a:cubicBezTo>
                <a:cubicBezTo>
                  <a:pt x="6780783" y="6324154"/>
                  <a:pt x="6791301" y="6334727"/>
                  <a:pt x="6808830" y="6345299"/>
                </a:cubicBezTo>
                <a:cubicBezTo>
                  <a:pt x="6815841" y="6341775"/>
                  <a:pt x="6822853" y="6338251"/>
                  <a:pt x="6826358" y="6334727"/>
                </a:cubicBezTo>
                <a:cubicBezTo>
                  <a:pt x="6826358" y="6334727"/>
                  <a:pt x="6826358" y="6334727"/>
                  <a:pt x="6829865" y="6334727"/>
                </a:cubicBezTo>
                <a:cubicBezTo>
                  <a:pt x="6829865" y="6334727"/>
                  <a:pt x="6829865" y="6331202"/>
                  <a:pt x="6829865" y="6331202"/>
                </a:cubicBezTo>
                <a:cubicBezTo>
                  <a:pt x="6829865" y="6313582"/>
                  <a:pt x="6822853" y="6295960"/>
                  <a:pt x="6815841" y="6281864"/>
                </a:cubicBezTo>
                <a:cubicBezTo>
                  <a:pt x="6815841" y="6278340"/>
                  <a:pt x="6829865" y="6267768"/>
                  <a:pt x="6833370" y="6267768"/>
                </a:cubicBezTo>
                <a:cubicBezTo>
                  <a:pt x="6843888" y="6278340"/>
                  <a:pt x="6861417" y="6288912"/>
                  <a:pt x="6878946" y="6292436"/>
                </a:cubicBezTo>
                <a:cubicBezTo>
                  <a:pt x="6885958" y="6288912"/>
                  <a:pt x="6892970" y="6281864"/>
                  <a:pt x="6896475" y="6278340"/>
                </a:cubicBezTo>
                <a:cubicBezTo>
                  <a:pt x="6896475" y="6278340"/>
                  <a:pt x="6896475" y="6278340"/>
                  <a:pt x="6896475" y="6274816"/>
                </a:cubicBezTo>
                <a:cubicBezTo>
                  <a:pt x="6892970" y="6260718"/>
                  <a:pt x="6882452" y="6243098"/>
                  <a:pt x="6868429" y="6229001"/>
                </a:cubicBezTo>
                <a:cubicBezTo>
                  <a:pt x="6871934" y="6229001"/>
                  <a:pt x="6882452" y="6214905"/>
                  <a:pt x="6882452" y="6211380"/>
                </a:cubicBezTo>
                <a:cubicBezTo>
                  <a:pt x="6899981" y="6221953"/>
                  <a:pt x="6917510" y="6225477"/>
                  <a:pt x="6935039" y="6225477"/>
                </a:cubicBezTo>
                <a:cubicBezTo>
                  <a:pt x="6938545" y="6218429"/>
                  <a:pt x="6942051" y="6211380"/>
                  <a:pt x="6945557" y="6207856"/>
                </a:cubicBezTo>
                <a:cubicBezTo>
                  <a:pt x="6945557" y="6207856"/>
                  <a:pt x="6945557" y="6207856"/>
                  <a:pt x="6945557" y="6204332"/>
                </a:cubicBezTo>
                <a:cubicBezTo>
                  <a:pt x="6938545" y="6190235"/>
                  <a:pt x="6924521" y="6176139"/>
                  <a:pt x="6910499" y="6165566"/>
                </a:cubicBezTo>
                <a:cubicBezTo>
                  <a:pt x="6910499" y="6165566"/>
                  <a:pt x="6917510" y="6147945"/>
                  <a:pt x="6917510" y="6147945"/>
                </a:cubicBezTo>
                <a:cubicBezTo>
                  <a:pt x="6935039" y="6151469"/>
                  <a:pt x="6952568" y="6151469"/>
                  <a:pt x="6970097" y="6147945"/>
                </a:cubicBezTo>
                <a:cubicBezTo>
                  <a:pt x="6970097" y="6147945"/>
                  <a:pt x="6970097" y="6147945"/>
                  <a:pt x="6970097" y="6144421"/>
                </a:cubicBezTo>
                <a:cubicBezTo>
                  <a:pt x="6973603" y="6140897"/>
                  <a:pt x="6977109" y="6130325"/>
                  <a:pt x="6977109" y="6123276"/>
                </a:cubicBezTo>
                <a:cubicBezTo>
                  <a:pt x="6963086" y="6109179"/>
                  <a:pt x="6949062" y="6102131"/>
                  <a:pt x="6931533" y="6095083"/>
                </a:cubicBezTo>
                <a:cubicBezTo>
                  <a:pt x="6931533" y="6095083"/>
                  <a:pt x="6931533" y="6077462"/>
                  <a:pt x="6935039" y="6073938"/>
                </a:cubicBezTo>
                <a:cubicBezTo>
                  <a:pt x="6952568" y="6073938"/>
                  <a:pt x="6970097" y="6070414"/>
                  <a:pt x="6984121" y="6059841"/>
                </a:cubicBezTo>
                <a:cubicBezTo>
                  <a:pt x="6987626" y="6056316"/>
                  <a:pt x="6987626" y="6052792"/>
                  <a:pt x="6987626" y="6049268"/>
                </a:cubicBezTo>
                <a:cubicBezTo>
                  <a:pt x="6987626" y="6045744"/>
                  <a:pt x="6987626" y="6042220"/>
                  <a:pt x="6984121" y="6038696"/>
                </a:cubicBezTo>
                <a:cubicBezTo>
                  <a:pt x="6984121" y="6038696"/>
                  <a:pt x="6984121" y="6038696"/>
                  <a:pt x="6984121" y="6035172"/>
                </a:cubicBezTo>
                <a:cubicBezTo>
                  <a:pt x="6970097" y="6028123"/>
                  <a:pt x="6952568" y="6021074"/>
                  <a:pt x="6935039" y="6021074"/>
                </a:cubicBezTo>
                <a:cubicBezTo>
                  <a:pt x="6935039" y="6021074"/>
                  <a:pt x="6931533" y="6003454"/>
                  <a:pt x="6931533" y="5999930"/>
                </a:cubicBezTo>
                <a:cubicBezTo>
                  <a:pt x="6949062" y="5996406"/>
                  <a:pt x="6966592" y="5985833"/>
                  <a:pt x="6977109" y="5975261"/>
                </a:cubicBezTo>
                <a:cubicBezTo>
                  <a:pt x="6977109" y="5975261"/>
                  <a:pt x="6977109" y="5975261"/>
                  <a:pt x="6977109" y="5971736"/>
                </a:cubicBezTo>
                <a:cubicBezTo>
                  <a:pt x="6977109" y="5964688"/>
                  <a:pt x="6973603" y="5957640"/>
                  <a:pt x="6970097" y="5950591"/>
                </a:cubicBezTo>
                <a:cubicBezTo>
                  <a:pt x="6952568" y="5947067"/>
                  <a:pt x="6935039" y="5947067"/>
                  <a:pt x="6917510" y="5950591"/>
                </a:cubicBezTo>
                <a:cubicBezTo>
                  <a:pt x="6917510" y="5947067"/>
                  <a:pt x="6910499" y="5932971"/>
                  <a:pt x="6910499" y="5929447"/>
                </a:cubicBezTo>
                <a:cubicBezTo>
                  <a:pt x="6924521" y="5918873"/>
                  <a:pt x="6938545" y="5908301"/>
                  <a:pt x="6945557" y="5890680"/>
                </a:cubicBezTo>
                <a:cubicBezTo>
                  <a:pt x="6945557" y="5883632"/>
                  <a:pt x="6938545" y="5876583"/>
                  <a:pt x="6935039" y="5873059"/>
                </a:cubicBezTo>
                <a:cubicBezTo>
                  <a:pt x="6935039" y="5873059"/>
                  <a:pt x="6935039" y="5873059"/>
                  <a:pt x="6935039" y="5869535"/>
                </a:cubicBezTo>
                <a:cubicBezTo>
                  <a:pt x="6917510" y="5869535"/>
                  <a:pt x="6899981" y="5876583"/>
                  <a:pt x="6882452" y="5883632"/>
                </a:cubicBezTo>
                <a:cubicBezTo>
                  <a:pt x="6882452" y="5883632"/>
                  <a:pt x="6871934" y="5869535"/>
                  <a:pt x="6868429" y="5866011"/>
                </a:cubicBezTo>
                <a:cubicBezTo>
                  <a:pt x="6882452" y="5851914"/>
                  <a:pt x="6892970" y="5837818"/>
                  <a:pt x="6896475" y="5820196"/>
                </a:cubicBezTo>
                <a:cubicBezTo>
                  <a:pt x="6892970" y="5813148"/>
                  <a:pt x="6885958" y="5806100"/>
                  <a:pt x="6878946" y="5802576"/>
                </a:cubicBezTo>
                <a:cubicBezTo>
                  <a:pt x="6861417" y="5806100"/>
                  <a:pt x="6847394" y="5816672"/>
                  <a:pt x="6833370" y="5830770"/>
                </a:cubicBezTo>
                <a:cubicBezTo>
                  <a:pt x="6829865" y="5827245"/>
                  <a:pt x="6815841" y="5816672"/>
                  <a:pt x="6815841" y="5816672"/>
                </a:cubicBezTo>
                <a:cubicBezTo>
                  <a:pt x="6822853" y="5799052"/>
                  <a:pt x="6829865" y="5781431"/>
                  <a:pt x="6829865" y="5763810"/>
                </a:cubicBezTo>
                <a:cubicBezTo>
                  <a:pt x="6822853" y="5760286"/>
                  <a:pt x="6815841" y="5753237"/>
                  <a:pt x="6808830" y="5753237"/>
                </a:cubicBezTo>
                <a:cubicBezTo>
                  <a:pt x="6794806" y="5760286"/>
                  <a:pt x="6780783" y="5774382"/>
                  <a:pt x="6770266" y="5788479"/>
                </a:cubicBezTo>
                <a:cubicBezTo>
                  <a:pt x="6766760" y="5788479"/>
                  <a:pt x="6752736" y="5781431"/>
                  <a:pt x="6749231" y="5781431"/>
                </a:cubicBezTo>
                <a:cubicBezTo>
                  <a:pt x="6752736" y="5770858"/>
                  <a:pt x="6752736" y="5763810"/>
                  <a:pt x="6752736" y="5753237"/>
                </a:cubicBezTo>
                <a:cubicBezTo>
                  <a:pt x="6752736" y="5742665"/>
                  <a:pt x="6752736" y="5735617"/>
                  <a:pt x="6749231" y="5728568"/>
                </a:cubicBezTo>
                <a:cubicBezTo>
                  <a:pt x="6749231" y="5728568"/>
                  <a:pt x="6749231" y="5728568"/>
                  <a:pt x="6749231" y="5725044"/>
                </a:cubicBezTo>
                <a:cubicBezTo>
                  <a:pt x="6742219" y="5725044"/>
                  <a:pt x="6735207" y="5721520"/>
                  <a:pt x="6728196" y="5721520"/>
                </a:cubicBezTo>
                <a:cubicBezTo>
                  <a:pt x="6728196" y="5721520"/>
                  <a:pt x="6728196" y="5721520"/>
                  <a:pt x="6724690" y="5721520"/>
                </a:cubicBezTo>
                <a:cubicBezTo>
                  <a:pt x="6714173" y="5732092"/>
                  <a:pt x="6703655" y="5749713"/>
                  <a:pt x="6700150" y="5767334"/>
                </a:cubicBezTo>
                <a:cubicBezTo>
                  <a:pt x="6696643" y="5767334"/>
                  <a:pt x="6679114" y="5763810"/>
                  <a:pt x="6675609" y="5763810"/>
                </a:cubicBezTo>
                <a:cubicBezTo>
                  <a:pt x="6675609" y="5746189"/>
                  <a:pt x="6672103" y="5728568"/>
                  <a:pt x="6661585" y="5710947"/>
                </a:cubicBezTo>
                <a:cubicBezTo>
                  <a:pt x="6654574" y="5710947"/>
                  <a:pt x="6647562" y="5710947"/>
                  <a:pt x="6640551" y="5710947"/>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8" name="Text Placeholder 7">
            <a:extLst>
              <a:ext uri="{FF2B5EF4-FFF2-40B4-BE49-F238E27FC236}">
                <a16:creationId xmlns:a16="http://schemas.microsoft.com/office/drawing/2014/main" id="{4761F3CC-A4B3-4267-B0DB-F55218BAE8C8}"/>
              </a:ext>
            </a:extLst>
          </p:cNvPr>
          <p:cNvSpPr>
            <a:spLocks noGrp="1"/>
          </p:cNvSpPr>
          <p:nvPr>
            <p:ph type="body" sz="quarter" idx="14" hasCustomPrompt="1"/>
          </p:nvPr>
        </p:nvSpPr>
        <p:spPr>
          <a:xfrm>
            <a:off x="0" y="0"/>
            <a:ext cx="12192000" cy="6858000"/>
          </a:xfrm>
          <a:custGeom>
            <a:avLst/>
            <a:gdLst>
              <a:gd name="connsiteX0" fmla="*/ 6948486 w 12192000"/>
              <a:gd name="connsiteY0" fmla="*/ 6345467 h 6858000"/>
              <a:gd name="connsiteX1" fmla="*/ 6954599 w 12192000"/>
              <a:gd name="connsiteY1" fmla="*/ 6345467 h 6858000"/>
              <a:gd name="connsiteX2" fmla="*/ 6959994 w 12192000"/>
              <a:gd name="connsiteY2" fmla="*/ 6346042 h 6858000"/>
              <a:gd name="connsiteX3" fmla="*/ 6962272 w 12192000"/>
              <a:gd name="connsiteY3" fmla="*/ 6347785 h 6858000"/>
              <a:gd name="connsiteX4" fmla="*/ 6963092 w 12192000"/>
              <a:gd name="connsiteY4" fmla="*/ 6350432 h 6858000"/>
              <a:gd name="connsiteX5" fmla="*/ 6961389 w 12192000"/>
              <a:gd name="connsiteY5" fmla="*/ 6354124 h 6858000"/>
              <a:gd name="connsiteX6" fmla="*/ 6955010 w 12192000"/>
              <a:gd name="connsiteY6" fmla="*/ 6355519 h 6858000"/>
              <a:gd name="connsiteX7" fmla="*/ 6948486 w 12192000"/>
              <a:gd name="connsiteY7" fmla="*/ 6355519 h 6858000"/>
              <a:gd name="connsiteX8" fmla="*/ 6943111 w 12192000"/>
              <a:gd name="connsiteY8" fmla="*/ 6340955 h 6858000"/>
              <a:gd name="connsiteX9" fmla="*/ 6943111 w 12192000"/>
              <a:gd name="connsiteY9" fmla="*/ 6374269 h 6858000"/>
              <a:gd name="connsiteX10" fmla="*/ 6948486 w 12192000"/>
              <a:gd name="connsiteY10" fmla="*/ 6374269 h 6858000"/>
              <a:gd name="connsiteX11" fmla="*/ 6948486 w 12192000"/>
              <a:gd name="connsiteY11" fmla="*/ 6360115 h 6858000"/>
              <a:gd name="connsiteX12" fmla="*/ 6951645 w 12192000"/>
              <a:gd name="connsiteY12" fmla="*/ 6360115 h 6858000"/>
              <a:gd name="connsiteX13" fmla="*/ 6955953 w 12192000"/>
              <a:gd name="connsiteY13" fmla="*/ 6361263 h 6858000"/>
              <a:gd name="connsiteX14" fmla="*/ 6961574 w 12192000"/>
              <a:gd name="connsiteY14" fmla="*/ 6369017 h 6858000"/>
              <a:gd name="connsiteX15" fmla="*/ 6964528 w 12192000"/>
              <a:gd name="connsiteY15" fmla="*/ 6374269 h 6858000"/>
              <a:gd name="connsiteX16" fmla="*/ 6971092 w 12192000"/>
              <a:gd name="connsiteY16" fmla="*/ 6374269 h 6858000"/>
              <a:gd name="connsiteX17" fmla="*/ 6967031 w 12192000"/>
              <a:gd name="connsiteY17" fmla="*/ 6367745 h 6858000"/>
              <a:gd name="connsiteX18" fmla="*/ 6962108 w 12192000"/>
              <a:gd name="connsiteY18" fmla="*/ 6361140 h 6858000"/>
              <a:gd name="connsiteX19" fmla="*/ 6959277 w 12192000"/>
              <a:gd name="connsiteY19" fmla="*/ 6359376 h 6858000"/>
              <a:gd name="connsiteX20" fmla="*/ 6966190 w 12192000"/>
              <a:gd name="connsiteY20" fmla="*/ 6356340 h 6858000"/>
              <a:gd name="connsiteX21" fmla="*/ 6968795 w 12192000"/>
              <a:gd name="connsiteY21" fmla="*/ 6349981 h 6858000"/>
              <a:gd name="connsiteX22" fmla="*/ 6967236 w 12192000"/>
              <a:gd name="connsiteY22" fmla="*/ 6345098 h 6858000"/>
              <a:gd name="connsiteX23" fmla="*/ 6963051 w 12192000"/>
              <a:gd name="connsiteY23" fmla="*/ 6341878 h 6858000"/>
              <a:gd name="connsiteX24" fmla="*/ 6954558 w 12192000"/>
              <a:gd name="connsiteY24" fmla="*/ 6340955 h 6858000"/>
              <a:gd name="connsiteX25" fmla="*/ 5903900 w 12192000"/>
              <a:gd name="connsiteY25" fmla="*/ 6338384 h 6858000"/>
              <a:gd name="connsiteX26" fmla="*/ 5907414 w 12192000"/>
              <a:gd name="connsiteY26" fmla="*/ 6338384 h 6858000"/>
              <a:gd name="connsiteX27" fmla="*/ 5907414 w 12192000"/>
              <a:gd name="connsiteY27" fmla="*/ 6341925 h 6858000"/>
              <a:gd name="connsiteX28" fmla="*/ 5879303 w 12192000"/>
              <a:gd name="connsiteY28" fmla="*/ 6377347 h 6858000"/>
              <a:gd name="connsiteX29" fmla="*/ 5861734 w 12192000"/>
              <a:gd name="connsiteY29" fmla="*/ 6359637 h 6858000"/>
              <a:gd name="connsiteX30" fmla="*/ 5903900 w 12192000"/>
              <a:gd name="connsiteY30" fmla="*/ 6338384 h 6858000"/>
              <a:gd name="connsiteX31" fmla="*/ 6956692 w 12192000"/>
              <a:gd name="connsiteY31" fmla="*/ 6331313 h 6858000"/>
              <a:gd name="connsiteX32" fmla="*/ 6969369 w 12192000"/>
              <a:gd name="connsiteY32" fmla="*/ 6334657 h 6858000"/>
              <a:gd name="connsiteX33" fmla="*/ 6979032 w 12192000"/>
              <a:gd name="connsiteY33" fmla="*/ 6344216 h 6858000"/>
              <a:gd name="connsiteX34" fmla="*/ 6982498 w 12192000"/>
              <a:gd name="connsiteY34" fmla="*/ 6357160 h 6858000"/>
              <a:gd name="connsiteX35" fmla="*/ 6979093 w 12192000"/>
              <a:gd name="connsiteY35" fmla="*/ 6369981 h 6858000"/>
              <a:gd name="connsiteX36" fmla="*/ 6969533 w 12192000"/>
              <a:gd name="connsiteY36" fmla="*/ 6379541 h 6858000"/>
              <a:gd name="connsiteX37" fmla="*/ 6956692 w 12192000"/>
              <a:gd name="connsiteY37" fmla="*/ 6382967 h 6858000"/>
              <a:gd name="connsiteX38" fmla="*/ 6943850 w 12192000"/>
              <a:gd name="connsiteY38" fmla="*/ 6379541 h 6858000"/>
              <a:gd name="connsiteX39" fmla="*/ 6934270 w 12192000"/>
              <a:gd name="connsiteY39" fmla="*/ 6369981 h 6858000"/>
              <a:gd name="connsiteX40" fmla="*/ 6930844 w 12192000"/>
              <a:gd name="connsiteY40" fmla="*/ 6357160 h 6858000"/>
              <a:gd name="connsiteX41" fmla="*/ 6934332 w 12192000"/>
              <a:gd name="connsiteY41" fmla="*/ 6344216 h 6858000"/>
              <a:gd name="connsiteX42" fmla="*/ 6943994 w 12192000"/>
              <a:gd name="connsiteY42" fmla="*/ 6334657 h 6858000"/>
              <a:gd name="connsiteX43" fmla="*/ 6956692 w 12192000"/>
              <a:gd name="connsiteY43" fmla="*/ 6331313 h 6858000"/>
              <a:gd name="connsiteX44" fmla="*/ 6956692 w 12192000"/>
              <a:gd name="connsiteY44" fmla="*/ 6326185 h 6858000"/>
              <a:gd name="connsiteX45" fmla="*/ 6941471 w 12192000"/>
              <a:gd name="connsiteY45" fmla="*/ 6330185 h 6858000"/>
              <a:gd name="connsiteX46" fmla="*/ 6929880 w 12192000"/>
              <a:gd name="connsiteY46" fmla="*/ 6341632 h 6858000"/>
              <a:gd name="connsiteX47" fmla="*/ 6925716 w 12192000"/>
              <a:gd name="connsiteY47" fmla="*/ 6357160 h 6858000"/>
              <a:gd name="connsiteX48" fmla="*/ 6929819 w 12192000"/>
              <a:gd name="connsiteY48" fmla="*/ 6372546 h 6858000"/>
              <a:gd name="connsiteX49" fmla="*/ 6941286 w 12192000"/>
              <a:gd name="connsiteY49" fmla="*/ 6384013 h 6858000"/>
              <a:gd name="connsiteX50" fmla="*/ 6956692 w 12192000"/>
              <a:gd name="connsiteY50" fmla="*/ 6388095 h 6858000"/>
              <a:gd name="connsiteX51" fmla="*/ 6972098 w 12192000"/>
              <a:gd name="connsiteY51" fmla="*/ 6384013 h 6858000"/>
              <a:gd name="connsiteX52" fmla="*/ 6983544 w 12192000"/>
              <a:gd name="connsiteY52" fmla="*/ 6372546 h 6858000"/>
              <a:gd name="connsiteX53" fmla="*/ 6987626 w 12192000"/>
              <a:gd name="connsiteY53" fmla="*/ 6357160 h 6858000"/>
              <a:gd name="connsiteX54" fmla="*/ 6983483 w 12192000"/>
              <a:gd name="connsiteY54" fmla="*/ 6341632 h 6858000"/>
              <a:gd name="connsiteX55" fmla="*/ 6971912 w 12192000"/>
              <a:gd name="connsiteY55" fmla="*/ 6330185 h 6858000"/>
              <a:gd name="connsiteX56" fmla="*/ 6956692 w 12192000"/>
              <a:gd name="connsiteY56" fmla="*/ 6326185 h 6858000"/>
              <a:gd name="connsiteX57" fmla="*/ 6093496 w 12192000"/>
              <a:gd name="connsiteY57" fmla="*/ 6296733 h 6858000"/>
              <a:gd name="connsiteX58" fmla="*/ 6125070 w 12192000"/>
              <a:gd name="connsiteY58" fmla="*/ 6337040 h 6858000"/>
              <a:gd name="connsiteX59" fmla="*/ 6093496 w 12192000"/>
              <a:gd name="connsiteY59" fmla="*/ 6377346 h 6858000"/>
              <a:gd name="connsiteX60" fmla="*/ 6061922 w 12192000"/>
              <a:gd name="connsiteY60" fmla="*/ 6337040 h 6858000"/>
              <a:gd name="connsiteX61" fmla="*/ 6093496 w 12192000"/>
              <a:gd name="connsiteY61" fmla="*/ 6296733 h 6858000"/>
              <a:gd name="connsiteX62" fmla="*/ 5783809 w 12192000"/>
              <a:gd name="connsiteY62" fmla="*/ 6296733 h 6858000"/>
              <a:gd name="connsiteX63" fmla="*/ 5812024 w 12192000"/>
              <a:gd name="connsiteY63" fmla="*/ 6337040 h 6858000"/>
              <a:gd name="connsiteX64" fmla="*/ 5783809 w 12192000"/>
              <a:gd name="connsiteY64" fmla="*/ 6377346 h 6858000"/>
              <a:gd name="connsiteX65" fmla="*/ 5755594 w 12192000"/>
              <a:gd name="connsiteY65" fmla="*/ 6337040 h 6858000"/>
              <a:gd name="connsiteX66" fmla="*/ 5783809 w 12192000"/>
              <a:gd name="connsiteY66" fmla="*/ 6296733 h 6858000"/>
              <a:gd name="connsiteX67" fmla="*/ 5471433 w 12192000"/>
              <a:gd name="connsiteY67" fmla="*/ 6296733 h 6858000"/>
              <a:gd name="connsiteX68" fmla="*/ 5503007 w 12192000"/>
              <a:gd name="connsiteY68" fmla="*/ 6337040 h 6858000"/>
              <a:gd name="connsiteX69" fmla="*/ 5471433 w 12192000"/>
              <a:gd name="connsiteY69" fmla="*/ 6377346 h 6858000"/>
              <a:gd name="connsiteX70" fmla="*/ 5439860 w 12192000"/>
              <a:gd name="connsiteY70" fmla="*/ 6337040 h 6858000"/>
              <a:gd name="connsiteX71" fmla="*/ 5471433 w 12192000"/>
              <a:gd name="connsiteY71" fmla="*/ 6296733 h 6858000"/>
              <a:gd name="connsiteX72" fmla="*/ 6016373 w 12192000"/>
              <a:gd name="connsiteY72" fmla="*/ 6291486 h 6858000"/>
              <a:gd name="connsiteX73" fmla="*/ 6016373 w 12192000"/>
              <a:gd name="connsiteY73" fmla="*/ 6387446 h 6858000"/>
              <a:gd name="connsiteX74" fmla="*/ 6028662 w 12192000"/>
              <a:gd name="connsiteY74" fmla="*/ 6387446 h 6858000"/>
              <a:gd name="connsiteX75" fmla="*/ 6028662 w 12192000"/>
              <a:gd name="connsiteY75" fmla="*/ 6291486 h 6858000"/>
              <a:gd name="connsiteX76" fmla="*/ 6160001 w 12192000"/>
              <a:gd name="connsiteY76" fmla="*/ 6290016 h 6858000"/>
              <a:gd name="connsiteX77" fmla="*/ 6160001 w 12192000"/>
              <a:gd name="connsiteY77" fmla="*/ 6314399 h 6858000"/>
              <a:gd name="connsiteX78" fmla="*/ 6160001 w 12192000"/>
              <a:gd name="connsiteY78" fmla="*/ 6384064 h 6858000"/>
              <a:gd name="connsiteX79" fmla="*/ 6173820 w 12192000"/>
              <a:gd name="connsiteY79" fmla="*/ 6384064 h 6858000"/>
              <a:gd name="connsiteX80" fmla="*/ 6173820 w 12192000"/>
              <a:gd name="connsiteY80" fmla="*/ 6331815 h 6858000"/>
              <a:gd name="connsiteX81" fmla="*/ 6201459 w 12192000"/>
              <a:gd name="connsiteY81" fmla="*/ 6296982 h 6858000"/>
              <a:gd name="connsiteX82" fmla="*/ 6222188 w 12192000"/>
              <a:gd name="connsiteY82" fmla="*/ 6328332 h 6858000"/>
              <a:gd name="connsiteX83" fmla="*/ 6222188 w 12192000"/>
              <a:gd name="connsiteY83" fmla="*/ 6384064 h 6858000"/>
              <a:gd name="connsiteX84" fmla="*/ 6232552 w 12192000"/>
              <a:gd name="connsiteY84" fmla="*/ 6384064 h 6858000"/>
              <a:gd name="connsiteX85" fmla="*/ 6232552 w 12192000"/>
              <a:gd name="connsiteY85" fmla="*/ 6324848 h 6858000"/>
              <a:gd name="connsiteX86" fmla="*/ 6201459 w 12192000"/>
              <a:gd name="connsiteY86" fmla="*/ 6290016 h 6858000"/>
              <a:gd name="connsiteX87" fmla="*/ 6170366 w 12192000"/>
              <a:gd name="connsiteY87" fmla="*/ 6307432 h 6858000"/>
              <a:gd name="connsiteX88" fmla="*/ 6170366 w 12192000"/>
              <a:gd name="connsiteY88" fmla="*/ 6290016 h 6858000"/>
              <a:gd name="connsiteX89" fmla="*/ 6160001 w 12192000"/>
              <a:gd name="connsiteY89" fmla="*/ 6290016 h 6858000"/>
              <a:gd name="connsiteX90" fmla="*/ 6090808 w 12192000"/>
              <a:gd name="connsiteY90" fmla="*/ 6290016 h 6858000"/>
              <a:gd name="connsiteX91" fmla="*/ 6047143 w 12192000"/>
              <a:gd name="connsiteY91" fmla="*/ 6339056 h 6858000"/>
              <a:gd name="connsiteX92" fmla="*/ 6090808 w 12192000"/>
              <a:gd name="connsiteY92" fmla="*/ 6388095 h 6858000"/>
              <a:gd name="connsiteX93" fmla="*/ 6134474 w 12192000"/>
              <a:gd name="connsiteY93" fmla="*/ 6339056 h 6858000"/>
              <a:gd name="connsiteX94" fmla="*/ 6090808 w 12192000"/>
              <a:gd name="connsiteY94" fmla="*/ 6290016 h 6858000"/>
              <a:gd name="connsiteX95" fmla="*/ 5885663 w 12192000"/>
              <a:gd name="connsiteY95" fmla="*/ 6290016 h 6858000"/>
              <a:gd name="connsiteX96" fmla="*/ 5857511 w 12192000"/>
              <a:gd name="connsiteY96" fmla="*/ 6293519 h 6858000"/>
              <a:gd name="connsiteX97" fmla="*/ 5857511 w 12192000"/>
              <a:gd name="connsiteY97" fmla="*/ 6307530 h 6858000"/>
              <a:gd name="connsiteX98" fmla="*/ 5885663 w 12192000"/>
              <a:gd name="connsiteY98" fmla="*/ 6297022 h 6858000"/>
              <a:gd name="connsiteX99" fmla="*/ 5906775 w 12192000"/>
              <a:gd name="connsiteY99" fmla="*/ 6321542 h 6858000"/>
              <a:gd name="connsiteX100" fmla="*/ 5906775 w 12192000"/>
              <a:gd name="connsiteY100" fmla="*/ 6328547 h 6858000"/>
              <a:gd name="connsiteX101" fmla="*/ 5846955 w 12192000"/>
              <a:gd name="connsiteY101" fmla="*/ 6360072 h 6858000"/>
              <a:gd name="connsiteX102" fmla="*/ 5878625 w 12192000"/>
              <a:gd name="connsiteY102" fmla="*/ 6388095 h 6858000"/>
              <a:gd name="connsiteX103" fmla="*/ 5906775 w 12192000"/>
              <a:gd name="connsiteY103" fmla="*/ 6370581 h 6858000"/>
              <a:gd name="connsiteX104" fmla="*/ 5910294 w 12192000"/>
              <a:gd name="connsiteY104" fmla="*/ 6370581 h 6858000"/>
              <a:gd name="connsiteX105" fmla="*/ 5910294 w 12192000"/>
              <a:gd name="connsiteY105" fmla="*/ 6384592 h 6858000"/>
              <a:gd name="connsiteX106" fmla="*/ 5920851 w 12192000"/>
              <a:gd name="connsiteY106" fmla="*/ 6384592 h 6858000"/>
              <a:gd name="connsiteX107" fmla="*/ 5920851 w 12192000"/>
              <a:gd name="connsiteY107" fmla="*/ 6367078 h 6858000"/>
              <a:gd name="connsiteX108" fmla="*/ 5920851 w 12192000"/>
              <a:gd name="connsiteY108" fmla="*/ 6325045 h 6858000"/>
              <a:gd name="connsiteX109" fmla="*/ 5885663 w 12192000"/>
              <a:gd name="connsiteY109" fmla="*/ 6290016 h 6858000"/>
              <a:gd name="connsiteX110" fmla="*/ 5644079 w 12192000"/>
              <a:gd name="connsiteY110" fmla="*/ 6290016 h 6858000"/>
              <a:gd name="connsiteX111" fmla="*/ 5644079 w 12192000"/>
              <a:gd name="connsiteY111" fmla="*/ 6314399 h 6858000"/>
              <a:gd name="connsiteX112" fmla="*/ 5644079 w 12192000"/>
              <a:gd name="connsiteY112" fmla="*/ 6384064 h 6858000"/>
              <a:gd name="connsiteX113" fmla="*/ 5658155 w 12192000"/>
              <a:gd name="connsiteY113" fmla="*/ 6384064 h 6858000"/>
              <a:gd name="connsiteX114" fmla="*/ 5658155 w 12192000"/>
              <a:gd name="connsiteY114" fmla="*/ 6331815 h 6858000"/>
              <a:gd name="connsiteX115" fmla="*/ 5686305 w 12192000"/>
              <a:gd name="connsiteY115" fmla="*/ 6296982 h 6858000"/>
              <a:gd name="connsiteX116" fmla="*/ 5707418 w 12192000"/>
              <a:gd name="connsiteY116" fmla="*/ 6328332 h 6858000"/>
              <a:gd name="connsiteX117" fmla="*/ 5707418 w 12192000"/>
              <a:gd name="connsiteY117" fmla="*/ 6384064 h 6858000"/>
              <a:gd name="connsiteX118" fmla="*/ 5717975 w 12192000"/>
              <a:gd name="connsiteY118" fmla="*/ 6384064 h 6858000"/>
              <a:gd name="connsiteX119" fmla="*/ 5717975 w 12192000"/>
              <a:gd name="connsiteY119" fmla="*/ 6324848 h 6858000"/>
              <a:gd name="connsiteX120" fmla="*/ 5686305 w 12192000"/>
              <a:gd name="connsiteY120" fmla="*/ 6290016 h 6858000"/>
              <a:gd name="connsiteX121" fmla="*/ 5654636 w 12192000"/>
              <a:gd name="connsiteY121" fmla="*/ 6307432 h 6858000"/>
              <a:gd name="connsiteX122" fmla="*/ 5654636 w 12192000"/>
              <a:gd name="connsiteY122" fmla="*/ 6290016 h 6858000"/>
              <a:gd name="connsiteX123" fmla="*/ 5644079 w 12192000"/>
              <a:gd name="connsiteY123" fmla="*/ 6290016 h 6858000"/>
              <a:gd name="connsiteX124" fmla="*/ 5541970 w 12192000"/>
              <a:gd name="connsiteY124" fmla="*/ 6290016 h 6858000"/>
              <a:gd name="connsiteX125" fmla="*/ 5541970 w 12192000"/>
              <a:gd name="connsiteY125" fmla="*/ 6353066 h 6858000"/>
              <a:gd name="connsiteX126" fmla="*/ 5573640 w 12192000"/>
              <a:gd name="connsiteY126" fmla="*/ 6388095 h 6858000"/>
              <a:gd name="connsiteX127" fmla="*/ 5605309 w 12192000"/>
              <a:gd name="connsiteY127" fmla="*/ 6370581 h 6858000"/>
              <a:gd name="connsiteX128" fmla="*/ 5605309 w 12192000"/>
              <a:gd name="connsiteY128" fmla="*/ 6384592 h 6858000"/>
              <a:gd name="connsiteX129" fmla="*/ 5615865 w 12192000"/>
              <a:gd name="connsiteY129" fmla="*/ 6384592 h 6858000"/>
              <a:gd name="connsiteX130" fmla="*/ 5615865 w 12192000"/>
              <a:gd name="connsiteY130" fmla="*/ 6363575 h 6858000"/>
              <a:gd name="connsiteX131" fmla="*/ 5615865 w 12192000"/>
              <a:gd name="connsiteY131" fmla="*/ 6290016 h 6858000"/>
              <a:gd name="connsiteX132" fmla="*/ 5601790 w 12192000"/>
              <a:gd name="connsiteY132" fmla="*/ 6290016 h 6858000"/>
              <a:gd name="connsiteX133" fmla="*/ 5601790 w 12192000"/>
              <a:gd name="connsiteY133" fmla="*/ 6342558 h 6858000"/>
              <a:gd name="connsiteX134" fmla="*/ 5573640 w 12192000"/>
              <a:gd name="connsiteY134" fmla="*/ 6377586 h 6858000"/>
              <a:gd name="connsiteX135" fmla="*/ 5552527 w 12192000"/>
              <a:gd name="connsiteY135" fmla="*/ 6349564 h 6858000"/>
              <a:gd name="connsiteX136" fmla="*/ 5552527 w 12192000"/>
              <a:gd name="connsiteY136" fmla="*/ 6290016 h 6858000"/>
              <a:gd name="connsiteX137" fmla="*/ 5541970 w 12192000"/>
              <a:gd name="connsiteY137" fmla="*/ 6290016 h 6858000"/>
              <a:gd name="connsiteX138" fmla="*/ 5473449 w 12192000"/>
              <a:gd name="connsiteY138" fmla="*/ 6290016 h 6858000"/>
              <a:gd name="connsiteX139" fmla="*/ 5429111 w 12192000"/>
              <a:gd name="connsiteY139" fmla="*/ 6339056 h 6858000"/>
              <a:gd name="connsiteX140" fmla="*/ 5473449 w 12192000"/>
              <a:gd name="connsiteY140" fmla="*/ 6388095 h 6858000"/>
              <a:gd name="connsiteX141" fmla="*/ 5517786 w 12192000"/>
              <a:gd name="connsiteY141" fmla="*/ 6339056 h 6858000"/>
              <a:gd name="connsiteX142" fmla="*/ 5473449 w 12192000"/>
              <a:gd name="connsiteY142" fmla="*/ 6290016 h 6858000"/>
              <a:gd name="connsiteX143" fmla="*/ 6657114 w 12192000"/>
              <a:gd name="connsiteY143" fmla="*/ 6275237 h 6858000"/>
              <a:gd name="connsiteX144" fmla="*/ 6661144 w 12192000"/>
              <a:gd name="connsiteY144" fmla="*/ 6285986 h 6858000"/>
              <a:gd name="connsiteX145" fmla="*/ 6665175 w 12192000"/>
              <a:gd name="connsiteY145" fmla="*/ 6292704 h 6858000"/>
              <a:gd name="connsiteX146" fmla="*/ 6650396 w 12192000"/>
              <a:gd name="connsiteY146" fmla="*/ 6292704 h 6858000"/>
              <a:gd name="connsiteX147" fmla="*/ 6654427 w 12192000"/>
              <a:gd name="connsiteY147" fmla="*/ 6285986 h 6858000"/>
              <a:gd name="connsiteX148" fmla="*/ 6661257 w 12192000"/>
              <a:gd name="connsiteY148" fmla="*/ 6264489 h 6858000"/>
              <a:gd name="connsiteX149" fmla="*/ 6650844 w 12192000"/>
              <a:gd name="connsiteY149" fmla="*/ 6268003 h 6858000"/>
              <a:gd name="connsiteX150" fmla="*/ 6647373 w 12192000"/>
              <a:gd name="connsiteY150" fmla="*/ 6285573 h 6858000"/>
              <a:gd name="connsiteX151" fmla="*/ 6636960 w 12192000"/>
              <a:gd name="connsiteY151" fmla="*/ 6306655 h 6858000"/>
              <a:gd name="connsiteX152" fmla="*/ 6647373 w 12192000"/>
              <a:gd name="connsiteY152" fmla="*/ 6310169 h 6858000"/>
              <a:gd name="connsiteX153" fmla="*/ 6647373 w 12192000"/>
              <a:gd name="connsiteY153" fmla="*/ 6299628 h 6858000"/>
              <a:gd name="connsiteX154" fmla="*/ 6668198 w 12192000"/>
              <a:gd name="connsiteY154" fmla="*/ 6299628 h 6858000"/>
              <a:gd name="connsiteX155" fmla="*/ 6668198 w 12192000"/>
              <a:gd name="connsiteY155" fmla="*/ 6306655 h 6858000"/>
              <a:gd name="connsiteX156" fmla="*/ 6678611 w 12192000"/>
              <a:gd name="connsiteY156" fmla="*/ 6306655 h 6858000"/>
              <a:gd name="connsiteX157" fmla="*/ 6668198 w 12192000"/>
              <a:gd name="connsiteY157" fmla="*/ 6285573 h 6858000"/>
              <a:gd name="connsiteX158" fmla="*/ 6661257 w 12192000"/>
              <a:gd name="connsiteY158" fmla="*/ 6268003 h 6858000"/>
              <a:gd name="connsiteX159" fmla="*/ 6661257 w 12192000"/>
              <a:gd name="connsiteY159" fmla="*/ 6264489 h 6858000"/>
              <a:gd name="connsiteX160" fmla="*/ 5966262 w 12192000"/>
              <a:gd name="connsiteY160" fmla="*/ 6264488 h 6858000"/>
              <a:gd name="connsiteX161" fmla="*/ 5955783 w 12192000"/>
              <a:gd name="connsiteY161" fmla="*/ 6268020 h 6858000"/>
              <a:gd name="connsiteX162" fmla="*/ 5955783 w 12192000"/>
              <a:gd name="connsiteY162" fmla="*/ 6289209 h 6858000"/>
              <a:gd name="connsiteX163" fmla="*/ 5938316 w 12192000"/>
              <a:gd name="connsiteY163" fmla="*/ 6289209 h 6858000"/>
              <a:gd name="connsiteX164" fmla="*/ 5938316 w 12192000"/>
              <a:gd name="connsiteY164" fmla="*/ 6299804 h 6858000"/>
              <a:gd name="connsiteX165" fmla="*/ 5955783 w 12192000"/>
              <a:gd name="connsiteY165" fmla="*/ 6299804 h 6858000"/>
              <a:gd name="connsiteX166" fmla="*/ 5955783 w 12192000"/>
              <a:gd name="connsiteY166" fmla="*/ 6356310 h 6858000"/>
              <a:gd name="connsiteX167" fmla="*/ 5976742 w 12192000"/>
              <a:gd name="connsiteY167" fmla="*/ 6388094 h 6858000"/>
              <a:gd name="connsiteX168" fmla="*/ 5990715 w 12192000"/>
              <a:gd name="connsiteY168" fmla="*/ 6384563 h 6858000"/>
              <a:gd name="connsiteX169" fmla="*/ 5990715 w 12192000"/>
              <a:gd name="connsiteY169" fmla="*/ 6373968 h 6858000"/>
              <a:gd name="connsiteX170" fmla="*/ 5980235 w 12192000"/>
              <a:gd name="connsiteY170" fmla="*/ 6377499 h 6858000"/>
              <a:gd name="connsiteX171" fmla="*/ 5966262 w 12192000"/>
              <a:gd name="connsiteY171" fmla="*/ 6363373 h 6858000"/>
              <a:gd name="connsiteX172" fmla="*/ 5966262 w 12192000"/>
              <a:gd name="connsiteY172" fmla="*/ 6299804 h 6858000"/>
              <a:gd name="connsiteX173" fmla="*/ 5987221 w 12192000"/>
              <a:gd name="connsiteY173" fmla="*/ 6299804 h 6858000"/>
              <a:gd name="connsiteX174" fmla="*/ 5987221 w 12192000"/>
              <a:gd name="connsiteY174" fmla="*/ 6289209 h 6858000"/>
              <a:gd name="connsiteX175" fmla="*/ 5966262 w 12192000"/>
              <a:gd name="connsiteY175" fmla="*/ 6289209 h 6858000"/>
              <a:gd name="connsiteX176" fmla="*/ 5966262 w 12192000"/>
              <a:gd name="connsiteY176" fmla="*/ 6264488 h 6858000"/>
              <a:gd name="connsiteX177" fmla="*/ 6601692 w 12192000"/>
              <a:gd name="connsiteY177" fmla="*/ 6261802 h 6858000"/>
              <a:gd name="connsiteX178" fmla="*/ 6591280 w 12192000"/>
              <a:gd name="connsiteY178" fmla="*/ 6303968 h 6858000"/>
              <a:gd name="connsiteX179" fmla="*/ 6601692 w 12192000"/>
              <a:gd name="connsiteY179" fmla="*/ 6303968 h 6858000"/>
              <a:gd name="connsiteX180" fmla="*/ 6605163 w 12192000"/>
              <a:gd name="connsiteY180" fmla="*/ 6279372 h 6858000"/>
              <a:gd name="connsiteX181" fmla="*/ 6619047 w 12192000"/>
              <a:gd name="connsiteY181" fmla="*/ 6307482 h 6858000"/>
              <a:gd name="connsiteX182" fmla="*/ 6625989 w 12192000"/>
              <a:gd name="connsiteY182" fmla="*/ 6307482 h 6858000"/>
              <a:gd name="connsiteX183" fmla="*/ 6632930 w 12192000"/>
              <a:gd name="connsiteY183" fmla="*/ 6265316 h 6858000"/>
              <a:gd name="connsiteX184" fmla="*/ 6625989 w 12192000"/>
              <a:gd name="connsiteY184" fmla="*/ 6265316 h 6858000"/>
              <a:gd name="connsiteX185" fmla="*/ 6622518 w 12192000"/>
              <a:gd name="connsiteY185" fmla="*/ 6293427 h 6858000"/>
              <a:gd name="connsiteX186" fmla="*/ 6608635 w 12192000"/>
              <a:gd name="connsiteY186" fmla="*/ 6261802 h 6858000"/>
              <a:gd name="connsiteX187" fmla="*/ 6601692 w 12192000"/>
              <a:gd name="connsiteY187" fmla="*/ 6261802 h 6858000"/>
              <a:gd name="connsiteX188" fmla="*/ 6710855 w 12192000"/>
              <a:gd name="connsiteY188" fmla="*/ 6257772 h 6858000"/>
              <a:gd name="connsiteX189" fmla="*/ 6675923 w 12192000"/>
              <a:gd name="connsiteY189" fmla="*/ 6264873 h 6858000"/>
              <a:gd name="connsiteX190" fmla="*/ 6675923 w 12192000"/>
              <a:gd name="connsiteY190" fmla="*/ 6271975 h 6858000"/>
              <a:gd name="connsiteX191" fmla="*/ 6689896 w 12192000"/>
              <a:gd name="connsiteY191" fmla="*/ 6271975 h 6858000"/>
              <a:gd name="connsiteX192" fmla="*/ 6696882 w 12192000"/>
              <a:gd name="connsiteY192" fmla="*/ 6307483 h 6858000"/>
              <a:gd name="connsiteX193" fmla="*/ 6703869 w 12192000"/>
              <a:gd name="connsiteY193" fmla="*/ 6303932 h 6858000"/>
              <a:gd name="connsiteX194" fmla="*/ 6696882 w 12192000"/>
              <a:gd name="connsiteY194" fmla="*/ 6268424 h 6858000"/>
              <a:gd name="connsiteX195" fmla="*/ 6710855 w 12192000"/>
              <a:gd name="connsiteY195" fmla="*/ 6264873 h 6858000"/>
              <a:gd name="connsiteX196" fmla="*/ 6566559 w 12192000"/>
              <a:gd name="connsiteY196" fmla="*/ 6257772 h 6858000"/>
              <a:gd name="connsiteX197" fmla="*/ 6577039 w 12192000"/>
              <a:gd name="connsiteY197" fmla="*/ 6261131 h 6858000"/>
              <a:gd name="connsiteX198" fmla="*/ 6580532 w 12192000"/>
              <a:gd name="connsiteY198" fmla="*/ 6264490 h 6858000"/>
              <a:gd name="connsiteX199" fmla="*/ 6580532 w 12192000"/>
              <a:gd name="connsiteY199" fmla="*/ 6267848 h 6858000"/>
              <a:gd name="connsiteX200" fmla="*/ 6573545 w 12192000"/>
              <a:gd name="connsiteY200" fmla="*/ 6271207 h 6858000"/>
              <a:gd name="connsiteX201" fmla="*/ 6563065 w 12192000"/>
              <a:gd name="connsiteY201" fmla="*/ 6267848 h 6858000"/>
              <a:gd name="connsiteX202" fmla="*/ 6566559 w 12192000"/>
              <a:gd name="connsiteY202" fmla="*/ 6264490 h 6858000"/>
              <a:gd name="connsiteX203" fmla="*/ 6566559 w 12192000"/>
              <a:gd name="connsiteY203" fmla="*/ 6257772 h 6858000"/>
              <a:gd name="connsiteX204" fmla="*/ 6016373 w 12192000"/>
              <a:gd name="connsiteY204" fmla="*/ 6255886 h 6858000"/>
              <a:gd name="connsiteX205" fmla="*/ 6016373 w 12192000"/>
              <a:gd name="connsiteY205" fmla="*/ 6269580 h 6858000"/>
              <a:gd name="connsiteX206" fmla="*/ 6028662 w 12192000"/>
              <a:gd name="connsiteY206" fmla="*/ 6269580 h 6858000"/>
              <a:gd name="connsiteX207" fmla="*/ 6028662 w 12192000"/>
              <a:gd name="connsiteY207" fmla="*/ 6255886 h 6858000"/>
              <a:gd name="connsiteX208" fmla="*/ 6717573 w 12192000"/>
              <a:gd name="connsiteY208" fmla="*/ 6253740 h 6858000"/>
              <a:gd name="connsiteX209" fmla="*/ 6731393 w 12192000"/>
              <a:gd name="connsiteY209" fmla="*/ 6296734 h 6858000"/>
              <a:gd name="connsiteX210" fmla="*/ 6741757 w 12192000"/>
              <a:gd name="connsiteY210" fmla="*/ 6293151 h 6858000"/>
              <a:gd name="connsiteX211" fmla="*/ 6727938 w 12192000"/>
              <a:gd name="connsiteY211" fmla="*/ 6253740 h 6858000"/>
              <a:gd name="connsiteX212" fmla="*/ 6717573 w 12192000"/>
              <a:gd name="connsiteY212" fmla="*/ 6253740 h 6858000"/>
              <a:gd name="connsiteX213" fmla="*/ 5348499 w 12192000"/>
              <a:gd name="connsiteY213" fmla="*/ 6253740 h 6858000"/>
              <a:gd name="connsiteX214" fmla="*/ 5348499 w 12192000"/>
              <a:gd name="connsiteY214" fmla="*/ 6384064 h 6858000"/>
              <a:gd name="connsiteX215" fmla="*/ 5363278 w 12192000"/>
              <a:gd name="connsiteY215" fmla="*/ 6384064 h 6858000"/>
              <a:gd name="connsiteX216" fmla="*/ 5363278 w 12192000"/>
              <a:gd name="connsiteY216" fmla="*/ 6324948 h 6858000"/>
              <a:gd name="connsiteX217" fmla="*/ 5408960 w 12192000"/>
              <a:gd name="connsiteY217" fmla="*/ 6324948 h 6858000"/>
              <a:gd name="connsiteX218" fmla="*/ 5408960 w 12192000"/>
              <a:gd name="connsiteY218" fmla="*/ 6314200 h 6858000"/>
              <a:gd name="connsiteX219" fmla="*/ 5363278 w 12192000"/>
              <a:gd name="connsiteY219" fmla="*/ 6314200 h 6858000"/>
              <a:gd name="connsiteX220" fmla="*/ 5363278 w 12192000"/>
              <a:gd name="connsiteY220" fmla="*/ 6264488 h 6858000"/>
              <a:gd name="connsiteX221" fmla="*/ 5411646 w 12192000"/>
              <a:gd name="connsiteY221" fmla="*/ 6264488 h 6858000"/>
              <a:gd name="connsiteX222" fmla="*/ 5411646 w 12192000"/>
              <a:gd name="connsiteY222" fmla="*/ 6253740 h 6858000"/>
              <a:gd name="connsiteX223" fmla="*/ 6562954 w 12192000"/>
              <a:gd name="connsiteY223" fmla="*/ 6247023 h 6858000"/>
              <a:gd name="connsiteX224" fmla="*/ 6556012 w 12192000"/>
              <a:gd name="connsiteY224" fmla="*/ 6264490 h 6858000"/>
              <a:gd name="connsiteX225" fmla="*/ 6556012 w 12192000"/>
              <a:gd name="connsiteY225" fmla="*/ 6267982 h 6858000"/>
              <a:gd name="connsiteX226" fmla="*/ 6545599 w 12192000"/>
              <a:gd name="connsiteY226" fmla="*/ 6285449 h 6858000"/>
              <a:gd name="connsiteX227" fmla="*/ 6556012 w 12192000"/>
              <a:gd name="connsiteY227" fmla="*/ 6288942 h 6858000"/>
              <a:gd name="connsiteX228" fmla="*/ 6559483 w 12192000"/>
              <a:gd name="connsiteY228" fmla="*/ 6274969 h 6858000"/>
              <a:gd name="connsiteX229" fmla="*/ 6569896 w 12192000"/>
              <a:gd name="connsiteY229" fmla="*/ 6278463 h 6858000"/>
              <a:gd name="connsiteX230" fmla="*/ 6569896 w 12192000"/>
              <a:gd name="connsiteY230" fmla="*/ 6295928 h 6858000"/>
              <a:gd name="connsiteX231" fmla="*/ 6580308 w 12192000"/>
              <a:gd name="connsiteY231" fmla="*/ 6299422 h 6858000"/>
              <a:gd name="connsiteX232" fmla="*/ 6576837 w 12192000"/>
              <a:gd name="connsiteY232" fmla="*/ 6278463 h 6858000"/>
              <a:gd name="connsiteX233" fmla="*/ 6587250 w 12192000"/>
              <a:gd name="connsiteY233" fmla="*/ 6267982 h 6858000"/>
              <a:gd name="connsiteX234" fmla="*/ 6587250 w 12192000"/>
              <a:gd name="connsiteY234" fmla="*/ 6264490 h 6858000"/>
              <a:gd name="connsiteX235" fmla="*/ 6580308 w 12192000"/>
              <a:gd name="connsiteY235" fmla="*/ 6254010 h 6858000"/>
              <a:gd name="connsiteX236" fmla="*/ 6562954 w 12192000"/>
              <a:gd name="connsiteY236" fmla="*/ 6247023 h 6858000"/>
              <a:gd name="connsiteX237" fmla="*/ 6768052 w 12192000"/>
              <a:gd name="connsiteY237" fmla="*/ 6244316 h 6858000"/>
              <a:gd name="connsiteX238" fmla="*/ 6776689 w 12192000"/>
              <a:gd name="connsiteY238" fmla="*/ 6250047 h 6858000"/>
              <a:gd name="connsiteX239" fmla="*/ 6776689 w 12192000"/>
              <a:gd name="connsiteY239" fmla="*/ 6257100 h 6858000"/>
              <a:gd name="connsiteX240" fmla="*/ 6773234 w 12192000"/>
              <a:gd name="connsiteY240" fmla="*/ 6267681 h 6858000"/>
              <a:gd name="connsiteX241" fmla="*/ 6769780 w 12192000"/>
              <a:gd name="connsiteY241" fmla="*/ 6271208 h 6858000"/>
              <a:gd name="connsiteX242" fmla="*/ 6755960 w 12192000"/>
              <a:gd name="connsiteY242" fmla="*/ 6267681 h 6858000"/>
              <a:gd name="connsiteX243" fmla="*/ 6752505 w 12192000"/>
              <a:gd name="connsiteY243" fmla="*/ 6264155 h 6858000"/>
              <a:gd name="connsiteX244" fmla="*/ 6752505 w 12192000"/>
              <a:gd name="connsiteY244" fmla="*/ 6257100 h 6858000"/>
              <a:gd name="connsiteX245" fmla="*/ 6759415 w 12192000"/>
              <a:gd name="connsiteY245" fmla="*/ 6246520 h 6858000"/>
              <a:gd name="connsiteX246" fmla="*/ 6768052 w 12192000"/>
              <a:gd name="connsiteY246" fmla="*/ 6244316 h 6858000"/>
              <a:gd name="connsiteX247" fmla="*/ 5812549 w 12192000"/>
              <a:gd name="connsiteY247" fmla="*/ 6242991 h 6858000"/>
              <a:gd name="connsiteX248" fmla="*/ 5812549 w 12192000"/>
              <a:gd name="connsiteY248" fmla="*/ 6306695 h 6858000"/>
              <a:gd name="connsiteX249" fmla="*/ 5784042 w 12192000"/>
              <a:gd name="connsiteY249" fmla="*/ 6288999 h 6858000"/>
              <a:gd name="connsiteX250" fmla="*/ 5744846 w 12192000"/>
              <a:gd name="connsiteY250" fmla="*/ 6338547 h 6858000"/>
              <a:gd name="connsiteX251" fmla="*/ 5784042 w 12192000"/>
              <a:gd name="connsiteY251" fmla="*/ 6388094 h 6858000"/>
              <a:gd name="connsiteX252" fmla="*/ 5812549 w 12192000"/>
              <a:gd name="connsiteY252" fmla="*/ 6370398 h 6858000"/>
              <a:gd name="connsiteX253" fmla="*/ 5812549 w 12192000"/>
              <a:gd name="connsiteY253" fmla="*/ 6384555 h 6858000"/>
              <a:gd name="connsiteX254" fmla="*/ 5826802 w 12192000"/>
              <a:gd name="connsiteY254" fmla="*/ 6384555 h 6858000"/>
              <a:gd name="connsiteX255" fmla="*/ 5826802 w 12192000"/>
              <a:gd name="connsiteY255" fmla="*/ 6242991 h 6858000"/>
              <a:gd name="connsiteX256" fmla="*/ 5812549 w 12192000"/>
              <a:gd name="connsiteY256" fmla="*/ 6242991 h 6858000"/>
              <a:gd name="connsiteX257" fmla="*/ 6769972 w 12192000"/>
              <a:gd name="connsiteY257" fmla="*/ 6237475 h 6858000"/>
              <a:gd name="connsiteX258" fmla="*/ 6752505 w 12192000"/>
              <a:gd name="connsiteY258" fmla="*/ 6240498 h 6858000"/>
              <a:gd name="connsiteX259" fmla="*/ 6741757 w 12192000"/>
              <a:gd name="connsiteY259" fmla="*/ 6257772 h 6858000"/>
              <a:gd name="connsiteX260" fmla="*/ 6745339 w 12192000"/>
              <a:gd name="connsiteY260" fmla="*/ 6268137 h 6858000"/>
              <a:gd name="connsiteX261" fmla="*/ 6774002 w 12192000"/>
              <a:gd name="connsiteY261" fmla="*/ 6275047 h 6858000"/>
              <a:gd name="connsiteX262" fmla="*/ 6784750 w 12192000"/>
              <a:gd name="connsiteY262" fmla="*/ 6268137 h 6858000"/>
              <a:gd name="connsiteX263" fmla="*/ 6784750 w 12192000"/>
              <a:gd name="connsiteY263" fmla="*/ 6257772 h 6858000"/>
              <a:gd name="connsiteX264" fmla="*/ 6784750 w 12192000"/>
              <a:gd name="connsiteY264" fmla="*/ 6247408 h 6858000"/>
              <a:gd name="connsiteX265" fmla="*/ 6769972 w 12192000"/>
              <a:gd name="connsiteY265" fmla="*/ 6237475 h 6858000"/>
              <a:gd name="connsiteX266" fmla="*/ 6527720 w 12192000"/>
              <a:gd name="connsiteY266" fmla="*/ 6229557 h 6858000"/>
              <a:gd name="connsiteX267" fmla="*/ 6506636 w 12192000"/>
              <a:gd name="connsiteY267" fmla="*/ 6264489 h 6858000"/>
              <a:gd name="connsiteX268" fmla="*/ 6531234 w 12192000"/>
              <a:gd name="connsiteY268" fmla="*/ 6281955 h 6858000"/>
              <a:gd name="connsiteX269" fmla="*/ 6534748 w 12192000"/>
              <a:gd name="connsiteY269" fmla="*/ 6274969 h 6858000"/>
              <a:gd name="connsiteX270" fmla="*/ 6517178 w 12192000"/>
              <a:gd name="connsiteY270" fmla="*/ 6264489 h 6858000"/>
              <a:gd name="connsiteX271" fmla="*/ 6524206 w 12192000"/>
              <a:gd name="connsiteY271" fmla="*/ 6254010 h 6858000"/>
              <a:gd name="connsiteX272" fmla="*/ 6534748 w 12192000"/>
              <a:gd name="connsiteY272" fmla="*/ 6260996 h 6858000"/>
              <a:gd name="connsiteX273" fmla="*/ 6538261 w 12192000"/>
              <a:gd name="connsiteY273" fmla="*/ 6254010 h 6858000"/>
              <a:gd name="connsiteX274" fmla="*/ 6527720 w 12192000"/>
              <a:gd name="connsiteY274" fmla="*/ 6247023 h 6858000"/>
              <a:gd name="connsiteX275" fmla="*/ 6531234 w 12192000"/>
              <a:gd name="connsiteY275" fmla="*/ 6240037 h 6858000"/>
              <a:gd name="connsiteX276" fmla="*/ 6548803 w 12192000"/>
              <a:gd name="connsiteY276" fmla="*/ 6250516 h 6858000"/>
              <a:gd name="connsiteX277" fmla="*/ 6552317 w 12192000"/>
              <a:gd name="connsiteY277" fmla="*/ 6243529 h 6858000"/>
              <a:gd name="connsiteX278" fmla="*/ 6527720 w 12192000"/>
              <a:gd name="connsiteY278" fmla="*/ 6229557 h 6858000"/>
              <a:gd name="connsiteX279" fmla="*/ 6805172 w 12192000"/>
              <a:gd name="connsiteY279" fmla="*/ 6201343 h 6858000"/>
              <a:gd name="connsiteX280" fmla="*/ 6798186 w 12192000"/>
              <a:gd name="connsiteY280" fmla="*/ 6208396 h 6858000"/>
              <a:gd name="connsiteX281" fmla="*/ 6815652 w 12192000"/>
              <a:gd name="connsiteY281" fmla="*/ 6226030 h 6858000"/>
              <a:gd name="connsiteX282" fmla="*/ 6787706 w 12192000"/>
              <a:gd name="connsiteY282" fmla="*/ 6218977 h 6858000"/>
              <a:gd name="connsiteX283" fmla="*/ 6780719 w 12192000"/>
              <a:gd name="connsiteY283" fmla="*/ 6222503 h 6858000"/>
              <a:gd name="connsiteX284" fmla="*/ 6805172 w 12192000"/>
              <a:gd name="connsiteY284" fmla="*/ 6257772 h 6858000"/>
              <a:gd name="connsiteX285" fmla="*/ 6812159 w 12192000"/>
              <a:gd name="connsiteY285" fmla="*/ 6250718 h 6858000"/>
              <a:gd name="connsiteX286" fmla="*/ 6798186 w 12192000"/>
              <a:gd name="connsiteY286" fmla="*/ 6229557 h 6858000"/>
              <a:gd name="connsiteX287" fmla="*/ 6826132 w 12192000"/>
              <a:gd name="connsiteY287" fmla="*/ 6240137 h 6858000"/>
              <a:gd name="connsiteX288" fmla="*/ 6833118 w 12192000"/>
              <a:gd name="connsiteY288" fmla="*/ 6233084 h 6858000"/>
              <a:gd name="connsiteX289" fmla="*/ 6805172 w 12192000"/>
              <a:gd name="connsiteY289" fmla="*/ 6201343 h 6858000"/>
              <a:gd name="connsiteX290" fmla="*/ 6496819 w 12192000"/>
              <a:gd name="connsiteY290" fmla="*/ 6201343 h 6858000"/>
              <a:gd name="connsiteX291" fmla="*/ 6489791 w 12192000"/>
              <a:gd name="connsiteY291" fmla="*/ 6204856 h 6858000"/>
              <a:gd name="connsiteX292" fmla="*/ 6500333 w 12192000"/>
              <a:gd name="connsiteY292" fmla="*/ 6215398 h 6858000"/>
              <a:gd name="connsiteX293" fmla="*/ 6475735 w 12192000"/>
              <a:gd name="connsiteY293" fmla="*/ 6239995 h 6858000"/>
              <a:gd name="connsiteX294" fmla="*/ 6482763 w 12192000"/>
              <a:gd name="connsiteY294" fmla="*/ 6247023 h 6858000"/>
              <a:gd name="connsiteX295" fmla="*/ 6507360 w 12192000"/>
              <a:gd name="connsiteY295" fmla="*/ 6222426 h 6858000"/>
              <a:gd name="connsiteX296" fmla="*/ 6517902 w 12192000"/>
              <a:gd name="connsiteY296" fmla="*/ 6229453 h 6858000"/>
              <a:gd name="connsiteX297" fmla="*/ 6521416 w 12192000"/>
              <a:gd name="connsiteY297" fmla="*/ 6222426 h 6858000"/>
              <a:gd name="connsiteX298" fmla="*/ 6496819 w 12192000"/>
              <a:gd name="connsiteY298" fmla="*/ 6201343 h 6858000"/>
              <a:gd name="connsiteX299" fmla="*/ 6826400 w 12192000"/>
              <a:gd name="connsiteY299" fmla="*/ 6190594 h 6858000"/>
              <a:gd name="connsiteX300" fmla="*/ 6843866 w 12192000"/>
              <a:gd name="connsiteY300" fmla="*/ 6197312 h 6858000"/>
              <a:gd name="connsiteX301" fmla="*/ 6843866 w 12192000"/>
              <a:gd name="connsiteY301" fmla="*/ 6201343 h 6858000"/>
              <a:gd name="connsiteX302" fmla="*/ 6837148 w 12192000"/>
              <a:gd name="connsiteY302" fmla="*/ 6208061 h 6858000"/>
              <a:gd name="connsiteX303" fmla="*/ 6833118 w 12192000"/>
              <a:gd name="connsiteY303" fmla="*/ 6201343 h 6858000"/>
              <a:gd name="connsiteX304" fmla="*/ 6822753 w 12192000"/>
              <a:gd name="connsiteY304" fmla="*/ 6183876 h 6858000"/>
              <a:gd name="connsiteX305" fmla="*/ 6815652 w 12192000"/>
              <a:gd name="connsiteY305" fmla="*/ 6190818 h 6858000"/>
              <a:gd name="connsiteX306" fmla="*/ 6822753 w 12192000"/>
              <a:gd name="connsiteY306" fmla="*/ 6201230 h 6858000"/>
              <a:gd name="connsiteX307" fmla="*/ 6840507 w 12192000"/>
              <a:gd name="connsiteY307" fmla="*/ 6225526 h 6858000"/>
              <a:gd name="connsiteX308" fmla="*/ 6844059 w 12192000"/>
              <a:gd name="connsiteY308" fmla="*/ 6222056 h 6858000"/>
              <a:gd name="connsiteX309" fmla="*/ 6840507 w 12192000"/>
              <a:gd name="connsiteY309" fmla="*/ 6215114 h 6858000"/>
              <a:gd name="connsiteX310" fmla="*/ 6851160 w 12192000"/>
              <a:gd name="connsiteY310" fmla="*/ 6201230 h 6858000"/>
              <a:gd name="connsiteX311" fmla="*/ 6858262 w 12192000"/>
              <a:gd name="connsiteY311" fmla="*/ 6201230 h 6858000"/>
              <a:gd name="connsiteX312" fmla="*/ 6861813 w 12192000"/>
              <a:gd name="connsiteY312" fmla="*/ 6201230 h 6858000"/>
              <a:gd name="connsiteX313" fmla="*/ 6865363 w 12192000"/>
              <a:gd name="connsiteY313" fmla="*/ 6194288 h 6858000"/>
              <a:gd name="connsiteX314" fmla="*/ 6822753 w 12192000"/>
              <a:gd name="connsiteY314" fmla="*/ 6183876 h 6858000"/>
              <a:gd name="connsiteX315" fmla="*/ 6468010 w 12192000"/>
              <a:gd name="connsiteY315" fmla="*/ 6169097 h 6858000"/>
              <a:gd name="connsiteX316" fmla="*/ 6432742 w 12192000"/>
              <a:gd name="connsiteY316" fmla="*/ 6194177 h 6858000"/>
              <a:gd name="connsiteX317" fmla="*/ 6439796 w 12192000"/>
              <a:gd name="connsiteY317" fmla="*/ 6201343 h 6858000"/>
              <a:gd name="connsiteX318" fmla="*/ 6460956 w 12192000"/>
              <a:gd name="connsiteY318" fmla="*/ 6187012 h 6858000"/>
              <a:gd name="connsiteX319" fmla="*/ 6450376 w 12192000"/>
              <a:gd name="connsiteY319" fmla="*/ 6215673 h 6858000"/>
              <a:gd name="connsiteX320" fmla="*/ 6457429 w 12192000"/>
              <a:gd name="connsiteY320" fmla="*/ 6222839 h 6858000"/>
              <a:gd name="connsiteX321" fmla="*/ 6489170 w 12192000"/>
              <a:gd name="connsiteY321" fmla="*/ 6194177 h 6858000"/>
              <a:gd name="connsiteX322" fmla="*/ 6485644 w 12192000"/>
              <a:gd name="connsiteY322" fmla="*/ 6187012 h 6858000"/>
              <a:gd name="connsiteX323" fmla="*/ 6464483 w 12192000"/>
              <a:gd name="connsiteY323" fmla="*/ 6204925 h 6858000"/>
              <a:gd name="connsiteX324" fmla="*/ 6475063 w 12192000"/>
              <a:gd name="connsiteY324" fmla="*/ 6176263 h 6858000"/>
              <a:gd name="connsiteX325" fmla="*/ 6468010 w 12192000"/>
              <a:gd name="connsiteY325" fmla="*/ 6169097 h 6858000"/>
              <a:gd name="connsiteX326" fmla="*/ 6837149 w 12192000"/>
              <a:gd name="connsiteY326" fmla="*/ 6158349 h 6858000"/>
              <a:gd name="connsiteX327" fmla="*/ 6833118 w 12192000"/>
              <a:gd name="connsiteY327" fmla="*/ 6166410 h 6858000"/>
              <a:gd name="connsiteX328" fmla="*/ 6872081 w 12192000"/>
              <a:gd name="connsiteY328" fmla="*/ 6186564 h 6858000"/>
              <a:gd name="connsiteX329" fmla="*/ 6885517 w 12192000"/>
              <a:gd name="connsiteY329" fmla="*/ 6162380 h 6858000"/>
              <a:gd name="connsiteX330" fmla="*/ 6878799 w 12192000"/>
              <a:gd name="connsiteY330" fmla="*/ 6158349 h 6858000"/>
              <a:gd name="connsiteX331" fmla="*/ 6868050 w 12192000"/>
              <a:gd name="connsiteY331" fmla="*/ 6177159 h 6858000"/>
              <a:gd name="connsiteX332" fmla="*/ 6461445 w 12192000"/>
              <a:gd name="connsiteY332" fmla="*/ 6155662 h 6858000"/>
              <a:gd name="connsiteX333" fmla="*/ 6426023 w 12192000"/>
              <a:gd name="connsiteY333" fmla="*/ 6176824 h 6858000"/>
              <a:gd name="connsiteX334" fmla="*/ 6429565 w 12192000"/>
              <a:gd name="connsiteY334" fmla="*/ 6183877 h 6858000"/>
              <a:gd name="connsiteX335" fmla="*/ 6464987 w 12192000"/>
              <a:gd name="connsiteY335" fmla="*/ 6162716 h 6858000"/>
              <a:gd name="connsiteX336" fmla="*/ 6461445 w 12192000"/>
              <a:gd name="connsiteY336" fmla="*/ 6155662 h 6858000"/>
              <a:gd name="connsiteX337" fmla="*/ 6452739 w 12192000"/>
              <a:gd name="connsiteY337" fmla="*/ 6122052 h 6858000"/>
              <a:gd name="connsiteX338" fmla="*/ 6458004 w 12192000"/>
              <a:gd name="connsiteY338" fmla="*/ 6127783 h 6858000"/>
              <a:gd name="connsiteX339" fmla="*/ 6651068 w 12192000"/>
              <a:gd name="connsiteY339" fmla="*/ 6258276 h 6858000"/>
              <a:gd name="connsiteX340" fmla="*/ 6844131 w 12192000"/>
              <a:gd name="connsiteY340" fmla="*/ 6127783 h 6858000"/>
              <a:gd name="connsiteX341" fmla="*/ 6849397 w 12192000"/>
              <a:gd name="connsiteY341" fmla="*/ 6122052 h 6858000"/>
              <a:gd name="connsiteX342" fmla="*/ 6854662 w 12192000"/>
              <a:gd name="connsiteY342" fmla="*/ 6124256 h 6858000"/>
              <a:gd name="connsiteX343" fmla="*/ 6893275 w 12192000"/>
              <a:gd name="connsiteY343" fmla="*/ 6134837 h 6858000"/>
              <a:gd name="connsiteX344" fmla="*/ 6900295 w 12192000"/>
              <a:gd name="connsiteY344" fmla="*/ 6145417 h 6858000"/>
              <a:gd name="connsiteX345" fmla="*/ 6651068 w 12192000"/>
              <a:gd name="connsiteY345" fmla="*/ 6318232 h 6858000"/>
              <a:gd name="connsiteX346" fmla="*/ 6401840 w 12192000"/>
              <a:gd name="connsiteY346" fmla="*/ 6148945 h 6858000"/>
              <a:gd name="connsiteX347" fmla="*/ 6408860 w 12192000"/>
              <a:gd name="connsiteY347" fmla="*/ 6134837 h 6858000"/>
              <a:gd name="connsiteX348" fmla="*/ 6447473 w 12192000"/>
              <a:gd name="connsiteY348" fmla="*/ 6124256 h 6858000"/>
              <a:gd name="connsiteX349" fmla="*/ 6452739 w 12192000"/>
              <a:gd name="connsiteY349" fmla="*/ 6122052 h 6858000"/>
              <a:gd name="connsiteX350" fmla="*/ 6605253 w 12192000"/>
              <a:gd name="connsiteY350" fmla="*/ 6116214 h 6858000"/>
              <a:gd name="connsiteX351" fmla="*/ 6615733 w 12192000"/>
              <a:gd name="connsiteY351" fmla="*/ 6116214 h 6858000"/>
              <a:gd name="connsiteX352" fmla="*/ 6619226 w 12192000"/>
              <a:gd name="connsiteY352" fmla="*/ 6123305 h 6858000"/>
              <a:gd name="connsiteX353" fmla="*/ 6626212 w 12192000"/>
              <a:gd name="connsiteY353" fmla="*/ 6226124 h 6858000"/>
              <a:gd name="connsiteX354" fmla="*/ 6622719 w 12192000"/>
              <a:gd name="connsiteY354" fmla="*/ 6236761 h 6858000"/>
              <a:gd name="connsiteX355" fmla="*/ 6615733 w 12192000"/>
              <a:gd name="connsiteY355" fmla="*/ 6236761 h 6858000"/>
              <a:gd name="connsiteX356" fmla="*/ 6507443 w 12192000"/>
              <a:gd name="connsiteY356" fmla="*/ 6172941 h 6858000"/>
              <a:gd name="connsiteX357" fmla="*/ 6503949 w 12192000"/>
              <a:gd name="connsiteY357" fmla="*/ 6169396 h 6858000"/>
              <a:gd name="connsiteX358" fmla="*/ 6503949 w 12192000"/>
              <a:gd name="connsiteY358" fmla="*/ 6165851 h 6858000"/>
              <a:gd name="connsiteX359" fmla="*/ 6510935 w 12192000"/>
              <a:gd name="connsiteY359" fmla="*/ 6162306 h 6858000"/>
              <a:gd name="connsiteX360" fmla="*/ 6605253 w 12192000"/>
              <a:gd name="connsiteY360" fmla="*/ 6116214 h 6858000"/>
              <a:gd name="connsiteX361" fmla="*/ 6689896 w 12192000"/>
              <a:gd name="connsiteY361" fmla="*/ 6112668 h 6858000"/>
              <a:gd name="connsiteX362" fmla="*/ 6700376 w 12192000"/>
              <a:gd name="connsiteY362" fmla="*/ 6112668 h 6858000"/>
              <a:gd name="connsiteX363" fmla="*/ 6791199 w 12192000"/>
              <a:gd name="connsiteY363" fmla="*/ 6158579 h 6858000"/>
              <a:gd name="connsiteX364" fmla="*/ 6798186 w 12192000"/>
              <a:gd name="connsiteY364" fmla="*/ 6165643 h 6858000"/>
              <a:gd name="connsiteX365" fmla="*/ 6794693 w 12192000"/>
              <a:gd name="connsiteY365" fmla="*/ 6172706 h 6858000"/>
              <a:gd name="connsiteX366" fmla="*/ 6686403 w 12192000"/>
              <a:gd name="connsiteY366" fmla="*/ 6236275 h 6858000"/>
              <a:gd name="connsiteX367" fmla="*/ 6679416 w 12192000"/>
              <a:gd name="connsiteY367" fmla="*/ 6236275 h 6858000"/>
              <a:gd name="connsiteX368" fmla="*/ 6675923 w 12192000"/>
              <a:gd name="connsiteY368" fmla="*/ 6225680 h 6858000"/>
              <a:gd name="connsiteX369" fmla="*/ 6686403 w 12192000"/>
              <a:gd name="connsiteY369" fmla="*/ 6123264 h 6858000"/>
              <a:gd name="connsiteX370" fmla="*/ 6689896 w 12192000"/>
              <a:gd name="connsiteY370" fmla="*/ 6112668 h 6858000"/>
              <a:gd name="connsiteX371" fmla="*/ 5812094 w 12192000"/>
              <a:gd name="connsiteY371" fmla="*/ 6073704 h 6858000"/>
              <a:gd name="connsiteX372" fmla="*/ 5853673 w 12192000"/>
              <a:gd name="connsiteY372" fmla="*/ 6073704 h 6858000"/>
              <a:gd name="connsiteX373" fmla="*/ 5853673 w 12192000"/>
              <a:gd name="connsiteY373" fmla="*/ 6116314 h 6858000"/>
              <a:gd name="connsiteX374" fmla="*/ 5805164 w 12192000"/>
              <a:gd name="connsiteY374" fmla="*/ 6123416 h 6858000"/>
              <a:gd name="connsiteX375" fmla="*/ 5787839 w 12192000"/>
              <a:gd name="connsiteY375" fmla="*/ 6098560 h 6858000"/>
              <a:gd name="connsiteX376" fmla="*/ 5812094 w 12192000"/>
              <a:gd name="connsiteY376" fmla="*/ 6073704 h 6858000"/>
              <a:gd name="connsiteX377" fmla="*/ 5496290 w 12192000"/>
              <a:gd name="connsiteY377" fmla="*/ 6003839 h 6858000"/>
              <a:gd name="connsiteX378" fmla="*/ 5537940 w 12192000"/>
              <a:gd name="connsiteY378" fmla="*/ 6060111 h 6858000"/>
              <a:gd name="connsiteX379" fmla="*/ 5496290 w 12192000"/>
              <a:gd name="connsiteY379" fmla="*/ 6123415 h 6858000"/>
              <a:gd name="connsiteX380" fmla="*/ 5454640 w 12192000"/>
              <a:gd name="connsiteY380" fmla="*/ 6060111 h 6858000"/>
              <a:gd name="connsiteX381" fmla="*/ 5496290 w 12192000"/>
              <a:gd name="connsiteY381" fmla="*/ 6003839 h 6858000"/>
              <a:gd name="connsiteX382" fmla="*/ 6640816 w 12192000"/>
              <a:gd name="connsiteY382" fmla="*/ 5999810 h 6858000"/>
              <a:gd name="connsiteX383" fmla="*/ 6661845 w 12192000"/>
              <a:gd name="connsiteY383" fmla="*/ 5999810 h 6858000"/>
              <a:gd name="connsiteX384" fmla="*/ 6661845 w 12192000"/>
              <a:gd name="connsiteY384" fmla="*/ 6010450 h 6858000"/>
              <a:gd name="connsiteX385" fmla="*/ 6693389 w 12192000"/>
              <a:gd name="connsiteY385" fmla="*/ 6049467 h 6858000"/>
              <a:gd name="connsiteX386" fmla="*/ 6651330 w 12192000"/>
              <a:gd name="connsiteY386" fmla="*/ 6088484 h 6858000"/>
              <a:gd name="connsiteX387" fmla="*/ 6612777 w 12192000"/>
              <a:gd name="connsiteY387" fmla="*/ 6049467 h 6858000"/>
              <a:gd name="connsiteX388" fmla="*/ 6640816 w 12192000"/>
              <a:gd name="connsiteY388" fmla="*/ 6010450 h 6858000"/>
              <a:gd name="connsiteX389" fmla="*/ 6640816 w 12192000"/>
              <a:gd name="connsiteY389" fmla="*/ 5999810 h 6858000"/>
              <a:gd name="connsiteX390" fmla="*/ 6651068 w 12192000"/>
              <a:gd name="connsiteY390" fmla="*/ 5989061 h 6858000"/>
              <a:gd name="connsiteX391" fmla="*/ 6591280 w 12192000"/>
              <a:gd name="connsiteY391" fmla="*/ 6049521 h 6858000"/>
              <a:gd name="connsiteX392" fmla="*/ 6651068 w 12192000"/>
              <a:gd name="connsiteY392" fmla="*/ 6109981 h 6858000"/>
              <a:gd name="connsiteX393" fmla="*/ 6710856 w 12192000"/>
              <a:gd name="connsiteY393" fmla="*/ 6049521 h 6858000"/>
              <a:gd name="connsiteX394" fmla="*/ 6651068 w 12192000"/>
              <a:gd name="connsiteY394" fmla="*/ 5989061 h 6858000"/>
              <a:gd name="connsiteX395" fmla="*/ 6651068 w 12192000"/>
              <a:gd name="connsiteY395" fmla="*/ 5982344 h 6858000"/>
              <a:gd name="connsiteX396" fmla="*/ 6717574 w 12192000"/>
              <a:gd name="connsiteY396" fmla="*/ 6049521 h 6858000"/>
              <a:gd name="connsiteX397" fmla="*/ 6651068 w 12192000"/>
              <a:gd name="connsiteY397" fmla="*/ 6116699 h 6858000"/>
              <a:gd name="connsiteX398" fmla="*/ 6584562 w 12192000"/>
              <a:gd name="connsiteY398" fmla="*/ 6049521 h 6858000"/>
              <a:gd name="connsiteX399" fmla="*/ 6651068 w 12192000"/>
              <a:gd name="connsiteY399" fmla="*/ 5982344 h 6858000"/>
              <a:gd name="connsiteX400" fmla="*/ 6826360 w 12192000"/>
              <a:gd name="connsiteY400" fmla="*/ 5979657 h 6858000"/>
              <a:gd name="connsiteX401" fmla="*/ 6829861 w 12192000"/>
              <a:gd name="connsiteY401" fmla="*/ 5986710 h 6858000"/>
              <a:gd name="connsiteX402" fmla="*/ 6829861 w 12192000"/>
              <a:gd name="connsiteY402" fmla="*/ 6110149 h 6858000"/>
              <a:gd name="connsiteX403" fmla="*/ 6826360 w 12192000"/>
              <a:gd name="connsiteY403" fmla="*/ 6117203 h 6858000"/>
              <a:gd name="connsiteX404" fmla="*/ 6819357 w 12192000"/>
              <a:gd name="connsiteY404" fmla="*/ 6117203 h 6858000"/>
              <a:gd name="connsiteX405" fmla="*/ 6731823 w 12192000"/>
              <a:gd name="connsiteY405" fmla="*/ 6057247 h 6858000"/>
              <a:gd name="connsiteX406" fmla="*/ 6728322 w 12192000"/>
              <a:gd name="connsiteY406" fmla="*/ 6050193 h 6858000"/>
              <a:gd name="connsiteX407" fmla="*/ 6731823 w 12192000"/>
              <a:gd name="connsiteY407" fmla="*/ 6039612 h 6858000"/>
              <a:gd name="connsiteX408" fmla="*/ 6815856 w 12192000"/>
              <a:gd name="connsiteY408" fmla="*/ 5983183 h 6858000"/>
              <a:gd name="connsiteX409" fmla="*/ 6826360 w 12192000"/>
              <a:gd name="connsiteY409" fmla="*/ 5979657 h 6858000"/>
              <a:gd name="connsiteX410" fmla="*/ 6475776 w 12192000"/>
              <a:gd name="connsiteY410" fmla="*/ 5979657 h 6858000"/>
              <a:gd name="connsiteX411" fmla="*/ 6482778 w 12192000"/>
              <a:gd name="connsiteY411" fmla="*/ 5983183 h 6858000"/>
              <a:gd name="connsiteX412" fmla="*/ 6570312 w 12192000"/>
              <a:gd name="connsiteY412" fmla="*/ 6039612 h 6858000"/>
              <a:gd name="connsiteX413" fmla="*/ 6573813 w 12192000"/>
              <a:gd name="connsiteY413" fmla="*/ 6050193 h 6858000"/>
              <a:gd name="connsiteX414" fmla="*/ 6570312 w 12192000"/>
              <a:gd name="connsiteY414" fmla="*/ 6057247 h 6858000"/>
              <a:gd name="connsiteX415" fmla="*/ 6482778 w 12192000"/>
              <a:gd name="connsiteY415" fmla="*/ 6117203 h 6858000"/>
              <a:gd name="connsiteX416" fmla="*/ 6475776 w 12192000"/>
              <a:gd name="connsiteY416" fmla="*/ 6117203 h 6858000"/>
              <a:gd name="connsiteX417" fmla="*/ 6468772 w 12192000"/>
              <a:gd name="connsiteY417" fmla="*/ 6113676 h 6858000"/>
              <a:gd name="connsiteX418" fmla="*/ 6468772 w 12192000"/>
              <a:gd name="connsiteY418" fmla="*/ 5986710 h 6858000"/>
              <a:gd name="connsiteX419" fmla="*/ 6475776 w 12192000"/>
              <a:gd name="connsiteY419" fmla="*/ 5979657 h 6858000"/>
              <a:gd name="connsiteX420" fmla="*/ 6072127 w 12192000"/>
              <a:gd name="connsiteY420" fmla="*/ 5968908 h 6858000"/>
              <a:gd name="connsiteX421" fmla="*/ 6072127 w 12192000"/>
              <a:gd name="connsiteY421" fmla="*/ 5975961 h 6858000"/>
              <a:gd name="connsiteX422" fmla="*/ 6113977 w 12192000"/>
              <a:gd name="connsiteY422" fmla="*/ 6138195 h 6858000"/>
              <a:gd name="connsiteX423" fmla="*/ 6134902 w 12192000"/>
              <a:gd name="connsiteY423" fmla="*/ 6159356 h 6858000"/>
              <a:gd name="connsiteX424" fmla="*/ 6145365 w 12192000"/>
              <a:gd name="connsiteY424" fmla="*/ 6159356 h 6858000"/>
              <a:gd name="connsiteX425" fmla="*/ 6141877 w 12192000"/>
              <a:gd name="connsiteY425" fmla="*/ 6166409 h 6858000"/>
              <a:gd name="connsiteX426" fmla="*/ 6113977 w 12192000"/>
              <a:gd name="connsiteY426" fmla="*/ 6187570 h 6858000"/>
              <a:gd name="connsiteX427" fmla="*/ 6079102 w 12192000"/>
              <a:gd name="connsiteY427" fmla="*/ 6184044 h 6858000"/>
              <a:gd name="connsiteX428" fmla="*/ 6075615 w 12192000"/>
              <a:gd name="connsiteY428" fmla="*/ 6187570 h 6858000"/>
              <a:gd name="connsiteX429" fmla="*/ 6072127 w 12192000"/>
              <a:gd name="connsiteY429" fmla="*/ 6191097 h 6858000"/>
              <a:gd name="connsiteX430" fmla="*/ 6072127 w 12192000"/>
              <a:gd name="connsiteY430" fmla="*/ 6212258 h 6858000"/>
              <a:gd name="connsiteX431" fmla="*/ 6079102 w 12192000"/>
              <a:gd name="connsiteY431" fmla="*/ 6219312 h 6858000"/>
              <a:gd name="connsiteX432" fmla="*/ 6124440 w 12192000"/>
              <a:gd name="connsiteY432" fmla="*/ 6222838 h 6858000"/>
              <a:gd name="connsiteX433" fmla="*/ 6127927 w 12192000"/>
              <a:gd name="connsiteY433" fmla="*/ 6222838 h 6858000"/>
              <a:gd name="connsiteX434" fmla="*/ 6183727 w 12192000"/>
              <a:gd name="connsiteY434" fmla="*/ 6169936 h 6858000"/>
              <a:gd name="connsiteX435" fmla="*/ 6215114 w 12192000"/>
              <a:gd name="connsiteY435" fmla="*/ 6039444 h 6858000"/>
              <a:gd name="connsiteX436" fmla="*/ 6229064 w 12192000"/>
              <a:gd name="connsiteY436" fmla="*/ 5997122 h 6858000"/>
              <a:gd name="connsiteX437" fmla="*/ 6232552 w 12192000"/>
              <a:gd name="connsiteY437" fmla="*/ 5975961 h 6858000"/>
              <a:gd name="connsiteX438" fmla="*/ 6232552 w 12192000"/>
              <a:gd name="connsiteY438" fmla="*/ 5968908 h 6858000"/>
              <a:gd name="connsiteX439" fmla="*/ 6225577 w 12192000"/>
              <a:gd name="connsiteY439" fmla="*/ 5968908 h 6858000"/>
              <a:gd name="connsiteX440" fmla="*/ 6197677 w 12192000"/>
              <a:gd name="connsiteY440" fmla="*/ 5968908 h 6858000"/>
              <a:gd name="connsiteX441" fmla="*/ 6190702 w 12192000"/>
              <a:gd name="connsiteY441" fmla="*/ 5972434 h 6858000"/>
              <a:gd name="connsiteX442" fmla="*/ 6152340 w 12192000"/>
              <a:gd name="connsiteY442" fmla="*/ 6117034 h 6858000"/>
              <a:gd name="connsiteX443" fmla="*/ 6148852 w 12192000"/>
              <a:gd name="connsiteY443" fmla="*/ 6117034 h 6858000"/>
              <a:gd name="connsiteX444" fmla="*/ 6113977 w 12192000"/>
              <a:gd name="connsiteY444" fmla="*/ 5972434 h 6858000"/>
              <a:gd name="connsiteX445" fmla="*/ 6107002 w 12192000"/>
              <a:gd name="connsiteY445" fmla="*/ 5968908 h 6858000"/>
              <a:gd name="connsiteX446" fmla="*/ 6079102 w 12192000"/>
              <a:gd name="connsiteY446" fmla="*/ 5968908 h 6858000"/>
              <a:gd name="connsiteX447" fmla="*/ 6072127 w 12192000"/>
              <a:gd name="connsiteY447" fmla="*/ 5968908 h 6858000"/>
              <a:gd name="connsiteX448" fmla="*/ 6040101 w 12192000"/>
              <a:gd name="connsiteY448" fmla="*/ 5964877 h 6858000"/>
              <a:gd name="connsiteX449" fmla="*/ 5987285 w 12192000"/>
              <a:gd name="connsiteY449" fmla="*/ 5985983 h 6858000"/>
              <a:gd name="connsiteX450" fmla="*/ 5987285 w 12192000"/>
              <a:gd name="connsiteY450" fmla="*/ 5975430 h 6858000"/>
              <a:gd name="connsiteX451" fmla="*/ 5980244 w 12192000"/>
              <a:gd name="connsiteY451" fmla="*/ 5968395 h 6858000"/>
              <a:gd name="connsiteX452" fmla="*/ 5952076 w 12192000"/>
              <a:gd name="connsiteY452" fmla="*/ 5968395 h 6858000"/>
              <a:gd name="connsiteX453" fmla="*/ 5945033 w 12192000"/>
              <a:gd name="connsiteY453" fmla="*/ 5975430 h 6858000"/>
              <a:gd name="connsiteX454" fmla="*/ 5945033 w 12192000"/>
              <a:gd name="connsiteY454" fmla="*/ 6151313 h 6858000"/>
              <a:gd name="connsiteX455" fmla="*/ 5952076 w 12192000"/>
              <a:gd name="connsiteY455" fmla="*/ 6158348 h 6858000"/>
              <a:gd name="connsiteX456" fmla="*/ 5980244 w 12192000"/>
              <a:gd name="connsiteY456" fmla="*/ 6158348 h 6858000"/>
              <a:gd name="connsiteX457" fmla="*/ 5987285 w 12192000"/>
              <a:gd name="connsiteY457" fmla="*/ 6151313 h 6858000"/>
              <a:gd name="connsiteX458" fmla="*/ 5987285 w 12192000"/>
              <a:gd name="connsiteY458" fmla="*/ 6028195 h 6858000"/>
              <a:gd name="connsiteX459" fmla="*/ 6040101 w 12192000"/>
              <a:gd name="connsiteY459" fmla="*/ 6007089 h 6858000"/>
              <a:gd name="connsiteX460" fmla="*/ 6047143 w 12192000"/>
              <a:gd name="connsiteY460" fmla="*/ 6000054 h 6858000"/>
              <a:gd name="connsiteX461" fmla="*/ 6047143 w 12192000"/>
              <a:gd name="connsiteY461" fmla="*/ 5971913 h 6858000"/>
              <a:gd name="connsiteX462" fmla="*/ 6043622 w 12192000"/>
              <a:gd name="connsiteY462" fmla="*/ 5968395 h 6858000"/>
              <a:gd name="connsiteX463" fmla="*/ 6040101 w 12192000"/>
              <a:gd name="connsiteY463" fmla="*/ 5964877 h 6858000"/>
              <a:gd name="connsiteX464" fmla="*/ 5833459 w 12192000"/>
              <a:gd name="connsiteY464" fmla="*/ 5960846 h 6858000"/>
              <a:gd name="connsiteX465" fmla="*/ 5763228 w 12192000"/>
              <a:gd name="connsiteY465" fmla="*/ 5967917 h 6858000"/>
              <a:gd name="connsiteX466" fmla="*/ 5756205 w 12192000"/>
              <a:gd name="connsiteY466" fmla="*/ 5974989 h 6858000"/>
              <a:gd name="connsiteX467" fmla="*/ 5756205 w 12192000"/>
              <a:gd name="connsiteY467" fmla="*/ 5999738 h 6858000"/>
              <a:gd name="connsiteX468" fmla="*/ 5759716 w 12192000"/>
              <a:gd name="connsiteY468" fmla="*/ 6006810 h 6858000"/>
              <a:gd name="connsiteX469" fmla="*/ 5763228 w 12192000"/>
              <a:gd name="connsiteY469" fmla="*/ 6006810 h 6858000"/>
              <a:gd name="connsiteX470" fmla="*/ 5829947 w 12192000"/>
              <a:gd name="connsiteY470" fmla="*/ 6003274 h 6858000"/>
              <a:gd name="connsiteX471" fmla="*/ 5854528 w 12192000"/>
              <a:gd name="connsiteY471" fmla="*/ 6028024 h 6858000"/>
              <a:gd name="connsiteX472" fmla="*/ 5854528 w 12192000"/>
              <a:gd name="connsiteY472" fmla="*/ 6038631 h 6858000"/>
              <a:gd name="connsiteX473" fmla="*/ 5805366 w 12192000"/>
              <a:gd name="connsiteY473" fmla="*/ 6042167 h 6858000"/>
              <a:gd name="connsiteX474" fmla="*/ 5742158 w 12192000"/>
              <a:gd name="connsiteY474" fmla="*/ 6102272 h 6858000"/>
              <a:gd name="connsiteX475" fmla="*/ 5798344 w 12192000"/>
              <a:gd name="connsiteY475" fmla="*/ 6162378 h 6858000"/>
              <a:gd name="connsiteX476" fmla="*/ 5861552 w 12192000"/>
              <a:gd name="connsiteY476" fmla="*/ 6148235 h 6858000"/>
              <a:gd name="connsiteX477" fmla="*/ 5889644 w 12192000"/>
              <a:gd name="connsiteY477" fmla="*/ 6162378 h 6858000"/>
              <a:gd name="connsiteX478" fmla="*/ 5896667 w 12192000"/>
              <a:gd name="connsiteY478" fmla="*/ 6158842 h 6858000"/>
              <a:gd name="connsiteX479" fmla="*/ 5896667 w 12192000"/>
              <a:gd name="connsiteY479" fmla="*/ 6155307 h 6858000"/>
              <a:gd name="connsiteX480" fmla="*/ 5896667 w 12192000"/>
              <a:gd name="connsiteY480" fmla="*/ 6028024 h 6858000"/>
              <a:gd name="connsiteX481" fmla="*/ 5833459 w 12192000"/>
              <a:gd name="connsiteY481" fmla="*/ 5960846 h 6858000"/>
              <a:gd name="connsiteX482" fmla="*/ 5497633 w 12192000"/>
              <a:gd name="connsiteY482" fmla="*/ 5960845 h 6858000"/>
              <a:gd name="connsiteX483" fmla="*/ 5411646 w 12192000"/>
              <a:gd name="connsiteY483" fmla="*/ 6061612 h 6858000"/>
              <a:gd name="connsiteX484" fmla="*/ 5497633 w 12192000"/>
              <a:gd name="connsiteY484" fmla="*/ 6162378 h 6858000"/>
              <a:gd name="connsiteX485" fmla="*/ 5583620 w 12192000"/>
              <a:gd name="connsiteY485" fmla="*/ 6061612 h 6858000"/>
              <a:gd name="connsiteX486" fmla="*/ 5497633 w 12192000"/>
              <a:gd name="connsiteY486" fmla="*/ 5960845 h 6858000"/>
              <a:gd name="connsiteX487" fmla="*/ 5243703 w 12192000"/>
              <a:gd name="connsiteY487" fmla="*/ 5936662 h 6858000"/>
              <a:gd name="connsiteX488" fmla="*/ 5275052 w 12192000"/>
              <a:gd name="connsiteY488" fmla="*/ 5936662 h 6858000"/>
              <a:gd name="connsiteX489" fmla="*/ 5292468 w 12192000"/>
              <a:gd name="connsiteY489" fmla="*/ 5936662 h 6858000"/>
              <a:gd name="connsiteX490" fmla="*/ 5337751 w 12192000"/>
              <a:gd name="connsiteY490" fmla="*/ 5975626 h 6858000"/>
              <a:gd name="connsiteX491" fmla="*/ 5288986 w 12192000"/>
              <a:gd name="connsiteY491" fmla="*/ 6014588 h 6858000"/>
              <a:gd name="connsiteX492" fmla="*/ 5243703 w 12192000"/>
              <a:gd name="connsiteY492" fmla="*/ 6014588 h 6858000"/>
              <a:gd name="connsiteX493" fmla="*/ 5243703 w 12192000"/>
              <a:gd name="connsiteY493" fmla="*/ 5936662 h 6858000"/>
              <a:gd name="connsiteX494" fmla="*/ 5660874 w 12192000"/>
              <a:gd name="connsiteY494" fmla="*/ 5923227 h 6858000"/>
              <a:gd name="connsiteX495" fmla="*/ 5629222 w 12192000"/>
              <a:gd name="connsiteY495" fmla="*/ 5930261 h 6858000"/>
              <a:gd name="connsiteX496" fmla="*/ 5625705 w 12192000"/>
              <a:gd name="connsiteY496" fmla="*/ 5937295 h 6858000"/>
              <a:gd name="connsiteX497" fmla="*/ 5625705 w 12192000"/>
              <a:gd name="connsiteY497" fmla="*/ 5968947 h 6858000"/>
              <a:gd name="connsiteX498" fmla="*/ 5608120 w 12192000"/>
              <a:gd name="connsiteY498" fmla="*/ 5968947 h 6858000"/>
              <a:gd name="connsiteX499" fmla="*/ 5601086 w 12192000"/>
              <a:gd name="connsiteY499" fmla="*/ 5975981 h 6858000"/>
              <a:gd name="connsiteX500" fmla="*/ 5601086 w 12192000"/>
              <a:gd name="connsiteY500" fmla="*/ 6000599 h 6858000"/>
              <a:gd name="connsiteX501" fmla="*/ 5608120 w 12192000"/>
              <a:gd name="connsiteY501" fmla="*/ 6007633 h 6858000"/>
              <a:gd name="connsiteX502" fmla="*/ 5625705 w 12192000"/>
              <a:gd name="connsiteY502" fmla="*/ 6007633 h 6858000"/>
              <a:gd name="connsiteX503" fmla="*/ 5625705 w 12192000"/>
              <a:gd name="connsiteY503" fmla="*/ 6092040 h 6858000"/>
              <a:gd name="connsiteX504" fmla="*/ 5681975 w 12192000"/>
              <a:gd name="connsiteY504" fmla="*/ 6162378 h 6858000"/>
              <a:gd name="connsiteX505" fmla="*/ 5713628 w 12192000"/>
              <a:gd name="connsiteY505" fmla="*/ 6158862 h 6858000"/>
              <a:gd name="connsiteX506" fmla="*/ 5720662 w 12192000"/>
              <a:gd name="connsiteY506" fmla="*/ 6151827 h 6858000"/>
              <a:gd name="connsiteX507" fmla="*/ 5720662 w 12192000"/>
              <a:gd name="connsiteY507" fmla="*/ 6127209 h 6858000"/>
              <a:gd name="connsiteX508" fmla="*/ 5713628 w 12192000"/>
              <a:gd name="connsiteY508" fmla="*/ 6120175 h 6858000"/>
              <a:gd name="connsiteX509" fmla="*/ 5689009 w 12192000"/>
              <a:gd name="connsiteY509" fmla="*/ 6120175 h 6858000"/>
              <a:gd name="connsiteX510" fmla="*/ 5667908 w 12192000"/>
              <a:gd name="connsiteY510" fmla="*/ 6085006 h 6858000"/>
              <a:gd name="connsiteX511" fmla="*/ 5667908 w 12192000"/>
              <a:gd name="connsiteY511" fmla="*/ 6007633 h 6858000"/>
              <a:gd name="connsiteX512" fmla="*/ 5713628 w 12192000"/>
              <a:gd name="connsiteY512" fmla="*/ 6007633 h 6858000"/>
              <a:gd name="connsiteX513" fmla="*/ 5720662 w 12192000"/>
              <a:gd name="connsiteY513" fmla="*/ 6000599 h 6858000"/>
              <a:gd name="connsiteX514" fmla="*/ 5720662 w 12192000"/>
              <a:gd name="connsiteY514" fmla="*/ 5975981 h 6858000"/>
              <a:gd name="connsiteX515" fmla="*/ 5713628 w 12192000"/>
              <a:gd name="connsiteY515" fmla="*/ 5968947 h 6858000"/>
              <a:gd name="connsiteX516" fmla="*/ 5667908 w 12192000"/>
              <a:gd name="connsiteY516" fmla="*/ 5968947 h 6858000"/>
              <a:gd name="connsiteX517" fmla="*/ 5667908 w 12192000"/>
              <a:gd name="connsiteY517" fmla="*/ 5930261 h 6858000"/>
              <a:gd name="connsiteX518" fmla="*/ 5664391 w 12192000"/>
              <a:gd name="connsiteY518" fmla="*/ 5923227 h 6858000"/>
              <a:gd name="connsiteX519" fmla="*/ 5660874 w 12192000"/>
              <a:gd name="connsiteY519" fmla="*/ 5923227 h 6858000"/>
              <a:gd name="connsiteX520" fmla="*/ 5285479 w 12192000"/>
              <a:gd name="connsiteY520" fmla="*/ 5895013 h 6858000"/>
              <a:gd name="connsiteX521" fmla="*/ 5205019 w 12192000"/>
              <a:gd name="connsiteY521" fmla="*/ 5898524 h 6858000"/>
              <a:gd name="connsiteX522" fmla="*/ 5198022 w 12192000"/>
              <a:gd name="connsiteY522" fmla="*/ 5905546 h 6858000"/>
              <a:gd name="connsiteX523" fmla="*/ 5198022 w 12192000"/>
              <a:gd name="connsiteY523" fmla="*/ 6151326 h 6858000"/>
              <a:gd name="connsiteX524" fmla="*/ 5205019 w 12192000"/>
              <a:gd name="connsiteY524" fmla="*/ 6158348 h 6858000"/>
              <a:gd name="connsiteX525" fmla="*/ 5236504 w 12192000"/>
              <a:gd name="connsiteY525" fmla="*/ 6158348 h 6858000"/>
              <a:gd name="connsiteX526" fmla="*/ 5243501 w 12192000"/>
              <a:gd name="connsiteY526" fmla="*/ 6151326 h 6858000"/>
              <a:gd name="connsiteX527" fmla="*/ 5243501 w 12192000"/>
              <a:gd name="connsiteY527" fmla="*/ 6053014 h 6858000"/>
              <a:gd name="connsiteX528" fmla="*/ 5292476 w 12192000"/>
              <a:gd name="connsiteY528" fmla="*/ 6056525 h 6858000"/>
              <a:gd name="connsiteX529" fmla="*/ 5337954 w 12192000"/>
              <a:gd name="connsiteY529" fmla="*/ 6154837 h 6858000"/>
              <a:gd name="connsiteX530" fmla="*/ 5344951 w 12192000"/>
              <a:gd name="connsiteY530" fmla="*/ 6158348 h 6858000"/>
              <a:gd name="connsiteX531" fmla="*/ 5376435 w 12192000"/>
              <a:gd name="connsiteY531" fmla="*/ 6158348 h 6858000"/>
              <a:gd name="connsiteX532" fmla="*/ 5383431 w 12192000"/>
              <a:gd name="connsiteY532" fmla="*/ 6154837 h 6858000"/>
              <a:gd name="connsiteX533" fmla="*/ 5383431 w 12192000"/>
              <a:gd name="connsiteY533" fmla="*/ 6147815 h 6858000"/>
              <a:gd name="connsiteX534" fmla="*/ 5337954 w 12192000"/>
              <a:gd name="connsiteY534" fmla="*/ 6042481 h 6858000"/>
              <a:gd name="connsiteX535" fmla="*/ 5383431 w 12192000"/>
              <a:gd name="connsiteY535" fmla="*/ 5975769 h 6858000"/>
              <a:gd name="connsiteX536" fmla="*/ 5292476 w 12192000"/>
              <a:gd name="connsiteY536" fmla="*/ 5895013 h 6858000"/>
              <a:gd name="connsiteX537" fmla="*/ 5285479 w 12192000"/>
              <a:gd name="connsiteY537" fmla="*/ 5895013 h 6858000"/>
              <a:gd name="connsiteX538" fmla="*/ 6840997 w 12192000"/>
              <a:gd name="connsiteY538" fmla="*/ 5864091 h 6858000"/>
              <a:gd name="connsiteX539" fmla="*/ 6847534 w 12192000"/>
              <a:gd name="connsiteY539" fmla="*/ 5869822 h 6858000"/>
              <a:gd name="connsiteX540" fmla="*/ 6910281 w 12192000"/>
              <a:gd name="connsiteY540" fmla="*/ 6109646 h 6858000"/>
              <a:gd name="connsiteX541" fmla="*/ 6899823 w 12192000"/>
              <a:gd name="connsiteY541" fmla="*/ 6113173 h 6858000"/>
              <a:gd name="connsiteX542" fmla="*/ 6861478 w 12192000"/>
              <a:gd name="connsiteY542" fmla="*/ 6102592 h 6858000"/>
              <a:gd name="connsiteX543" fmla="*/ 6854506 w 12192000"/>
              <a:gd name="connsiteY543" fmla="*/ 6092012 h 6858000"/>
              <a:gd name="connsiteX544" fmla="*/ 6809188 w 12192000"/>
              <a:gd name="connsiteY544" fmla="*/ 5912144 h 6858000"/>
              <a:gd name="connsiteX545" fmla="*/ 6809188 w 12192000"/>
              <a:gd name="connsiteY545" fmla="*/ 5898037 h 6858000"/>
              <a:gd name="connsiteX546" fmla="*/ 6837075 w 12192000"/>
              <a:gd name="connsiteY546" fmla="*/ 5866295 h 6858000"/>
              <a:gd name="connsiteX547" fmla="*/ 6840997 w 12192000"/>
              <a:gd name="connsiteY547" fmla="*/ 5864091 h 6858000"/>
              <a:gd name="connsiteX548" fmla="*/ 6460734 w 12192000"/>
              <a:gd name="connsiteY548" fmla="*/ 5864091 h 6858000"/>
              <a:gd name="connsiteX549" fmla="*/ 6464696 w 12192000"/>
              <a:gd name="connsiteY549" fmla="*/ 5866295 h 6858000"/>
              <a:gd name="connsiteX550" fmla="*/ 6496396 w 12192000"/>
              <a:gd name="connsiteY550" fmla="*/ 5898037 h 6858000"/>
              <a:gd name="connsiteX551" fmla="*/ 6492874 w 12192000"/>
              <a:gd name="connsiteY551" fmla="*/ 5912144 h 6858000"/>
              <a:gd name="connsiteX552" fmla="*/ 6447085 w 12192000"/>
              <a:gd name="connsiteY552" fmla="*/ 6092012 h 6858000"/>
              <a:gd name="connsiteX553" fmla="*/ 6440040 w 12192000"/>
              <a:gd name="connsiteY553" fmla="*/ 6102592 h 6858000"/>
              <a:gd name="connsiteX554" fmla="*/ 6401295 w 12192000"/>
              <a:gd name="connsiteY554" fmla="*/ 6113173 h 6858000"/>
              <a:gd name="connsiteX555" fmla="*/ 6390728 w 12192000"/>
              <a:gd name="connsiteY555" fmla="*/ 6109646 h 6858000"/>
              <a:gd name="connsiteX556" fmla="*/ 6454129 w 12192000"/>
              <a:gd name="connsiteY556" fmla="*/ 5869822 h 6858000"/>
              <a:gd name="connsiteX557" fmla="*/ 6460734 w 12192000"/>
              <a:gd name="connsiteY557" fmla="*/ 5864091 h 6858000"/>
              <a:gd name="connsiteX558" fmla="*/ 6679416 w 12192000"/>
              <a:gd name="connsiteY558" fmla="*/ 5858737 h 6858000"/>
              <a:gd name="connsiteX559" fmla="*/ 6686403 w 12192000"/>
              <a:gd name="connsiteY559" fmla="*/ 5858737 h 6858000"/>
              <a:gd name="connsiteX560" fmla="*/ 6794693 w 12192000"/>
              <a:gd name="connsiteY560" fmla="*/ 5922306 h 6858000"/>
              <a:gd name="connsiteX561" fmla="*/ 6798186 w 12192000"/>
              <a:gd name="connsiteY561" fmla="*/ 5929370 h 6858000"/>
              <a:gd name="connsiteX562" fmla="*/ 6791199 w 12192000"/>
              <a:gd name="connsiteY562" fmla="*/ 5936433 h 6858000"/>
              <a:gd name="connsiteX563" fmla="*/ 6700376 w 12192000"/>
              <a:gd name="connsiteY563" fmla="*/ 5982344 h 6858000"/>
              <a:gd name="connsiteX564" fmla="*/ 6689896 w 12192000"/>
              <a:gd name="connsiteY564" fmla="*/ 5982344 h 6858000"/>
              <a:gd name="connsiteX565" fmla="*/ 6682909 w 12192000"/>
              <a:gd name="connsiteY565" fmla="*/ 5971749 h 6858000"/>
              <a:gd name="connsiteX566" fmla="*/ 6675923 w 12192000"/>
              <a:gd name="connsiteY566" fmla="*/ 5869333 h 6858000"/>
              <a:gd name="connsiteX567" fmla="*/ 6679416 w 12192000"/>
              <a:gd name="connsiteY567" fmla="*/ 5858737 h 6858000"/>
              <a:gd name="connsiteX568" fmla="*/ 6615733 w 12192000"/>
              <a:gd name="connsiteY568" fmla="*/ 5858737 h 6858000"/>
              <a:gd name="connsiteX569" fmla="*/ 6622719 w 12192000"/>
              <a:gd name="connsiteY569" fmla="*/ 5858737 h 6858000"/>
              <a:gd name="connsiteX570" fmla="*/ 6626212 w 12192000"/>
              <a:gd name="connsiteY570" fmla="*/ 5869333 h 6858000"/>
              <a:gd name="connsiteX571" fmla="*/ 6615733 w 12192000"/>
              <a:gd name="connsiteY571" fmla="*/ 5975280 h 6858000"/>
              <a:gd name="connsiteX572" fmla="*/ 6612239 w 12192000"/>
              <a:gd name="connsiteY572" fmla="*/ 5982344 h 6858000"/>
              <a:gd name="connsiteX573" fmla="*/ 6601760 w 12192000"/>
              <a:gd name="connsiteY573" fmla="*/ 5982344 h 6858000"/>
              <a:gd name="connsiteX574" fmla="*/ 6510935 w 12192000"/>
              <a:gd name="connsiteY574" fmla="*/ 5936433 h 6858000"/>
              <a:gd name="connsiteX575" fmla="*/ 6503949 w 12192000"/>
              <a:gd name="connsiteY575" fmla="*/ 5929370 h 6858000"/>
              <a:gd name="connsiteX576" fmla="*/ 6507443 w 12192000"/>
              <a:gd name="connsiteY576" fmla="*/ 5922306 h 6858000"/>
              <a:gd name="connsiteX577" fmla="*/ 6615733 w 12192000"/>
              <a:gd name="connsiteY577" fmla="*/ 5858737 h 6858000"/>
              <a:gd name="connsiteX578" fmla="*/ 6534583 w 12192000"/>
              <a:gd name="connsiteY578" fmla="*/ 5823805 h 6858000"/>
              <a:gd name="connsiteX579" fmla="*/ 6541569 w 12192000"/>
              <a:gd name="connsiteY579" fmla="*/ 5831195 h 6858000"/>
              <a:gd name="connsiteX580" fmla="*/ 6538076 w 12192000"/>
              <a:gd name="connsiteY580" fmla="*/ 5834890 h 6858000"/>
              <a:gd name="connsiteX581" fmla="*/ 6531089 w 12192000"/>
              <a:gd name="connsiteY581" fmla="*/ 5838585 h 6858000"/>
              <a:gd name="connsiteX582" fmla="*/ 6527596 w 12192000"/>
              <a:gd name="connsiteY582" fmla="*/ 5831195 h 6858000"/>
              <a:gd name="connsiteX583" fmla="*/ 6524103 w 12192000"/>
              <a:gd name="connsiteY583" fmla="*/ 5831195 h 6858000"/>
              <a:gd name="connsiteX584" fmla="*/ 6534583 w 12192000"/>
              <a:gd name="connsiteY584" fmla="*/ 5823805 h 6858000"/>
              <a:gd name="connsiteX585" fmla="*/ 6531109 w 12192000"/>
              <a:gd name="connsiteY585" fmla="*/ 5816608 h 6858000"/>
              <a:gd name="connsiteX586" fmla="*/ 6513354 w 12192000"/>
              <a:gd name="connsiteY586" fmla="*/ 5827260 h 6858000"/>
              <a:gd name="connsiteX587" fmla="*/ 6516905 w 12192000"/>
              <a:gd name="connsiteY587" fmla="*/ 5830811 h 6858000"/>
              <a:gd name="connsiteX588" fmla="*/ 6534660 w 12192000"/>
              <a:gd name="connsiteY588" fmla="*/ 5862769 h 6858000"/>
              <a:gd name="connsiteX589" fmla="*/ 6541761 w 12192000"/>
              <a:gd name="connsiteY589" fmla="*/ 5859217 h 6858000"/>
              <a:gd name="connsiteX590" fmla="*/ 6534660 w 12192000"/>
              <a:gd name="connsiteY590" fmla="*/ 5845014 h 6858000"/>
              <a:gd name="connsiteX591" fmla="*/ 6541761 w 12192000"/>
              <a:gd name="connsiteY591" fmla="*/ 5841464 h 6858000"/>
              <a:gd name="connsiteX592" fmla="*/ 6555964 w 12192000"/>
              <a:gd name="connsiteY592" fmla="*/ 5852116 h 6858000"/>
              <a:gd name="connsiteX593" fmla="*/ 6563066 w 12192000"/>
              <a:gd name="connsiteY593" fmla="*/ 5848565 h 6858000"/>
              <a:gd name="connsiteX594" fmla="*/ 6548863 w 12192000"/>
              <a:gd name="connsiteY594" fmla="*/ 5834362 h 6858000"/>
              <a:gd name="connsiteX595" fmla="*/ 6548863 w 12192000"/>
              <a:gd name="connsiteY595" fmla="*/ 5830811 h 6858000"/>
              <a:gd name="connsiteX596" fmla="*/ 6531109 w 12192000"/>
              <a:gd name="connsiteY596" fmla="*/ 5816608 h 6858000"/>
              <a:gd name="connsiteX597" fmla="*/ 6752016 w 12192000"/>
              <a:gd name="connsiteY597" fmla="*/ 5810370 h 6858000"/>
              <a:gd name="connsiteX598" fmla="*/ 6755559 w 12192000"/>
              <a:gd name="connsiteY598" fmla="*/ 5834554 h 6858000"/>
              <a:gd name="connsiteX599" fmla="*/ 6748474 w 12192000"/>
              <a:gd name="connsiteY599" fmla="*/ 5851828 h 6858000"/>
              <a:gd name="connsiteX600" fmla="*/ 6755559 w 12192000"/>
              <a:gd name="connsiteY600" fmla="*/ 5858737 h 6858000"/>
              <a:gd name="connsiteX601" fmla="*/ 6762643 w 12192000"/>
              <a:gd name="connsiteY601" fmla="*/ 5841463 h 6858000"/>
              <a:gd name="connsiteX602" fmla="*/ 6787438 w 12192000"/>
              <a:gd name="connsiteY602" fmla="*/ 5827644 h 6858000"/>
              <a:gd name="connsiteX603" fmla="*/ 6780354 w 12192000"/>
              <a:gd name="connsiteY603" fmla="*/ 5824189 h 6858000"/>
              <a:gd name="connsiteX604" fmla="*/ 6762643 w 12192000"/>
              <a:gd name="connsiteY604" fmla="*/ 5831099 h 6858000"/>
              <a:gd name="connsiteX605" fmla="*/ 6759101 w 12192000"/>
              <a:gd name="connsiteY605" fmla="*/ 5813824 h 6858000"/>
              <a:gd name="connsiteX606" fmla="*/ 6752016 w 12192000"/>
              <a:gd name="connsiteY606" fmla="*/ 5810370 h 6858000"/>
              <a:gd name="connsiteX607" fmla="*/ 6717036 w 12192000"/>
              <a:gd name="connsiteY607" fmla="*/ 5806340 h 6858000"/>
              <a:gd name="connsiteX608" fmla="*/ 6727516 w 12192000"/>
              <a:gd name="connsiteY608" fmla="*/ 5809699 h 6858000"/>
              <a:gd name="connsiteX609" fmla="*/ 6731009 w 12192000"/>
              <a:gd name="connsiteY609" fmla="*/ 5813058 h 6858000"/>
              <a:gd name="connsiteX610" fmla="*/ 6724022 w 12192000"/>
              <a:gd name="connsiteY610" fmla="*/ 5819775 h 6858000"/>
              <a:gd name="connsiteX611" fmla="*/ 6713542 w 12192000"/>
              <a:gd name="connsiteY611" fmla="*/ 5816416 h 6858000"/>
              <a:gd name="connsiteX612" fmla="*/ 6713542 w 12192000"/>
              <a:gd name="connsiteY612" fmla="*/ 5813058 h 6858000"/>
              <a:gd name="connsiteX613" fmla="*/ 6717036 w 12192000"/>
              <a:gd name="connsiteY613" fmla="*/ 5806340 h 6858000"/>
              <a:gd name="connsiteX614" fmla="*/ 6583891 w 12192000"/>
              <a:gd name="connsiteY614" fmla="*/ 5805835 h 6858000"/>
              <a:gd name="connsiteX615" fmla="*/ 6597998 w 12192000"/>
              <a:gd name="connsiteY615" fmla="*/ 5816416 h 6858000"/>
              <a:gd name="connsiteX616" fmla="*/ 6583891 w 12192000"/>
              <a:gd name="connsiteY616" fmla="*/ 5830523 h 6858000"/>
              <a:gd name="connsiteX617" fmla="*/ 6569783 w 12192000"/>
              <a:gd name="connsiteY617" fmla="*/ 5819943 h 6858000"/>
              <a:gd name="connsiteX618" fmla="*/ 6569783 w 12192000"/>
              <a:gd name="connsiteY618" fmla="*/ 5816416 h 6858000"/>
              <a:gd name="connsiteX619" fmla="*/ 6583891 w 12192000"/>
              <a:gd name="connsiteY619" fmla="*/ 5805835 h 6858000"/>
              <a:gd name="connsiteX620" fmla="*/ 6671893 w 12192000"/>
              <a:gd name="connsiteY620" fmla="*/ 5799621 h 6858000"/>
              <a:gd name="connsiteX621" fmla="*/ 6675251 w 12192000"/>
              <a:gd name="connsiteY621" fmla="*/ 5810101 h 6858000"/>
              <a:gd name="connsiteX622" fmla="*/ 6678610 w 12192000"/>
              <a:gd name="connsiteY622" fmla="*/ 5817088 h 6858000"/>
              <a:gd name="connsiteX623" fmla="*/ 6665174 w 12192000"/>
              <a:gd name="connsiteY623" fmla="*/ 5817088 h 6858000"/>
              <a:gd name="connsiteX624" fmla="*/ 6668534 w 12192000"/>
              <a:gd name="connsiteY624" fmla="*/ 5810101 h 6858000"/>
              <a:gd name="connsiteX625" fmla="*/ 6671893 w 12192000"/>
              <a:gd name="connsiteY625" fmla="*/ 5799621 h 6858000"/>
              <a:gd name="connsiteX626" fmla="*/ 6580420 w 12192000"/>
              <a:gd name="connsiteY626" fmla="*/ 5799105 h 6858000"/>
              <a:gd name="connsiteX627" fmla="*/ 6563065 w 12192000"/>
              <a:gd name="connsiteY627" fmla="*/ 5816675 h 6858000"/>
              <a:gd name="connsiteX628" fmla="*/ 6563065 w 12192000"/>
              <a:gd name="connsiteY628" fmla="*/ 5820188 h 6858000"/>
              <a:gd name="connsiteX629" fmla="*/ 6583891 w 12192000"/>
              <a:gd name="connsiteY629" fmla="*/ 5837758 h 6858000"/>
              <a:gd name="connsiteX630" fmla="*/ 6604715 w 12192000"/>
              <a:gd name="connsiteY630" fmla="*/ 5816675 h 6858000"/>
              <a:gd name="connsiteX631" fmla="*/ 6580420 w 12192000"/>
              <a:gd name="connsiteY631" fmla="*/ 5799105 h 6858000"/>
              <a:gd name="connsiteX632" fmla="*/ 6710733 w 12192000"/>
              <a:gd name="connsiteY632" fmla="*/ 5795591 h 6858000"/>
              <a:gd name="connsiteX633" fmla="*/ 6707191 w 12192000"/>
              <a:gd name="connsiteY633" fmla="*/ 5813345 h 6858000"/>
              <a:gd name="connsiteX634" fmla="*/ 6700107 w 12192000"/>
              <a:gd name="connsiteY634" fmla="*/ 5834650 h 6858000"/>
              <a:gd name="connsiteX635" fmla="*/ 6710733 w 12192000"/>
              <a:gd name="connsiteY635" fmla="*/ 5838201 h 6858000"/>
              <a:gd name="connsiteX636" fmla="*/ 6714275 w 12192000"/>
              <a:gd name="connsiteY636" fmla="*/ 5823998 h 6858000"/>
              <a:gd name="connsiteX637" fmla="*/ 6721360 w 12192000"/>
              <a:gd name="connsiteY637" fmla="*/ 5823998 h 6858000"/>
              <a:gd name="connsiteX638" fmla="*/ 6724902 w 12192000"/>
              <a:gd name="connsiteY638" fmla="*/ 5841752 h 6858000"/>
              <a:gd name="connsiteX639" fmla="*/ 6731986 w 12192000"/>
              <a:gd name="connsiteY639" fmla="*/ 5845303 h 6858000"/>
              <a:gd name="connsiteX640" fmla="*/ 6728443 w 12192000"/>
              <a:gd name="connsiteY640" fmla="*/ 5827549 h 6858000"/>
              <a:gd name="connsiteX641" fmla="*/ 6739070 w 12192000"/>
              <a:gd name="connsiteY641" fmla="*/ 5813345 h 6858000"/>
              <a:gd name="connsiteX642" fmla="*/ 6731986 w 12192000"/>
              <a:gd name="connsiteY642" fmla="*/ 5802693 h 6858000"/>
              <a:gd name="connsiteX643" fmla="*/ 6710733 w 12192000"/>
              <a:gd name="connsiteY643" fmla="*/ 5795591 h 6858000"/>
              <a:gd name="connsiteX644" fmla="*/ 6668106 w 12192000"/>
              <a:gd name="connsiteY644" fmla="*/ 5788873 h 6858000"/>
              <a:gd name="connsiteX645" fmla="*/ 6661022 w 12192000"/>
              <a:gd name="connsiteY645" fmla="*/ 5809957 h 6858000"/>
              <a:gd name="connsiteX646" fmla="*/ 6650396 w 12192000"/>
              <a:gd name="connsiteY646" fmla="*/ 5831040 h 6858000"/>
              <a:gd name="connsiteX647" fmla="*/ 6657481 w 12192000"/>
              <a:gd name="connsiteY647" fmla="*/ 5831040 h 6858000"/>
              <a:gd name="connsiteX648" fmla="*/ 6661022 w 12192000"/>
              <a:gd name="connsiteY648" fmla="*/ 5824012 h 6858000"/>
              <a:gd name="connsiteX649" fmla="*/ 6678733 w 12192000"/>
              <a:gd name="connsiteY649" fmla="*/ 5824012 h 6858000"/>
              <a:gd name="connsiteX650" fmla="*/ 6682275 w 12192000"/>
              <a:gd name="connsiteY650" fmla="*/ 5831040 h 6858000"/>
              <a:gd name="connsiteX651" fmla="*/ 6689359 w 12192000"/>
              <a:gd name="connsiteY651" fmla="*/ 5834554 h 6858000"/>
              <a:gd name="connsiteX652" fmla="*/ 6682275 w 12192000"/>
              <a:gd name="connsiteY652" fmla="*/ 5809957 h 6858000"/>
              <a:gd name="connsiteX653" fmla="*/ 6678733 w 12192000"/>
              <a:gd name="connsiteY653" fmla="*/ 5788873 h 6858000"/>
              <a:gd name="connsiteX654" fmla="*/ 6668106 w 12192000"/>
              <a:gd name="connsiteY654" fmla="*/ 5788873 h 6858000"/>
              <a:gd name="connsiteX655" fmla="*/ 6647709 w 12192000"/>
              <a:gd name="connsiteY655" fmla="*/ 5788873 h 6858000"/>
              <a:gd name="connsiteX656" fmla="*/ 6608746 w 12192000"/>
              <a:gd name="connsiteY656" fmla="*/ 5792344 h 6858000"/>
              <a:gd name="connsiteX657" fmla="*/ 6608746 w 12192000"/>
              <a:gd name="connsiteY657" fmla="*/ 5799285 h 6858000"/>
              <a:gd name="connsiteX658" fmla="*/ 6622914 w 12192000"/>
              <a:gd name="connsiteY658" fmla="*/ 5795815 h 6858000"/>
              <a:gd name="connsiteX659" fmla="*/ 6626456 w 12192000"/>
              <a:gd name="connsiteY659" fmla="*/ 5830523 h 6858000"/>
              <a:gd name="connsiteX660" fmla="*/ 6637082 w 12192000"/>
              <a:gd name="connsiteY660" fmla="*/ 5830523 h 6858000"/>
              <a:gd name="connsiteX661" fmla="*/ 6633540 w 12192000"/>
              <a:gd name="connsiteY661" fmla="*/ 5795815 h 6858000"/>
              <a:gd name="connsiteX662" fmla="*/ 6647709 w 12192000"/>
              <a:gd name="connsiteY662" fmla="*/ 5795815 h 6858000"/>
              <a:gd name="connsiteX663" fmla="*/ 6647709 w 12192000"/>
              <a:gd name="connsiteY663" fmla="*/ 5788873 h 6858000"/>
              <a:gd name="connsiteX664" fmla="*/ 6198068 w 12192000"/>
              <a:gd name="connsiteY664" fmla="*/ 5788872 h 6858000"/>
              <a:gd name="connsiteX665" fmla="*/ 6223148 w 12192000"/>
              <a:gd name="connsiteY665" fmla="*/ 5823804 h 6858000"/>
              <a:gd name="connsiteX666" fmla="*/ 6169406 w 12192000"/>
              <a:gd name="connsiteY666" fmla="*/ 5823804 h 6858000"/>
              <a:gd name="connsiteX667" fmla="*/ 6198068 w 12192000"/>
              <a:gd name="connsiteY667" fmla="*/ 5788872 h 6858000"/>
              <a:gd name="connsiteX668" fmla="*/ 6650396 w 12192000"/>
              <a:gd name="connsiteY668" fmla="*/ 5782156 h 6858000"/>
              <a:gd name="connsiteX669" fmla="*/ 6815350 w 12192000"/>
              <a:gd name="connsiteY669" fmla="*/ 5838047 h 6858000"/>
              <a:gd name="connsiteX670" fmla="*/ 6818860 w 12192000"/>
              <a:gd name="connsiteY670" fmla="*/ 5852020 h 6858000"/>
              <a:gd name="connsiteX671" fmla="*/ 6790783 w 12192000"/>
              <a:gd name="connsiteY671" fmla="*/ 5883460 h 6858000"/>
              <a:gd name="connsiteX672" fmla="*/ 6776744 w 12192000"/>
              <a:gd name="connsiteY672" fmla="*/ 5883460 h 6858000"/>
              <a:gd name="connsiteX673" fmla="*/ 6650396 w 12192000"/>
              <a:gd name="connsiteY673" fmla="*/ 5838047 h 6858000"/>
              <a:gd name="connsiteX674" fmla="*/ 6524048 w 12192000"/>
              <a:gd name="connsiteY674" fmla="*/ 5883460 h 6858000"/>
              <a:gd name="connsiteX675" fmla="*/ 6510010 w 12192000"/>
              <a:gd name="connsiteY675" fmla="*/ 5883460 h 6858000"/>
              <a:gd name="connsiteX676" fmla="*/ 6481932 w 12192000"/>
              <a:gd name="connsiteY676" fmla="*/ 5852020 h 6858000"/>
              <a:gd name="connsiteX677" fmla="*/ 6485442 w 12192000"/>
              <a:gd name="connsiteY677" fmla="*/ 5838047 h 6858000"/>
              <a:gd name="connsiteX678" fmla="*/ 6650396 w 12192000"/>
              <a:gd name="connsiteY678" fmla="*/ 5782156 h 6858000"/>
              <a:gd name="connsiteX679" fmla="*/ 6198292 w 12192000"/>
              <a:gd name="connsiteY679" fmla="*/ 5782155 h 6858000"/>
              <a:gd name="connsiteX680" fmla="*/ 6160001 w 12192000"/>
              <a:gd name="connsiteY680" fmla="*/ 5831195 h 6858000"/>
              <a:gd name="connsiteX681" fmla="*/ 6201773 w 12192000"/>
              <a:gd name="connsiteY681" fmla="*/ 5880234 h 6858000"/>
              <a:gd name="connsiteX682" fmla="*/ 6229621 w 12192000"/>
              <a:gd name="connsiteY682" fmla="*/ 5873228 h 6858000"/>
              <a:gd name="connsiteX683" fmla="*/ 6229621 w 12192000"/>
              <a:gd name="connsiteY683" fmla="*/ 5862720 h 6858000"/>
              <a:gd name="connsiteX684" fmla="*/ 6201773 w 12192000"/>
              <a:gd name="connsiteY684" fmla="*/ 5869725 h 6858000"/>
              <a:gd name="connsiteX685" fmla="*/ 6170443 w 12192000"/>
              <a:gd name="connsiteY685" fmla="*/ 5834698 h 6858000"/>
              <a:gd name="connsiteX686" fmla="*/ 6236583 w 12192000"/>
              <a:gd name="connsiteY686" fmla="*/ 5834698 h 6858000"/>
              <a:gd name="connsiteX687" fmla="*/ 6236583 w 12192000"/>
              <a:gd name="connsiteY687" fmla="*/ 5827692 h 6858000"/>
              <a:gd name="connsiteX688" fmla="*/ 6198292 w 12192000"/>
              <a:gd name="connsiteY688" fmla="*/ 5782155 h 6858000"/>
              <a:gd name="connsiteX689" fmla="*/ 5949064 w 12192000"/>
              <a:gd name="connsiteY689" fmla="*/ 5745879 h 6858000"/>
              <a:gd name="connsiteX690" fmla="*/ 5949064 w 12192000"/>
              <a:gd name="connsiteY690" fmla="*/ 5756627 h 6858000"/>
              <a:gd name="connsiteX691" fmla="*/ 5988028 w 12192000"/>
              <a:gd name="connsiteY691" fmla="*/ 5756627 h 6858000"/>
              <a:gd name="connsiteX692" fmla="*/ 5988028 w 12192000"/>
              <a:gd name="connsiteY692" fmla="*/ 5876203 h 6858000"/>
              <a:gd name="connsiteX693" fmla="*/ 6001464 w 12192000"/>
              <a:gd name="connsiteY693" fmla="*/ 5876203 h 6858000"/>
              <a:gd name="connsiteX694" fmla="*/ 6001464 w 12192000"/>
              <a:gd name="connsiteY694" fmla="*/ 5756627 h 6858000"/>
              <a:gd name="connsiteX695" fmla="*/ 6040426 w 12192000"/>
              <a:gd name="connsiteY695" fmla="*/ 5756627 h 6858000"/>
              <a:gd name="connsiteX696" fmla="*/ 6040426 w 12192000"/>
              <a:gd name="connsiteY696" fmla="*/ 5745879 h 6858000"/>
              <a:gd name="connsiteX697" fmla="*/ 6061922 w 12192000"/>
              <a:gd name="connsiteY697" fmla="*/ 5735130 h 6858000"/>
              <a:gd name="connsiteX698" fmla="*/ 6061922 w 12192000"/>
              <a:gd name="connsiteY698" fmla="*/ 5876203 h 6858000"/>
              <a:gd name="connsiteX699" fmla="*/ 6072287 w 12192000"/>
              <a:gd name="connsiteY699" fmla="*/ 5876203 h 6858000"/>
              <a:gd name="connsiteX700" fmla="*/ 6072287 w 12192000"/>
              <a:gd name="connsiteY700" fmla="*/ 5826827 h 6858000"/>
              <a:gd name="connsiteX701" fmla="*/ 6099926 w 12192000"/>
              <a:gd name="connsiteY701" fmla="*/ 5788033 h 6858000"/>
              <a:gd name="connsiteX702" fmla="*/ 6120655 w 12192000"/>
              <a:gd name="connsiteY702" fmla="*/ 5819774 h 6858000"/>
              <a:gd name="connsiteX703" fmla="*/ 6120655 w 12192000"/>
              <a:gd name="connsiteY703" fmla="*/ 5876203 h 6858000"/>
              <a:gd name="connsiteX704" fmla="*/ 6134474 w 12192000"/>
              <a:gd name="connsiteY704" fmla="*/ 5876203 h 6858000"/>
              <a:gd name="connsiteX705" fmla="*/ 6134474 w 12192000"/>
              <a:gd name="connsiteY705" fmla="*/ 5819774 h 6858000"/>
              <a:gd name="connsiteX706" fmla="*/ 6103380 w 12192000"/>
              <a:gd name="connsiteY706" fmla="*/ 5780979 h 6858000"/>
              <a:gd name="connsiteX707" fmla="*/ 6072287 w 12192000"/>
              <a:gd name="connsiteY707" fmla="*/ 5798613 h 6858000"/>
              <a:gd name="connsiteX708" fmla="*/ 6072287 w 12192000"/>
              <a:gd name="connsiteY708" fmla="*/ 5735130 h 6858000"/>
              <a:gd name="connsiteX709" fmla="*/ 6061922 w 12192000"/>
              <a:gd name="connsiteY709" fmla="*/ 5735130 h 6858000"/>
              <a:gd name="connsiteX710" fmla="*/ 6640551 w 12192000"/>
              <a:gd name="connsiteY710" fmla="*/ 5710947 h 6858000"/>
              <a:gd name="connsiteX711" fmla="*/ 6626527 w 12192000"/>
              <a:gd name="connsiteY711" fmla="*/ 5763810 h 6858000"/>
              <a:gd name="connsiteX712" fmla="*/ 6601987 w 12192000"/>
              <a:gd name="connsiteY712" fmla="*/ 5767334 h 6858000"/>
              <a:gd name="connsiteX713" fmla="*/ 6577446 w 12192000"/>
              <a:gd name="connsiteY713" fmla="*/ 5721520 h 6858000"/>
              <a:gd name="connsiteX714" fmla="*/ 6573940 w 12192000"/>
              <a:gd name="connsiteY714" fmla="*/ 5721520 h 6858000"/>
              <a:gd name="connsiteX715" fmla="*/ 6552905 w 12192000"/>
              <a:gd name="connsiteY715" fmla="*/ 5725044 h 6858000"/>
              <a:gd name="connsiteX716" fmla="*/ 6552905 w 12192000"/>
              <a:gd name="connsiteY716" fmla="*/ 5728568 h 6858000"/>
              <a:gd name="connsiteX717" fmla="*/ 6549399 w 12192000"/>
              <a:gd name="connsiteY717" fmla="*/ 5753237 h 6858000"/>
              <a:gd name="connsiteX718" fmla="*/ 6552905 w 12192000"/>
              <a:gd name="connsiteY718" fmla="*/ 5781431 h 6858000"/>
              <a:gd name="connsiteX719" fmla="*/ 6531870 w 12192000"/>
              <a:gd name="connsiteY719" fmla="*/ 5788479 h 6858000"/>
              <a:gd name="connsiteX720" fmla="*/ 6493306 w 12192000"/>
              <a:gd name="connsiteY720" fmla="*/ 5753237 h 6858000"/>
              <a:gd name="connsiteX721" fmla="*/ 6472271 w 12192000"/>
              <a:gd name="connsiteY721" fmla="*/ 5763810 h 6858000"/>
              <a:gd name="connsiteX722" fmla="*/ 6486295 w 12192000"/>
              <a:gd name="connsiteY722" fmla="*/ 5816672 h 6858000"/>
              <a:gd name="connsiteX723" fmla="*/ 6468766 w 12192000"/>
              <a:gd name="connsiteY723" fmla="*/ 5827245 h 6858000"/>
              <a:gd name="connsiteX724" fmla="*/ 6423190 w 12192000"/>
              <a:gd name="connsiteY724" fmla="*/ 5802576 h 6858000"/>
              <a:gd name="connsiteX725" fmla="*/ 6405661 w 12192000"/>
              <a:gd name="connsiteY725" fmla="*/ 5816672 h 6858000"/>
              <a:gd name="connsiteX726" fmla="*/ 6405661 w 12192000"/>
              <a:gd name="connsiteY726" fmla="*/ 5820196 h 6858000"/>
              <a:gd name="connsiteX727" fmla="*/ 6433707 w 12192000"/>
              <a:gd name="connsiteY727" fmla="*/ 5866011 h 6858000"/>
              <a:gd name="connsiteX728" fmla="*/ 6419684 w 12192000"/>
              <a:gd name="connsiteY728" fmla="*/ 5883632 h 6858000"/>
              <a:gd name="connsiteX729" fmla="*/ 6367097 w 12192000"/>
              <a:gd name="connsiteY729" fmla="*/ 5869535 h 6858000"/>
              <a:gd name="connsiteX730" fmla="*/ 6356580 w 12192000"/>
              <a:gd name="connsiteY730" fmla="*/ 5890680 h 6858000"/>
              <a:gd name="connsiteX731" fmla="*/ 6391638 w 12192000"/>
              <a:gd name="connsiteY731" fmla="*/ 5929447 h 6858000"/>
              <a:gd name="connsiteX732" fmla="*/ 6384626 w 12192000"/>
              <a:gd name="connsiteY732" fmla="*/ 5950591 h 6858000"/>
              <a:gd name="connsiteX733" fmla="*/ 6332039 w 12192000"/>
              <a:gd name="connsiteY733" fmla="*/ 5950591 h 6858000"/>
              <a:gd name="connsiteX734" fmla="*/ 6325027 w 12192000"/>
              <a:gd name="connsiteY734" fmla="*/ 5971736 h 6858000"/>
              <a:gd name="connsiteX735" fmla="*/ 6370602 w 12192000"/>
              <a:gd name="connsiteY735" fmla="*/ 5999930 h 6858000"/>
              <a:gd name="connsiteX736" fmla="*/ 6367097 w 12192000"/>
              <a:gd name="connsiteY736" fmla="*/ 6021074 h 6858000"/>
              <a:gd name="connsiteX737" fmla="*/ 6318016 w 12192000"/>
              <a:gd name="connsiteY737" fmla="*/ 6035172 h 6858000"/>
              <a:gd name="connsiteX738" fmla="*/ 6314510 w 12192000"/>
              <a:gd name="connsiteY738" fmla="*/ 6035172 h 6858000"/>
              <a:gd name="connsiteX739" fmla="*/ 6314510 w 12192000"/>
              <a:gd name="connsiteY739" fmla="*/ 6049268 h 6858000"/>
              <a:gd name="connsiteX740" fmla="*/ 6314510 w 12192000"/>
              <a:gd name="connsiteY740" fmla="*/ 6059841 h 6858000"/>
              <a:gd name="connsiteX741" fmla="*/ 6318016 w 12192000"/>
              <a:gd name="connsiteY741" fmla="*/ 6059841 h 6858000"/>
              <a:gd name="connsiteX742" fmla="*/ 6367097 w 12192000"/>
              <a:gd name="connsiteY742" fmla="*/ 6073938 h 6858000"/>
              <a:gd name="connsiteX743" fmla="*/ 6370602 w 12192000"/>
              <a:gd name="connsiteY743" fmla="*/ 6095083 h 6858000"/>
              <a:gd name="connsiteX744" fmla="*/ 6325027 w 12192000"/>
              <a:gd name="connsiteY744" fmla="*/ 6123276 h 6858000"/>
              <a:gd name="connsiteX745" fmla="*/ 6325027 w 12192000"/>
              <a:gd name="connsiteY745" fmla="*/ 6126800 h 6858000"/>
              <a:gd name="connsiteX746" fmla="*/ 6332039 w 12192000"/>
              <a:gd name="connsiteY746" fmla="*/ 6147945 h 6858000"/>
              <a:gd name="connsiteX747" fmla="*/ 6384626 w 12192000"/>
              <a:gd name="connsiteY747" fmla="*/ 6147945 h 6858000"/>
              <a:gd name="connsiteX748" fmla="*/ 6395143 w 12192000"/>
              <a:gd name="connsiteY748" fmla="*/ 6169091 h 6858000"/>
              <a:gd name="connsiteX749" fmla="*/ 6356580 w 12192000"/>
              <a:gd name="connsiteY749" fmla="*/ 6204332 h 6858000"/>
              <a:gd name="connsiteX750" fmla="*/ 6356580 w 12192000"/>
              <a:gd name="connsiteY750" fmla="*/ 6207856 h 6858000"/>
              <a:gd name="connsiteX751" fmla="*/ 6367097 w 12192000"/>
              <a:gd name="connsiteY751" fmla="*/ 6225477 h 6858000"/>
              <a:gd name="connsiteX752" fmla="*/ 6419684 w 12192000"/>
              <a:gd name="connsiteY752" fmla="*/ 6211380 h 6858000"/>
              <a:gd name="connsiteX753" fmla="*/ 6433707 w 12192000"/>
              <a:gd name="connsiteY753" fmla="*/ 6232526 h 6858000"/>
              <a:gd name="connsiteX754" fmla="*/ 6405661 w 12192000"/>
              <a:gd name="connsiteY754" fmla="*/ 6278340 h 6858000"/>
              <a:gd name="connsiteX755" fmla="*/ 6423190 w 12192000"/>
              <a:gd name="connsiteY755" fmla="*/ 6292436 h 6858000"/>
              <a:gd name="connsiteX756" fmla="*/ 6468766 w 12192000"/>
              <a:gd name="connsiteY756" fmla="*/ 6267768 h 6858000"/>
              <a:gd name="connsiteX757" fmla="*/ 6486295 w 12192000"/>
              <a:gd name="connsiteY757" fmla="*/ 6281864 h 6858000"/>
              <a:gd name="connsiteX758" fmla="*/ 6475777 w 12192000"/>
              <a:gd name="connsiteY758" fmla="*/ 6331202 h 6858000"/>
              <a:gd name="connsiteX759" fmla="*/ 6475777 w 12192000"/>
              <a:gd name="connsiteY759" fmla="*/ 6334727 h 6858000"/>
              <a:gd name="connsiteX760" fmla="*/ 6493306 w 12192000"/>
              <a:gd name="connsiteY760" fmla="*/ 6345299 h 6858000"/>
              <a:gd name="connsiteX761" fmla="*/ 6496812 w 12192000"/>
              <a:gd name="connsiteY761" fmla="*/ 6345299 h 6858000"/>
              <a:gd name="connsiteX762" fmla="*/ 6531870 w 12192000"/>
              <a:gd name="connsiteY762" fmla="*/ 6306533 h 6858000"/>
              <a:gd name="connsiteX763" fmla="*/ 6552905 w 12192000"/>
              <a:gd name="connsiteY763" fmla="*/ 6317106 h 6858000"/>
              <a:gd name="connsiteX764" fmla="*/ 6549399 w 12192000"/>
              <a:gd name="connsiteY764" fmla="*/ 6341775 h 6858000"/>
              <a:gd name="connsiteX765" fmla="*/ 6552905 w 12192000"/>
              <a:gd name="connsiteY765" fmla="*/ 6369969 h 6858000"/>
              <a:gd name="connsiteX766" fmla="*/ 6573940 w 12192000"/>
              <a:gd name="connsiteY766" fmla="*/ 6377017 h 6858000"/>
              <a:gd name="connsiteX767" fmla="*/ 6577446 w 12192000"/>
              <a:gd name="connsiteY767" fmla="*/ 6377017 h 6858000"/>
              <a:gd name="connsiteX768" fmla="*/ 6601987 w 12192000"/>
              <a:gd name="connsiteY768" fmla="*/ 6331202 h 6858000"/>
              <a:gd name="connsiteX769" fmla="*/ 6626527 w 12192000"/>
              <a:gd name="connsiteY769" fmla="*/ 6331202 h 6858000"/>
              <a:gd name="connsiteX770" fmla="*/ 6640551 w 12192000"/>
              <a:gd name="connsiteY770" fmla="*/ 6384065 h 6858000"/>
              <a:gd name="connsiteX771" fmla="*/ 6661585 w 12192000"/>
              <a:gd name="connsiteY771" fmla="*/ 6384065 h 6858000"/>
              <a:gd name="connsiteX772" fmla="*/ 6665092 w 12192000"/>
              <a:gd name="connsiteY772" fmla="*/ 6384065 h 6858000"/>
              <a:gd name="connsiteX773" fmla="*/ 6679114 w 12192000"/>
              <a:gd name="connsiteY773" fmla="*/ 6331202 h 6858000"/>
              <a:gd name="connsiteX774" fmla="*/ 6700150 w 12192000"/>
              <a:gd name="connsiteY774" fmla="*/ 6331202 h 6858000"/>
              <a:gd name="connsiteX775" fmla="*/ 6724690 w 12192000"/>
              <a:gd name="connsiteY775" fmla="*/ 6377017 h 6858000"/>
              <a:gd name="connsiteX776" fmla="*/ 6728196 w 12192000"/>
              <a:gd name="connsiteY776" fmla="*/ 6377017 h 6858000"/>
              <a:gd name="connsiteX777" fmla="*/ 6749231 w 12192000"/>
              <a:gd name="connsiteY777" fmla="*/ 6369969 h 6858000"/>
              <a:gd name="connsiteX778" fmla="*/ 6752736 w 12192000"/>
              <a:gd name="connsiteY778" fmla="*/ 6341775 h 6858000"/>
              <a:gd name="connsiteX779" fmla="*/ 6749231 w 12192000"/>
              <a:gd name="connsiteY779" fmla="*/ 6317106 h 6858000"/>
              <a:gd name="connsiteX780" fmla="*/ 6770266 w 12192000"/>
              <a:gd name="connsiteY780" fmla="*/ 6306533 h 6858000"/>
              <a:gd name="connsiteX781" fmla="*/ 6808830 w 12192000"/>
              <a:gd name="connsiteY781" fmla="*/ 6345299 h 6858000"/>
              <a:gd name="connsiteX782" fmla="*/ 6826358 w 12192000"/>
              <a:gd name="connsiteY782" fmla="*/ 6334727 h 6858000"/>
              <a:gd name="connsiteX783" fmla="*/ 6829865 w 12192000"/>
              <a:gd name="connsiteY783" fmla="*/ 6334727 h 6858000"/>
              <a:gd name="connsiteX784" fmla="*/ 6829865 w 12192000"/>
              <a:gd name="connsiteY784" fmla="*/ 6331202 h 6858000"/>
              <a:gd name="connsiteX785" fmla="*/ 6815841 w 12192000"/>
              <a:gd name="connsiteY785" fmla="*/ 6281864 h 6858000"/>
              <a:gd name="connsiteX786" fmla="*/ 6833370 w 12192000"/>
              <a:gd name="connsiteY786" fmla="*/ 6267768 h 6858000"/>
              <a:gd name="connsiteX787" fmla="*/ 6878946 w 12192000"/>
              <a:gd name="connsiteY787" fmla="*/ 6292436 h 6858000"/>
              <a:gd name="connsiteX788" fmla="*/ 6896475 w 12192000"/>
              <a:gd name="connsiteY788" fmla="*/ 6278340 h 6858000"/>
              <a:gd name="connsiteX789" fmla="*/ 6896475 w 12192000"/>
              <a:gd name="connsiteY789" fmla="*/ 6274816 h 6858000"/>
              <a:gd name="connsiteX790" fmla="*/ 6868429 w 12192000"/>
              <a:gd name="connsiteY790" fmla="*/ 6229001 h 6858000"/>
              <a:gd name="connsiteX791" fmla="*/ 6882452 w 12192000"/>
              <a:gd name="connsiteY791" fmla="*/ 6211380 h 6858000"/>
              <a:gd name="connsiteX792" fmla="*/ 6935039 w 12192000"/>
              <a:gd name="connsiteY792" fmla="*/ 6225477 h 6858000"/>
              <a:gd name="connsiteX793" fmla="*/ 6945557 w 12192000"/>
              <a:gd name="connsiteY793" fmla="*/ 6207856 h 6858000"/>
              <a:gd name="connsiteX794" fmla="*/ 6945557 w 12192000"/>
              <a:gd name="connsiteY794" fmla="*/ 6204332 h 6858000"/>
              <a:gd name="connsiteX795" fmla="*/ 6910499 w 12192000"/>
              <a:gd name="connsiteY795" fmla="*/ 6165566 h 6858000"/>
              <a:gd name="connsiteX796" fmla="*/ 6917510 w 12192000"/>
              <a:gd name="connsiteY796" fmla="*/ 6147945 h 6858000"/>
              <a:gd name="connsiteX797" fmla="*/ 6970097 w 12192000"/>
              <a:gd name="connsiteY797" fmla="*/ 6147945 h 6858000"/>
              <a:gd name="connsiteX798" fmla="*/ 6970097 w 12192000"/>
              <a:gd name="connsiteY798" fmla="*/ 6144421 h 6858000"/>
              <a:gd name="connsiteX799" fmla="*/ 6977109 w 12192000"/>
              <a:gd name="connsiteY799" fmla="*/ 6123276 h 6858000"/>
              <a:gd name="connsiteX800" fmla="*/ 6931533 w 12192000"/>
              <a:gd name="connsiteY800" fmla="*/ 6095083 h 6858000"/>
              <a:gd name="connsiteX801" fmla="*/ 6935039 w 12192000"/>
              <a:gd name="connsiteY801" fmla="*/ 6073938 h 6858000"/>
              <a:gd name="connsiteX802" fmla="*/ 6984121 w 12192000"/>
              <a:gd name="connsiteY802" fmla="*/ 6059841 h 6858000"/>
              <a:gd name="connsiteX803" fmla="*/ 6987626 w 12192000"/>
              <a:gd name="connsiteY803" fmla="*/ 6049268 h 6858000"/>
              <a:gd name="connsiteX804" fmla="*/ 6984121 w 12192000"/>
              <a:gd name="connsiteY804" fmla="*/ 6038696 h 6858000"/>
              <a:gd name="connsiteX805" fmla="*/ 6984121 w 12192000"/>
              <a:gd name="connsiteY805" fmla="*/ 6035172 h 6858000"/>
              <a:gd name="connsiteX806" fmla="*/ 6935039 w 12192000"/>
              <a:gd name="connsiteY806" fmla="*/ 6021074 h 6858000"/>
              <a:gd name="connsiteX807" fmla="*/ 6931533 w 12192000"/>
              <a:gd name="connsiteY807" fmla="*/ 5999930 h 6858000"/>
              <a:gd name="connsiteX808" fmla="*/ 6977109 w 12192000"/>
              <a:gd name="connsiteY808" fmla="*/ 5975261 h 6858000"/>
              <a:gd name="connsiteX809" fmla="*/ 6977109 w 12192000"/>
              <a:gd name="connsiteY809" fmla="*/ 5971736 h 6858000"/>
              <a:gd name="connsiteX810" fmla="*/ 6970097 w 12192000"/>
              <a:gd name="connsiteY810" fmla="*/ 5950591 h 6858000"/>
              <a:gd name="connsiteX811" fmla="*/ 6917510 w 12192000"/>
              <a:gd name="connsiteY811" fmla="*/ 5950591 h 6858000"/>
              <a:gd name="connsiteX812" fmla="*/ 6910499 w 12192000"/>
              <a:gd name="connsiteY812" fmla="*/ 5929447 h 6858000"/>
              <a:gd name="connsiteX813" fmla="*/ 6945557 w 12192000"/>
              <a:gd name="connsiteY813" fmla="*/ 5890680 h 6858000"/>
              <a:gd name="connsiteX814" fmla="*/ 6935039 w 12192000"/>
              <a:gd name="connsiteY814" fmla="*/ 5873059 h 6858000"/>
              <a:gd name="connsiteX815" fmla="*/ 6935039 w 12192000"/>
              <a:gd name="connsiteY815" fmla="*/ 5869535 h 6858000"/>
              <a:gd name="connsiteX816" fmla="*/ 6882452 w 12192000"/>
              <a:gd name="connsiteY816" fmla="*/ 5883632 h 6858000"/>
              <a:gd name="connsiteX817" fmla="*/ 6868429 w 12192000"/>
              <a:gd name="connsiteY817" fmla="*/ 5866011 h 6858000"/>
              <a:gd name="connsiteX818" fmla="*/ 6896475 w 12192000"/>
              <a:gd name="connsiteY818" fmla="*/ 5820196 h 6858000"/>
              <a:gd name="connsiteX819" fmla="*/ 6878946 w 12192000"/>
              <a:gd name="connsiteY819" fmla="*/ 5802576 h 6858000"/>
              <a:gd name="connsiteX820" fmla="*/ 6833370 w 12192000"/>
              <a:gd name="connsiteY820" fmla="*/ 5830770 h 6858000"/>
              <a:gd name="connsiteX821" fmla="*/ 6815841 w 12192000"/>
              <a:gd name="connsiteY821" fmla="*/ 5816672 h 6858000"/>
              <a:gd name="connsiteX822" fmla="*/ 6829865 w 12192000"/>
              <a:gd name="connsiteY822" fmla="*/ 5763810 h 6858000"/>
              <a:gd name="connsiteX823" fmla="*/ 6808830 w 12192000"/>
              <a:gd name="connsiteY823" fmla="*/ 5753237 h 6858000"/>
              <a:gd name="connsiteX824" fmla="*/ 6770266 w 12192000"/>
              <a:gd name="connsiteY824" fmla="*/ 5788479 h 6858000"/>
              <a:gd name="connsiteX825" fmla="*/ 6749231 w 12192000"/>
              <a:gd name="connsiteY825" fmla="*/ 5781431 h 6858000"/>
              <a:gd name="connsiteX826" fmla="*/ 6752736 w 12192000"/>
              <a:gd name="connsiteY826" fmla="*/ 5753237 h 6858000"/>
              <a:gd name="connsiteX827" fmla="*/ 6749231 w 12192000"/>
              <a:gd name="connsiteY827" fmla="*/ 5728568 h 6858000"/>
              <a:gd name="connsiteX828" fmla="*/ 6749231 w 12192000"/>
              <a:gd name="connsiteY828" fmla="*/ 5725044 h 6858000"/>
              <a:gd name="connsiteX829" fmla="*/ 6728196 w 12192000"/>
              <a:gd name="connsiteY829" fmla="*/ 5721520 h 6858000"/>
              <a:gd name="connsiteX830" fmla="*/ 6724690 w 12192000"/>
              <a:gd name="connsiteY830" fmla="*/ 5721520 h 6858000"/>
              <a:gd name="connsiteX831" fmla="*/ 6700150 w 12192000"/>
              <a:gd name="connsiteY831" fmla="*/ 5767334 h 6858000"/>
              <a:gd name="connsiteX832" fmla="*/ 6675609 w 12192000"/>
              <a:gd name="connsiteY832" fmla="*/ 5763810 h 6858000"/>
              <a:gd name="connsiteX833" fmla="*/ 6661585 w 12192000"/>
              <a:gd name="connsiteY833" fmla="*/ 5710947 h 6858000"/>
              <a:gd name="connsiteX834" fmla="*/ 6640551 w 12192000"/>
              <a:gd name="connsiteY834" fmla="*/ 5710947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6948486" y="6345467"/>
                </a:moveTo>
                <a:lnTo>
                  <a:pt x="6954599" y="6345467"/>
                </a:lnTo>
                <a:cubicBezTo>
                  <a:pt x="6957225" y="6345467"/>
                  <a:pt x="6959024" y="6345659"/>
                  <a:pt x="6959994" y="6346042"/>
                </a:cubicBezTo>
                <a:cubicBezTo>
                  <a:pt x="6960965" y="6346425"/>
                  <a:pt x="6961724" y="6347006"/>
                  <a:pt x="6962272" y="6347785"/>
                </a:cubicBezTo>
                <a:cubicBezTo>
                  <a:pt x="6962819" y="6348565"/>
                  <a:pt x="6963092" y="6349448"/>
                  <a:pt x="6963092" y="6350432"/>
                </a:cubicBezTo>
                <a:cubicBezTo>
                  <a:pt x="6963092" y="6351964"/>
                  <a:pt x="6962524" y="6353194"/>
                  <a:pt x="6961389" y="6354124"/>
                </a:cubicBezTo>
                <a:cubicBezTo>
                  <a:pt x="6960254" y="6355055"/>
                  <a:pt x="6958127" y="6355519"/>
                  <a:pt x="6955010" y="6355519"/>
                </a:cubicBezTo>
                <a:lnTo>
                  <a:pt x="6948486" y="6355519"/>
                </a:lnTo>
                <a:close/>
                <a:moveTo>
                  <a:pt x="6943111" y="6340955"/>
                </a:moveTo>
                <a:lnTo>
                  <a:pt x="6943111" y="6374269"/>
                </a:lnTo>
                <a:lnTo>
                  <a:pt x="6948486" y="6374269"/>
                </a:lnTo>
                <a:lnTo>
                  <a:pt x="6948486" y="6360115"/>
                </a:lnTo>
                <a:lnTo>
                  <a:pt x="6951645" y="6360115"/>
                </a:lnTo>
                <a:cubicBezTo>
                  <a:pt x="6953533" y="6360115"/>
                  <a:pt x="6954969" y="6360497"/>
                  <a:pt x="6955953" y="6361263"/>
                </a:cubicBezTo>
                <a:cubicBezTo>
                  <a:pt x="6957375" y="6362302"/>
                  <a:pt x="6959249" y="6364887"/>
                  <a:pt x="6961574" y="6369017"/>
                </a:cubicBezTo>
                <a:lnTo>
                  <a:pt x="6964528" y="6374269"/>
                </a:lnTo>
                <a:lnTo>
                  <a:pt x="6971092" y="6374269"/>
                </a:lnTo>
                <a:lnTo>
                  <a:pt x="6967031" y="6367745"/>
                </a:lnTo>
                <a:cubicBezTo>
                  <a:pt x="6965088" y="6364654"/>
                  <a:pt x="6963447" y="6362453"/>
                  <a:pt x="6962108" y="6361140"/>
                </a:cubicBezTo>
                <a:cubicBezTo>
                  <a:pt x="6961396" y="6360457"/>
                  <a:pt x="6960452" y="6359868"/>
                  <a:pt x="6959277" y="6359376"/>
                </a:cubicBezTo>
                <a:cubicBezTo>
                  <a:pt x="6962148" y="6359157"/>
                  <a:pt x="6964453" y="6358145"/>
                  <a:pt x="6966190" y="6356340"/>
                </a:cubicBezTo>
                <a:cubicBezTo>
                  <a:pt x="6967926" y="6354535"/>
                  <a:pt x="6968795" y="6352415"/>
                  <a:pt x="6968795" y="6349981"/>
                </a:cubicBezTo>
                <a:cubicBezTo>
                  <a:pt x="6968795" y="6348258"/>
                  <a:pt x="6968275" y="6346630"/>
                  <a:pt x="6967236" y="6345098"/>
                </a:cubicBezTo>
                <a:cubicBezTo>
                  <a:pt x="6966196" y="6343566"/>
                  <a:pt x="6964802" y="6342493"/>
                  <a:pt x="6963051" y="6341878"/>
                </a:cubicBezTo>
                <a:cubicBezTo>
                  <a:pt x="6961300" y="6341262"/>
                  <a:pt x="6958469" y="6340955"/>
                  <a:pt x="6954558" y="6340955"/>
                </a:cubicBezTo>
                <a:close/>
                <a:moveTo>
                  <a:pt x="5903900" y="6338384"/>
                </a:moveTo>
                <a:cubicBezTo>
                  <a:pt x="5903900" y="6338384"/>
                  <a:pt x="5903900" y="6338384"/>
                  <a:pt x="5907414" y="6338384"/>
                </a:cubicBezTo>
                <a:lnTo>
                  <a:pt x="5907414" y="6341925"/>
                </a:lnTo>
                <a:cubicBezTo>
                  <a:pt x="5907414" y="6352552"/>
                  <a:pt x="5907414" y="6377347"/>
                  <a:pt x="5879303" y="6377347"/>
                </a:cubicBezTo>
                <a:cubicBezTo>
                  <a:pt x="5868761" y="6377347"/>
                  <a:pt x="5861734" y="6373805"/>
                  <a:pt x="5861734" y="6359637"/>
                </a:cubicBezTo>
                <a:cubicBezTo>
                  <a:pt x="5861734" y="6338384"/>
                  <a:pt x="5886331" y="6338384"/>
                  <a:pt x="5903900" y="6338384"/>
                </a:cubicBezTo>
                <a:close/>
                <a:moveTo>
                  <a:pt x="6956692" y="6331313"/>
                </a:moveTo>
                <a:cubicBezTo>
                  <a:pt x="6961013" y="6331313"/>
                  <a:pt x="6965239" y="6332428"/>
                  <a:pt x="6969369" y="6334657"/>
                </a:cubicBezTo>
                <a:cubicBezTo>
                  <a:pt x="6973499" y="6336886"/>
                  <a:pt x="6976720" y="6340073"/>
                  <a:pt x="6979032" y="6344216"/>
                </a:cubicBezTo>
                <a:cubicBezTo>
                  <a:pt x="6981342" y="6348360"/>
                  <a:pt x="6982498" y="6352675"/>
                  <a:pt x="6982498" y="6357160"/>
                </a:cubicBezTo>
                <a:cubicBezTo>
                  <a:pt x="6982498" y="6361619"/>
                  <a:pt x="6981363" y="6365893"/>
                  <a:pt x="6979093" y="6369981"/>
                </a:cubicBezTo>
                <a:cubicBezTo>
                  <a:pt x="6976823" y="6374071"/>
                  <a:pt x="6973636" y="6377257"/>
                  <a:pt x="6969533" y="6379541"/>
                </a:cubicBezTo>
                <a:cubicBezTo>
                  <a:pt x="6965430" y="6381825"/>
                  <a:pt x="6961151" y="6382967"/>
                  <a:pt x="6956692" y="6382967"/>
                </a:cubicBezTo>
                <a:cubicBezTo>
                  <a:pt x="6952234" y="6382967"/>
                  <a:pt x="6947953" y="6381825"/>
                  <a:pt x="6943850" y="6379541"/>
                </a:cubicBezTo>
                <a:cubicBezTo>
                  <a:pt x="6939748" y="6377257"/>
                  <a:pt x="6936554" y="6374071"/>
                  <a:pt x="6934270" y="6369981"/>
                </a:cubicBezTo>
                <a:cubicBezTo>
                  <a:pt x="6931986" y="6365893"/>
                  <a:pt x="6930844" y="6361619"/>
                  <a:pt x="6930844" y="6357160"/>
                </a:cubicBezTo>
                <a:cubicBezTo>
                  <a:pt x="6930844" y="6352675"/>
                  <a:pt x="6932006" y="6348360"/>
                  <a:pt x="6934332" y="6344216"/>
                </a:cubicBezTo>
                <a:cubicBezTo>
                  <a:pt x="6936657" y="6340073"/>
                  <a:pt x="6939877" y="6336886"/>
                  <a:pt x="6943994" y="6334657"/>
                </a:cubicBezTo>
                <a:cubicBezTo>
                  <a:pt x="6948110" y="6332428"/>
                  <a:pt x="6952343" y="6331313"/>
                  <a:pt x="6956692" y="6331313"/>
                </a:cubicBezTo>
                <a:close/>
                <a:moveTo>
                  <a:pt x="6956692" y="6326185"/>
                </a:moveTo>
                <a:cubicBezTo>
                  <a:pt x="6951495" y="6326185"/>
                  <a:pt x="6946421" y="6327518"/>
                  <a:pt x="6941471" y="6330185"/>
                </a:cubicBezTo>
                <a:cubicBezTo>
                  <a:pt x="6936520" y="6332851"/>
                  <a:pt x="6932656" y="6336667"/>
                  <a:pt x="6929880" y="6341632"/>
                </a:cubicBezTo>
                <a:cubicBezTo>
                  <a:pt x="6927104" y="6346595"/>
                  <a:pt x="6925716" y="6351772"/>
                  <a:pt x="6925716" y="6357160"/>
                </a:cubicBezTo>
                <a:cubicBezTo>
                  <a:pt x="6925716" y="6362494"/>
                  <a:pt x="6927083" y="6367623"/>
                  <a:pt x="6929819" y="6372546"/>
                </a:cubicBezTo>
                <a:cubicBezTo>
                  <a:pt x="6932554" y="6377469"/>
                  <a:pt x="6936376" y="6381292"/>
                  <a:pt x="6941286" y="6384013"/>
                </a:cubicBezTo>
                <a:cubicBezTo>
                  <a:pt x="6946196" y="6386734"/>
                  <a:pt x="6951331" y="6388095"/>
                  <a:pt x="6956692" y="6388095"/>
                </a:cubicBezTo>
                <a:cubicBezTo>
                  <a:pt x="6962053" y="6388095"/>
                  <a:pt x="6967187" y="6386734"/>
                  <a:pt x="6972098" y="6384013"/>
                </a:cubicBezTo>
                <a:cubicBezTo>
                  <a:pt x="6977007" y="6381292"/>
                  <a:pt x="6980823" y="6377469"/>
                  <a:pt x="6983544" y="6372546"/>
                </a:cubicBezTo>
                <a:cubicBezTo>
                  <a:pt x="6986265" y="6367623"/>
                  <a:pt x="6987626" y="6362494"/>
                  <a:pt x="6987626" y="6357160"/>
                </a:cubicBezTo>
                <a:cubicBezTo>
                  <a:pt x="6987626" y="6351772"/>
                  <a:pt x="6986245" y="6346595"/>
                  <a:pt x="6983483" y="6341632"/>
                </a:cubicBezTo>
                <a:cubicBezTo>
                  <a:pt x="6980720" y="6336667"/>
                  <a:pt x="6976863" y="6332851"/>
                  <a:pt x="6971912" y="6330185"/>
                </a:cubicBezTo>
                <a:cubicBezTo>
                  <a:pt x="6966962" y="6327518"/>
                  <a:pt x="6961889" y="6326185"/>
                  <a:pt x="6956692" y="6326185"/>
                </a:cubicBezTo>
                <a:close/>
                <a:moveTo>
                  <a:pt x="6093496" y="6296733"/>
                </a:moveTo>
                <a:cubicBezTo>
                  <a:pt x="6110934" y="6296733"/>
                  <a:pt x="6125070" y="6314779"/>
                  <a:pt x="6125070" y="6337040"/>
                </a:cubicBezTo>
                <a:cubicBezTo>
                  <a:pt x="6125070" y="6359301"/>
                  <a:pt x="6110934" y="6377346"/>
                  <a:pt x="6093496" y="6377346"/>
                </a:cubicBezTo>
                <a:cubicBezTo>
                  <a:pt x="6076059" y="6377346"/>
                  <a:pt x="6061922" y="6359301"/>
                  <a:pt x="6061922" y="6337040"/>
                </a:cubicBezTo>
                <a:cubicBezTo>
                  <a:pt x="6061922" y="6314779"/>
                  <a:pt x="6076059" y="6296733"/>
                  <a:pt x="6093496" y="6296733"/>
                </a:cubicBezTo>
                <a:close/>
                <a:moveTo>
                  <a:pt x="5783809" y="6296733"/>
                </a:moveTo>
                <a:cubicBezTo>
                  <a:pt x="5799391" y="6296733"/>
                  <a:pt x="5812024" y="6314779"/>
                  <a:pt x="5812024" y="6337040"/>
                </a:cubicBezTo>
                <a:cubicBezTo>
                  <a:pt x="5812024" y="6359301"/>
                  <a:pt x="5799391" y="6377346"/>
                  <a:pt x="5783809" y="6377346"/>
                </a:cubicBezTo>
                <a:cubicBezTo>
                  <a:pt x="5768226" y="6377346"/>
                  <a:pt x="5755594" y="6359301"/>
                  <a:pt x="5755594" y="6337040"/>
                </a:cubicBezTo>
                <a:cubicBezTo>
                  <a:pt x="5755594" y="6314779"/>
                  <a:pt x="5768226" y="6296733"/>
                  <a:pt x="5783809" y="6296733"/>
                </a:cubicBezTo>
                <a:close/>
                <a:moveTo>
                  <a:pt x="5471433" y="6296733"/>
                </a:moveTo>
                <a:cubicBezTo>
                  <a:pt x="5488871" y="6296733"/>
                  <a:pt x="5503007" y="6314779"/>
                  <a:pt x="5503007" y="6337040"/>
                </a:cubicBezTo>
                <a:cubicBezTo>
                  <a:pt x="5503007" y="6359301"/>
                  <a:pt x="5488871" y="6377346"/>
                  <a:pt x="5471433" y="6377346"/>
                </a:cubicBezTo>
                <a:cubicBezTo>
                  <a:pt x="5453996" y="6377346"/>
                  <a:pt x="5439860" y="6359301"/>
                  <a:pt x="5439860" y="6337040"/>
                </a:cubicBezTo>
                <a:cubicBezTo>
                  <a:pt x="5439860" y="6314779"/>
                  <a:pt x="5453996" y="6296733"/>
                  <a:pt x="5471433" y="6296733"/>
                </a:cubicBezTo>
                <a:close/>
                <a:moveTo>
                  <a:pt x="6016373" y="6291486"/>
                </a:moveTo>
                <a:lnTo>
                  <a:pt x="6016373" y="6387446"/>
                </a:lnTo>
                <a:lnTo>
                  <a:pt x="6028662" y="6387446"/>
                </a:lnTo>
                <a:lnTo>
                  <a:pt x="6028662" y="6291486"/>
                </a:lnTo>
                <a:close/>
                <a:moveTo>
                  <a:pt x="6160001" y="6290016"/>
                </a:moveTo>
                <a:cubicBezTo>
                  <a:pt x="6160001" y="6296982"/>
                  <a:pt x="6160001" y="6307432"/>
                  <a:pt x="6160001" y="6314399"/>
                </a:cubicBezTo>
                <a:lnTo>
                  <a:pt x="6160001" y="6384064"/>
                </a:lnTo>
                <a:cubicBezTo>
                  <a:pt x="6160001" y="6384064"/>
                  <a:pt x="6160001" y="6384064"/>
                  <a:pt x="6173820" y="6384064"/>
                </a:cubicBezTo>
                <a:cubicBezTo>
                  <a:pt x="6173820" y="6384064"/>
                  <a:pt x="6173820" y="6384064"/>
                  <a:pt x="6173820" y="6331815"/>
                </a:cubicBezTo>
                <a:cubicBezTo>
                  <a:pt x="6173820" y="6317882"/>
                  <a:pt x="6180730" y="6296982"/>
                  <a:pt x="6201459" y="6296982"/>
                </a:cubicBezTo>
                <a:cubicBezTo>
                  <a:pt x="6215278" y="6296982"/>
                  <a:pt x="6222188" y="6310915"/>
                  <a:pt x="6222188" y="6328332"/>
                </a:cubicBezTo>
                <a:cubicBezTo>
                  <a:pt x="6222188" y="6328332"/>
                  <a:pt x="6222188" y="6328332"/>
                  <a:pt x="6222188" y="6384064"/>
                </a:cubicBezTo>
                <a:cubicBezTo>
                  <a:pt x="6222188" y="6384064"/>
                  <a:pt x="6222188" y="6384064"/>
                  <a:pt x="6232552" y="6384064"/>
                </a:cubicBezTo>
                <a:cubicBezTo>
                  <a:pt x="6232552" y="6384064"/>
                  <a:pt x="6232552" y="6384064"/>
                  <a:pt x="6232552" y="6324848"/>
                </a:cubicBezTo>
                <a:cubicBezTo>
                  <a:pt x="6232552" y="6303949"/>
                  <a:pt x="6225643" y="6290016"/>
                  <a:pt x="6201459" y="6290016"/>
                </a:cubicBezTo>
                <a:cubicBezTo>
                  <a:pt x="6184184" y="6290016"/>
                  <a:pt x="6177275" y="6300465"/>
                  <a:pt x="6170366" y="6307432"/>
                </a:cubicBezTo>
                <a:cubicBezTo>
                  <a:pt x="6170366" y="6307432"/>
                  <a:pt x="6170366" y="6307432"/>
                  <a:pt x="6170366" y="6290016"/>
                </a:cubicBezTo>
                <a:cubicBezTo>
                  <a:pt x="6170366" y="6290016"/>
                  <a:pt x="6170366" y="6290016"/>
                  <a:pt x="6160001" y="6290016"/>
                </a:cubicBezTo>
                <a:close/>
                <a:moveTo>
                  <a:pt x="6090808" y="6290016"/>
                </a:moveTo>
                <a:cubicBezTo>
                  <a:pt x="6066692" y="6290016"/>
                  <a:pt x="6047143" y="6311971"/>
                  <a:pt x="6047143" y="6339056"/>
                </a:cubicBezTo>
                <a:cubicBezTo>
                  <a:pt x="6047143" y="6366140"/>
                  <a:pt x="6066692" y="6388095"/>
                  <a:pt x="6090808" y="6388095"/>
                </a:cubicBezTo>
                <a:cubicBezTo>
                  <a:pt x="6114924" y="6388095"/>
                  <a:pt x="6134474" y="6366140"/>
                  <a:pt x="6134474" y="6339056"/>
                </a:cubicBezTo>
                <a:cubicBezTo>
                  <a:pt x="6134474" y="6311971"/>
                  <a:pt x="6114924" y="6290016"/>
                  <a:pt x="6090808" y="6290016"/>
                </a:cubicBezTo>
                <a:close/>
                <a:moveTo>
                  <a:pt x="5885663" y="6290016"/>
                </a:moveTo>
                <a:cubicBezTo>
                  <a:pt x="5878625" y="6290016"/>
                  <a:pt x="5864549" y="6290016"/>
                  <a:pt x="5857511" y="6293519"/>
                </a:cubicBezTo>
                <a:cubicBezTo>
                  <a:pt x="5857511" y="6293519"/>
                  <a:pt x="5857511" y="6293519"/>
                  <a:pt x="5857511" y="6307530"/>
                </a:cubicBezTo>
                <a:cubicBezTo>
                  <a:pt x="5868068" y="6300525"/>
                  <a:pt x="5875106" y="6297022"/>
                  <a:pt x="5885663" y="6297022"/>
                </a:cubicBezTo>
                <a:cubicBezTo>
                  <a:pt x="5903256" y="6297022"/>
                  <a:pt x="5906775" y="6307530"/>
                  <a:pt x="5906775" y="6321542"/>
                </a:cubicBezTo>
                <a:cubicBezTo>
                  <a:pt x="5906775" y="6321542"/>
                  <a:pt x="5906775" y="6321542"/>
                  <a:pt x="5906775" y="6328547"/>
                </a:cubicBezTo>
                <a:cubicBezTo>
                  <a:pt x="5882144" y="6328547"/>
                  <a:pt x="5846955" y="6328547"/>
                  <a:pt x="5846955" y="6360072"/>
                </a:cubicBezTo>
                <a:cubicBezTo>
                  <a:pt x="5846955" y="6370581"/>
                  <a:pt x="5850474" y="6388095"/>
                  <a:pt x="5878625" y="6388095"/>
                </a:cubicBezTo>
                <a:cubicBezTo>
                  <a:pt x="5889181" y="6388095"/>
                  <a:pt x="5903256" y="6381089"/>
                  <a:pt x="5906775" y="6370581"/>
                </a:cubicBezTo>
                <a:cubicBezTo>
                  <a:pt x="5906775" y="6370581"/>
                  <a:pt x="5906775" y="6370581"/>
                  <a:pt x="5910294" y="6370581"/>
                </a:cubicBezTo>
                <a:lnTo>
                  <a:pt x="5910294" y="6384592"/>
                </a:lnTo>
                <a:cubicBezTo>
                  <a:pt x="5910294" y="6384592"/>
                  <a:pt x="5910294" y="6384592"/>
                  <a:pt x="5920851" y="6384592"/>
                </a:cubicBezTo>
                <a:cubicBezTo>
                  <a:pt x="5920851" y="6381089"/>
                  <a:pt x="5920851" y="6374084"/>
                  <a:pt x="5920851" y="6367078"/>
                </a:cubicBezTo>
                <a:cubicBezTo>
                  <a:pt x="5920851" y="6367078"/>
                  <a:pt x="5920851" y="6367078"/>
                  <a:pt x="5920851" y="6325045"/>
                </a:cubicBezTo>
                <a:cubicBezTo>
                  <a:pt x="5920851" y="6300525"/>
                  <a:pt x="5910294" y="6290016"/>
                  <a:pt x="5885663" y="6290016"/>
                </a:cubicBezTo>
                <a:close/>
                <a:moveTo>
                  <a:pt x="5644079" y="6290016"/>
                </a:moveTo>
                <a:cubicBezTo>
                  <a:pt x="5644079" y="6296982"/>
                  <a:pt x="5644079" y="6307432"/>
                  <a:pt x="5644079" y="6314399"/>
                </a:cubicBezTo>
                <a:lnTo>
                  <a:pt x="5644079" y="6384064"/>
                </a:lnTo>
                <a:cubicBezTo>
                  <a:pt x="5644079" y="6384064"/>
                  <a:pt x="5644079" y="6384064"/>
                  <a:pt x="5658155" y="6384064"/>
                </a:cubicBezTo>
                <a:cubicBezTo>
                  <a:pt x="5658155" y="6384064"/>
                  <a:pt x="5658155" y="6384064"/>
                  <a:pt x="5658155" y="6331815"/>
                </a:cubicBezTo>
                <a:cubicBezTo>
                  <a:pt x="5658155" y="6317882"/>
                  <a:pt x="5665192" y="6296982"/>
                  <a:pt x="5686305" y="6296982"/>
                </a:cubicBezTo>
                <a:cubicBezTo>
                  <a:pt x="5700381" y="6296982"/>
                  <a:pt x="5707418" y="6310915"/>
                  <a:pt x="5707418" y="6328332"/>
                </a:cubicBezTo>
                <a:cubicBezTo>
                  <a:pt x="5707418" y="6328332"/>
                  <a:pt x="5707418" y="6328332"/>
                  <a:pt x="5707418" y="6384064"/>
                </a:cubicBezTo>
                <a:cubicBezTo>
                  <a:pt x="5707418" y="6384064"/>
                  <a:pt x="5707418" y="6384064"/>
                  <a:pt x="5717975" y="6384064"/>
                </a:cubicBezTo>
                <a:cubicBezTo>
                  <a:pt x="5717975" y="6384064"/>
                  <a:pt x="5717975" y="6384064"/>
                  <a:pt x="5717975" y="6324848"/>
                </a:cubicBezTo>
                <a:cubicBezTo>
                  <a:pt x="5717975" y="6303949"/>
                  <a:pt x="5710937" y="6290016"/>
                  <a:pt x="5686305" y="6290016"/>
                </a:cubicBezTo>
                <a:cubicBezTo>
                  <a:pt x="5668711" y="6290016"/>
                  <a:pt x="5661674" y="6300465"/>
                  <a:pt x="5654636" y="6307432"/>
                </a:cubicBezTo>
                <a:cubicBezTo>
                  <a:pt x="5654636" y="6307432"/>
                  <a:pt x="5654636" y="6307432"/>
                  <a:pt x="5654636" y="6290016"/>
                </a:cubicBezTo>
                <a:cubicBezTo>
                  <a:pt x="5654636" y="6290016"/>
                  <a:pt x="5654636" y="6290016"/>
                  <a:pt x="5644079" y="6290016"/>
                </a:cubicBezTo>
                <a:close/>
                <a:moveTo>
                  <a:pt x="5541970" y="6290016"/>
                </a:moveTo>
                <a:cubicBezTo>
                  <a:pt x="5541970" y="6290016"/>
                  <a:pt x="5541970" y="6290016"/>
                  <a:pt x="5541970" y="6353066"/>
                </a:cubicBezTo>
                <a:cubicBezTo>
                  <a:pt x="5541970" y="6374084"/>
                  <a:pt x="5549007" y="6388095"/>
                  <a:pt x="5573640" y="6388095"/>
                </a:cubicBezTo>
                <a:cubicBezTo>
                  <a:pt x="5591234" y="6388095"/>
                  <a:pt x="5598271" y="6377586"/>
                  <a:pt x="5605309" y="6370581"/>
                </a:cubicBezTo>
                <a:cubicBezTo>
                  <a:pt x="5605309" y="6370581"/>
                  <a:pt x="5605309" y="6370581"/>
                  <a:pt x="5605309" y="6384592"/>
                </a:cubicBezTo>
                <a:cubicBezTo>
                  <a:pt x="5605309" y="6384592"/>
                  <a:pt x="5605309" y="6384592"/>
                  <a:pt x="5615865" y="6384592"/>
                </a:cubicBezTo>
                <a:cubicBezTo>
                  <a:pt x="5615865" y="6377586"/>
                  <a:pt x="5615865" y="6370581"/>
                  <a:pt x="5615865" y="6363575"/>
                </a:cubicBezTo>
                <a:lnTo>
                  <a:pt x="5615865" y="6290016"/>
                </a:lnTo>
                <a:cubicBezTo>
                  <a:pt x="5615865" y="6290016"/>
                  <a:pt x="5615865" y="6290016"/>
                  <a:pt x="5601790" y="6290016"/>
                </a:cubicBezTo>
                <a:cubicBezTo>
                  <a:pt x="5601790" y="6290016"/>
                  <a:pt x="5601790" y="6290016"/>
                  <a:pt x="5601790" y="6342558"/>
                </a:cubicBezTo>
                <a:cubicBezTo>
                  <a:pt x="5601790" y="6360072"/>
                  <a:pt x="5594752" y="6377586"/>
                  <a:pt x="5573640" y="6377586"/>
                </a:cubicBezTo>
                <a:cubicBezTo>
                  <a:pt x="5559564" y="6377586"/>
                  <a:pt x="5552527" y="6367078"/>
                  <a:pt x="5552527" y="6349564"/>
                </a:cubicBezTo>
                <a:cubicBezTo>
                  <a:pt x="5552527" y="6349564"/>
                  <a:pt x="5552527" y="6349564"/>
                  <a:pt x="5552527" y="6290016"/>
                </a:cubicBezTo>
                <a:cubicBezTo>
                  <a:pt x="5552527" y="6290016"/>
                  <a:pt x="5552527" y="6290016"/>
                  <a:pt x="5541970" y="6290016"/>
                </a:cubicBezTo>
                <a:close/>
                <a:moveTo>
                  <a:pt x="5473449" y="6290016"/>
                </a:moveTo>
                <a:cubicBezTo>
                  <a:pt x="5448962" y="6290016"/>
                  <a:pt x="5429111" y="6311971"/>
                  <a:pt x="5429111" y="6339056"/>
                </a:cubicBezTo>
                <a:cubicBezTo>
                  <a:pt x="5429111" y="6366140"/>
                  <a:pt x="5448962" y="6388095"/>
                  <a:pt x="5473449" y="6388095"/>
                </a:cubicBezTo>
                <a:cubicBezTo>
                  <a:pt x="5497935" y="6388095"/>
                  <a:pt x="5517786" y="6366140"/>
                  <a:pt x="5517786" y="6339056"/>
                </a:cubicBezTo>
                <a:cubicBezTo>
                  <a:pt x="5517786" y="6311971"/>
                  <a:pt x="5497935" y="6290016"/>
                  <a:pt x="5473449" y="6290016"/>
                </a:cubicBezTo>
                <a:close/>
                <a:moveTo>
                  <a:pt x="6657114" y="6275237"/>
                </a:moveTo>
                <a:lnTo>
                  <a:pt x="6661144" y="6285986"/>
                </a:lnTo>
                <a:lnTo>
                  <a:pt x="6665175" y="6292704"/>
                </a:lnTo>
                <a:lnTo>
                  <a:pt x="6650396" y="6292704"/>
                </a:lnTo>
                <a:lnTo>
                  <a:pt x="6654427" y="6285986"/>
                </a:lnTo>
                <a:close/>
                <a:moveTo>
                  <a:pt x="6661257" y="6264489"/>
                </a:moveTo>
                <a:cubicBezTo>
                  <a:pt x="6661257" y="6264489"/>
                  <a:pt x="6661257" y="6264489"/>
                  <a:pt x="6650844" y="6268003"/>
                </a:cubicBezTo>
                <a:cubicBezTo>
                  <a:pt x="6650844" y="6268003"/>
                  <a:pt x="6650844" y="6268003"/>
                  <a:pt x="6647373" y="6285573"/>
                </a:cubicBezTo>
                <a:cubicBezTo>
                  <a:pt x="6647373" y="6285573"/>
                  <a:pt x="6647373" y="6285573"/>
                  <a:pt x="6636960" y="6306655"/>
                </a:cubicBezTo>
                <a:cubicBezTo>
                  <a:pt x="6640431" y="6306655"/>
                  <a:pt x="6643902" y="6306655"/>
                  <a:pt x="6647373" y="6310169"/>
                </a:cubicBezTo>
                <a:cubicBezTo>
                  <a:pt x="6647373" y="6310169"/>
                  <a:pt x="6647373" y="6310169"/>
                  <a:pt x="6647373" y="6299628"/>
                </a:cubicBezTo>
                <a:cubicBezTo>
                  <a:pt x="6647373" y="6299628"/>
                  <a:pt x="6647373" y="6299628"/>
                  <a:pt x="6668198" y="6299628"/>
                </a:cubicBezTo>
                <a:cubicBezTo>
                  <a:pt x="6668198" y="6299628"/>
                  <a:pt x="6668198" y="6299628"/>
                  <a:pt x="6668198" y="6306655"/>
                </a:cubicBezTo>
                <a:cubicBezTo>
                  <a:pt x="6671669" y="6306655"/>
                  <a:pt x="6675140" y="6306655"/>
                  <a:pt x="6678611" y="6306655"/>
                </a:cubicBezTo>
                <a:cubicBezTo>
                  <a:pt x="6678611" y="6306655"/>
                  <a:pt x="6678611" y="6306655"/>
                  <a:pt x="6668198" y="6285573"/>
                </a:cubicBezTo>
                <a:lnTo>
                  <a:pt x="6661257" y="6268003"/>
                </a:lnTo>
                <a:cubicBezTo>
                  <a:pt x="6661257" y="6268003"/>
                  <a:pt x="6661257" y="6268003"/>
                  <a:pt x="6661257" y="6264489"/>
                </a:cubicBezTo>
                <a:close/>
                <a:moveTo>
                  <a:pt x="5966262" y="6264488"/>
                </a:moveTo>
                <a:cubicBezTo>
                  <a:pt x="5966262" y="6264488"/>
                  <a:pt x="5966262" y="6264488"/>
                  <a:pt x="5955783" y="6268020"/>
                </a:cubicBezTo>
                <a:cubicBezTo>
                  <a:pt x="5955783" y="6268020"/>
                  <a:pt x="5955783" y="6268020"/>
                  <a:pt x="5955783" y="6289209"/>
                </a:cubicBezTo>
                <a:cubicBezTo>
                  <a:pt x="5955783" y="6289209"/>
                  <a:pt x="5955783" y="6289209"/>
                  <a:pt x="5938316" y="6289209"/>
                </a:cubicBezTo>
                <a:cubicBezTo>
                  <a:pt x="5938316" y="6289209"/>
                  <a:pt x="5938316" y="6289209"/>
                  <a:pt x="5938316" y="6299804"/>
                </a:cubicBezTo>
                <a:cubicBezTo>
                  <a:pt x="5938316" y="6299804"/>
                  <a:pt x="5938316" y="6299804"/>
                  <a:pt x="5955783" y="6299804"/>
                </a:cubicBezTo>
                <a:cubicBezTo>
                  <a:pt x="5955783" y="6299804"/>
                  <a:pt x="5955783" y="6299804"/>
                  <a:pt x="5955783" y="6356310"/>
                </a:cubicBezTo>
                <a:cubicBezTo>
                  <a:pt x="5955783" y="6373968"/>
                  <a:pt x="5955783" y="6388094"/>
                  <a:pt x="5976742" y="6388094"/>
                </a:cubicBezTo>
                <a:cubicBezTo>
                  <a:pt x="5983728" y="6388094"/>
                  <a:pt x="5987221" y="6388094"/>
                  <a:pt x="5990715" y="6384563"/>
                </a:cubicBezTo>
                <a:cubicBezTo>
                  <a:pt x="5990715" y="6384563"/>
                  <a:pt x="5990715" y="6384563"/>
                  <a:pt x="5990715" y="6373968"/>
                </a:cubicBezTo>
                <a:cubicBezTo>
                  <a:pt x="5987221" y="6377499"/>
                  <a:pt x="5983728" y="6377499"/>
                  <a:pt x="5980235" y="6377499"/>
                </a:cubicBezTo>
                <a:cubicBezTo>
                  <a:pt x="5969755" y="6377499"/>
                  <a:pt x="5966262" y="6370437"/>
                  <a:pt x="5966262" y="6363373"/>
                </a:cubicBezTo>
                <a:cubicBezTo>
                  <a:pt x="5966262" y="6363373"/>
                  <a:pt x="5966262" y="6363373"/>
                  <a:pt x="5966262" y="6299804"/>
                </a:cubicBezTo>
                <a:cubicBezTo>
                  <a:pt x="5966262" y="6299804"/>
                  <a:pt x="5966262" y="6299804"/>
                  <a:pt x="5987221" y="6299804"/>
                </a:cubicBezTo>
                <a:lnTo>
                  <a:pt x="5987221" y="6289209"/>
                </a:lnTo>
                <a:cubicBezTo>
                  <a:pt x="5987221" y="6289209"/>
                  <a:pt x="5987221" y="6289209"/>
                  <a:pt x="5966262" y="6289209"/>
                </a:cubicBezTo>
                <a:cubicBezTo>
                  <a:pt x="5966262" y="6289209"/>
                  <a:pt x="5966262" y="6289209"/>
                  <a:pt x="5966262" y="6264488"/>
                </a:cubicBezTo>
                <a:close/>
                <a:moveTo>
                  <a:pt x="6601692" y="6261802"/>
                </a:moveTo>
                <a:cubicBezTo>
                  <a:pt x="6591280" y="6303968"/>
                  <a:pt x="6591280" y="6303968"/>
                  <a:pt x="6591280" y="6303968"/>
                </a:cubicBezTo>
                <a:cubicBezTo>
                  <a:pt x="6594751" y="6303968"/>
                  <a:pt x="6598221" y="6303968"/>
                  <a:pt x="6601692" y="6303968"/>
                </a:cubicBezTo>
                <a:cubicBezTo>
                  <a:pt x="6605163" y="6279372"/>
                  <a:pt x="6605163" y="6279372"/>
                  <a:pt x="6605163" y="6279372"/>
                </a:cubicBezTo>
                <a:cubicBezTo>
                  <a:pt x="6619047" y="6307482"/>
                  <a:pt x="6619047" y="6307482"/>
                  <a:pt x="6619047" y="6307482"/>
                </a:cubicBezTo>
                <a:cubicBezTo>
                  <a:pt x="6622518" y="6307482"/>
                  <a:pt x="6625989" y="6307482"/>
                  <a:pt x="6625989" y="6307482"/>
                </a:cubicBezTo>
                <a:cubicBezTo>
                  <a:pt x="6632930" y="6265316"/>
                  <a:pt x="6632930" y="6265316"/>
                  <a:pt x="6632930" y="6265316"/>
                </a:cubicBezTo>
                <a:cubicBezTo>
                  <a:pt x="6629459" y="6265316"/>
                  <a:pt x="6625989" y="6265316"/>
                  <a:pt x="6625989" y="6265316"/>
                </a:cubicBezTo>
                <a:cubicBezTo>
                  <a:pt x="6622518" y="6293427"/>
                  <a:pt x="6622518" y="6293427"/>
                  <a:pt x="6622518" y="6293427"/>
                </a:cubicBezTo>
                <a:cubicBezTo>
                  <a:pt x="6608635" y="6261802"/>
                  <a:pt x="6608635" y="6261802"/>
                  <a:pt x="6608635" y="6261802"/>
                </a:cubicBezTo>
                <a:cubicBezTo>
                  <a:pt x="6605163" y="6261802"/>
                  <a:pt x="6605163" y="6261802"/>
                  <a:pt x="6601692" y="6261802"/>
                </a:cubicBezTo>
                <a:close/>
                <a:moveTo>
                  <a:pt x="6710855" y="6257772"/>
                </a:moveTo>
                <a:cubicBezTo>
                  <a:pt x="6696882" y="6261323"/>
                  <a:pt x="6686403" y="6264873"/>
                  <a:pt x="6675923" y="6264873"/>
                </a:cubicBezTo>
                <a:cubicBezTo>
                  <a:pt x="6675923" y="6271975"/>
                  <a:pt x="6675923" y="6271975"/>
                  <a:pt x="6675923" y="6271975"/>
                </a:cubicBezTo>
                <a:cubicBezTo>
                  <a:pt x="6682909" y="6271975"/>
                  <a:pt x="6686403" y="6271975"/>
                  <a:pt x="6689896" y="6271975"/>
                </a:cubicBezTo>
                <a:cubicBezTo>
                  <a:pt x="6696882" y="6307483"/>
                  <a:pt x="6696882" y="6307483"/>
                  <a:pt x="6696882" y="6307483"/>
                </a:cubicBezTo>
                <a:cubicBezTo>
                  <a:pt x="6703869" y="6303932"/>
                  <a:pt x="6703869" y="6303932"/>
                  <a:pt x="6703869" y="6303932"/>
                </a:cubicBezTo>
                <a:cubicBezTo>
                  <a:pt x="6696882" y="6268424"/>
                  <a:pt x="6696882" y="6268424"/>
                  <a:pt x="6696882" y="6268424"/>
                </a:cubicBezTo>
                <a:cubicBezTo>
                  <a:pt x="6703869" y="6268424"/>
                  <a:pt x="6707362" y="6268424"/>
                  <a:pt x="6710855" y="6264873"/>
                </a:cubicBezTo>
                <a:close/>
                <a:moveTo>
                  <a:pt x="6566559" y="6257772"/>
                </a:moveTo>
                <a:cubicBezTo>
                  <a:pt x="6566559" y="6257772"/>
                  <a:pt x="6566559" y="6257772"/>
                  <a:pt x="6577039" y="6261131"/>
                </a:cubicBezTo>
                <a:cubicBezTo>
                  <a:pt x="6580532" y="6261131"/>
                  <a:pt x="6580532" y="6264490"/>
                  <a:pt x="6580532" y="6264490"/>
                </a:cubicBezTo>
                <a:cubicBezTo>
                  <a:pt x="6580532" y="6264490"/>
                  <a:pt x="6580532" y="6267848"/>
                  <a:pt x="6580532" y="6267848"/>
                </a:cubicBezTo>
                <a:cubicBezTo>
                  <a:pt x="6580532" y="6267848"/>
                  <a:pt x="6577039" y="6271207"/>
                  <a:pt x="6573545" y="6271207"/>
                </a:cubicBezTo>
                <a:cubicBezTo>
                  <a:pt x="6573545" y="6271207"/>
                  <a:pt x="6573545" y="6271207"/>
                  <a:pt x="6563065" y="6267848"/>
                </a:cubicBezTo>
                <a:cubicBezTo>
                  <a:pt x="6563065" y="6267848"/>
                  <a:pt x="6563065" y="6267848"/>
                  <a:pt x="6566559" y="6264490"/>
                </a:cubicBezTo>
                <a:cubicBezTo>
                  <a:pt x="6566559" y="6264490"/>
                  <a:pt x="6566559" y="6264490"/>
                  <a:pt x="6566559" y="6257772"/>
                </a:cubicBezTo>
                <a:close/>
                <a:moveTo>
                  <a:pt x="6016373" y="6255886"/>
                </a:moveTo>
                <a:lnTo>
                  <a:pt x="6016373" y="6269580"/>
                </a:lnTo>
                <a:lnTo>
                  <a:pt x="6028662" y="6269580"/>
                </a:lnTo>
                <a:lnTo>
                  <a:pt x="6028662" y="6255886"/>
                </a:lnTo>
                <a:close/>
                <a:moveTo>
                  <a:pt x="6717573" y="6253740"/>
                </a:moveTo>
                <a:cubicBezTo>
                  <a:pt x="6731393" y="6296734"/>
                  <a:pt x="6731393" y="6296734"/>
                  <a:pt x="6731393" y="6296734"/>
                </a:cubicBezTo>
                <a:cubicBezTo>
                  <a:pt x="6734848" y="6293151"/>
                  <a:pt x="6738302" y="6293151"/>
                  <a:pt x="6741757" y="6293151"/>
                </a:cubicBezTo>
                <a:cubicBezTo>
                  <a:pt x="6727938" y="6253740"/>
                  <a:pt x="6727938" y="6253740"/>
                  <a:pt x="6727938" y="6253740"/>
                </a:cubicBezTo>
                <a:cubicBezTo>
                  <a:pt x="6724483" y="6253740"/>
                  <a:pt x="6721028" y="6253740"/>
                  <a:pt x="6717573" y="6253740"/>
                </a:cubicBezTo>
                <a:close/>
                <a:moveTo>
                  <a:pt x="5348499" y="6253740"/>
                </a:moveTo>
                <a:lnTo>
                  <a:pt x="5348499" y="6384064"/>
                </a:lnTo>
                <a:lnTo>
                  <a:pt x="5363278" y="6384064"/>
                </a:lnTo>
                <a:lnTo>
                  <a:pt x="5363278" y="6324948"/>
                </a:lnTo>
                <a:lnTo>
                  <a:pt x="5408960" y="6324948"/>
                </a:lnTo>
                <a:lnTo>
                  <a:pt x="5408960" y="6314200"/>
                </a:lnTo>
                <a:lnTo>
                  <a:pt x="5363278" y="6314200"/>
                </a:lnTo>
                <a:lnTo>
                  <a:pt x="5363278" y="6264488"/>
                </a:lnTo>
                <a:lnTo>
                  <a:pt x="5411646" y="6264488"/>
                </a:lnTo>
                <a:lnTo>
                  <a:pt x="5411646" y="6253740"/>
                </a:lnTo>
                <a:close/>
                <a:moveTo>
                  <a:pt x="6562954" y="6247023"/>
                </a:moveTo>
                <a:cubicBezTo>
                  <a:pt x="6562954" y="6247023"/>
                  <a:pt x="6562954" y="6247023"/>
                  <a:pt x="6556012" y="6264490"/>
                </a:cubicBezTo>
                <a:cubicBezTo>
                  <a:pt x="6556012" y="6264490"/>
                  <a:pt x="6556012" y="6264490"/>
                  <a:pt x="6556012" y="6267982"/>
                </a:cubicBezTo>
                <a:cubicBezTo>
                  <a:pt x="6556012" y="6267982"/>
                  <a:pt x="6556012" y="6267982"/>
                  <a:pt x="6545599" y="6285449"/>
                </a:cubicBezTo>
                <a:cubicBezTo>
                  <a:pt x="6549070" y="6288942"/>
                  <a:pt x="6552541" y="6288942"/>
                  <a:pt x="6556012" y="6288942"/>
                </a:cubicBezTo>
                <a:cubicBezTo>
                  <a:pt x="6556012" y="6288942"/>
                  <a:pt x="6556012" y="6288942"/>
                  <a:pt x="6559483" y="6274969"/>
                </a:cubicBezTo>
                <a:cubicBezTo>
                  <a:pt x="6559483" y="6274969"/>
                  <a:pt x="6559483" y="6274969"/>
                  <a:pt x="6569896" y="6278463"/>
                </a:cubicBezTo>
                <a:cubicBezTo>
                  <a:pt x="6569896" y="6278463"/>
                  <a:pt x="6569896" y="6278463"/>
                  <a:pt x="6569896" y="6295928"/>
                </a:cubicBezTo>
                <a:cubicBezTo>
                  <a:pt x="6573367" y="6295928"/>
                  <a:pt x="6576837" y="6299422"/>
                  <a:pt x="6580308" y="6299422"/>
                </a:cubicBezTo>
                <a:cubicBezTo>
                  <a:pt x="6580308" y="6299422"/>
                  <a:pt x="6580308" y="6299422"/>
                  <a:pt x="6576837" y="6278463"/>
                </a:cubicBezTo>
                <a:cubicBezTo>
                  <a:pt x="6583779" y="6278463"/>
                  <a:pt x="6587250" y="6271476"/>
                  <a:pt x="6587250" y="6267982"/>
                </a:cubicBezTo>
                <a:cubicBezTo>
                  <a:pt x="6587250" y="6267982"/>
                  <a:pt x="6587250" y="6264490"/>
                  <a:pt x="6587250" y="6264490"/>
                </a:cubicBezTo>
                <a:cubicBezTo>
                  <a:pt x="6587250" y="6260996"/>
                  <a:pt x="6587250" y="6257503"/>
                  <a:pt x="6580308" y="6254010"/>
                </a:cubicBezTo>
                <a:cubicBezTo>
                  <a:pt x="6580308" y="6254010"/>
                  <a:pt x="6580308" y="6254010"/>
                  <a:pt x="6562954" y="6247023"/>
                </a:cubicBezTo>
                <a:close/>
                <a:moveTo>
                  <a:pt x="6768052" y="6244316"/>
                </a:moveTo>
                <a:cubicBezTo>
                  <a:pt x="6771507" y="6244757"/>
                  <a:pt x="6774962" y="6246520"/>
                  <a:pt x="6776689" y="6250047"/>
                </a:cubicBezTo>
                <a:cubicBezTo>
                  <a:pt x="6776689" y="6253574"/>
                  <a:pt x="6776689" y="6257100"/>
                  <a:pt x="6776689" y="6257100"/>
                </a:cubicBezTo>
                <a:cubicBezTo>
                  <a:pt x="6776689" y="6260627"/>
                  <a:pt x="6776689" y="6264155"/>
                  <a:pt x="6773234" y="6267681"/>
                </a:cubicBezTo>
                <a:cubicBezTo>
                  <a:pt x="6773234" y="6267681"/>
                  <a:pt x="6773234" y="6267681"/>
                  <a:pt x="6769780" y="6271208"/>
                </a:cubicBezTo>
                <a:cubicBezTo>
                  <a:pt x="6766325" y="6271208"/>
                  <a:pt x="6759415" y="6271208"/>
                  <a:pt x="6755960" y="6267681"/>
                </a:cubicBezTo>
                <a:cubicBezTo>
                  <a:pt x="6752505" y="6267681"/>
                  <a:pt x="6752505" y="6264155"/>
                  <a:pt x="6752505" y="6264155"/>
                </a:cubicBezTo>
                <a:cubicBezTo>
                  <a:pt x="6752505" y="6264155"/>
                  <a:pt x="6752505" y="6260627"/>
                  <a:pt x="6752505" y="6257100"/>
                </a:cubicBezTo>
                <a:cubicBezTo>
                  <a:pt x="6752505" y="6253574"/>
                  <a:pt x="6752505" y="6250047"/>
                  <a:pt x="6759415" y="6246520"/>
                </a:cubicBezTo>
                <a:cubicBezTo>
                  <a:pt x="6761143" y="6244757"/>
                  <a:pt x="6764598" y="6243875"/>
                  <a:pt x="6768052" y="6244316"/>
                </a:cubicBezTo>
                <a:close/>
                <a:moveTo>
                  <a:pt x="5812549" y="6242991"/>
                </a:moveTo>
                <a:cubicBezTo>
                  <a:pt x="5812549" y="6242991"/>
                  <a:pt x="5812549" y="6242991"/>
                  <a:pt x="5812549" y="6306695"/>
                </a:cubicBezTo>
                <a:cubicBezTo>
                  <a:pt x="5812549" y="6299617"/>
                  <a:pt x="5801859" y="6288999"/>
                  <a:pt x="5784042" y="6288999"/>
                </a:cubicBezTo>
                <a:cubicBezTo>
                  <a:pt x="5755536" y="6288999"/>
                  <a:pt x="5744846" y="6310234"/>
                  <a:pt x="5744846" y="6338547"/>
                </a:cubicBezTo>
                <a:cubicBezTo>
                  <a:pt x="5744846" y="6366860"/>
                  <a:pt x="5755536" y="6388094"/>
                  <a:pt x="5784042" y="6388094"/>
                </a:cubicBezTo>
                <a:cubicBezTo>
                  <a:pt x="5798295" y="6388094"/>
                  <a:pt x="5805422" y="6384555"/>
                  <a:pt x="5812549" y="6370398"/>
                </a:cubicBezTo>
                <a:cubicBezTo>
                  <a:pt x="5812549" y="6370398"/>
                  <a:pt x="5812549" y="6370398"/>
                  <a:pt x="5812549" y="6384555"/>
                </a:cubicBezTo>
                <a:cubicBezTo>
                  <a:pt x="5812549" y="6384555"/>
                  <a:pt x="5812549" y="6384555"/>
                  <a:pt x="5826802" y="6384555"/>
                </a:cubicBezTo>
                <a:lnTo>
                  <a:pt x="5826802" y="6242991"/>
                </a:lnTo>
                <a:cubicBezTo>
                  <a:pt x="5826802" y="6242991"/>
                  <a:pt x="5826802" y="6242991"/>
                  <a:pt x="5812549" y="6242991"/>
                </a:cubicBezTo>
                <a:close/>
                <a:moveTo>
                  <a:pt x="6769972" y="6237475"/>
                </a:moveTo>
                <a:cubicBezTo>
                  <a:pt x="6764149" y="6236180"/>
                  <a:pt x="6757880" y="6237043"/>
                  <a:pt x="6752505" y="6240498"/>
                </a:cubicBezTo>
                <a:cubicBezTo>
                  <a:pt x="6745339" y="6243953"/>
                  <a:pt x="6741757" y="6250863"/>
                  <a:pt x="6741757" y="6257772"/>
                </a:cubicBezTo>
                <a:cubicBezTo>
                  <a:pt x="6741757" y="6261227"/>
                  <a:pt x="6745339" y="6264682"/>
                  <a:pt x="6745339" y="6268137"/>
                </a:cubicBezTo>
                <a:cubicBezTo>
                  <a:pt x="6752505" y="6278502"/>
                  <a:pt x="6766836" y="6281956"/>
                  <a:pt x="6774002" y="6275047"/>
                </a:cubicBezTo>
                <a:cubicBezTo>
                  <a:pt x="6781168" y="6275047"/>
                  <a:pt x="6781168" y="6271592"/>
                  <a:pt x="6784750" y="6268137"/>
                </a:cubicBezTo>
                <a:cubicBezTo>
                  <a:pt x="6784750" y="6264682"/>
                  <a:pt x="6784750" y="6261227"/>
                  <a:pt x="6784750" y="6257772"/>
                </a:cubicBezTo>
                <a:cubicBezTo>
                  <a:pt x="6784750" y="6254318"/>
                  <a:pt x="6784750" y="6250863"/>
                  <a:pt x="6784750" y="6247408"/>
                </a:cubicBezTo>
                <a:cubicBezTo>
                  <a:pt x="6781168" y="6242225"/>
                  <a:pt x="6775794" y="6238771"/>
                  <a:pt x="6769972" y="6237475"/>
                </a:cubicBezTo>
                <a:close/>
                <a:moveTo>
                  <a:pt x="6527720" y="6229557"/>
                </a:moveTo>
                <a:cubicBezTo>
                  <a:pt x="6506636" y="6264489"/>
                  <a:pt x="6506636" y="6264489"/>
                  <a:pt x="6506636" y="6264489"/>
                </a:cubicBezTo>
                <a:cubicBezTo>
                  <a:pt x="6513664" y="6271475"/>
                  <a:pt x="6520692" y="6274969"/>
                  <a:pt x="6531234" y="6281955"/>
                </a:cubicBezTo>
                <a:cubicBezTo>
                  <a:pt x="6534748" y="6274969"/>
                  <a:pt x="6534748" y="6274969"/>
                  <a:pt x="6534748" y="6274969"/>
                </a:cubicBezTo>
                <a:cubicBezTo>
                  <a:pt x="6517178" y="6264489"/>
                  <a:pt x="6517178" y="6264489"/>
                  <a:pt x="6517178" y="6264489"/>
                </a:cubicBezTo>
                <a:cubicBezTo>
                  <a:pt x="6524206" y="6254010"/>
                  <a:pt x="6524206" y="6254010"/>
                  <a:pt x="6524206" y="6254010"/>
                </a:cubicBezTo>
                <a:cubicBezTo>
                  <a:pt x="6534748" y="6260996"/>
                  <a:pt x="6534748" y="6260996"/>
                  <a:pt x="6534748" y="6260996"/>
                </a:cubicBezTo>
                <a:cubicBezTo>
                  <a:pt x="6538261" y="6254010"/>
                  <a:pt x="6538261" y="6254010"/>
                  <a:pt x="6538261" y="6254010"/>
                </a:cubicBezTo>
                <a:cubicBezTo>
                  <a:pt x="6534748" y="6254010"/>
                  <a:pt x="6531234" y="6250516"/>
                  <a:pt x="6527720" y="6247023"/>
                </a:cubicBezTo>
                <a:lnTo>
                  <a:pt x="6531234" y="6240037"/>
                </a:lnTo>
                <a:cubicBezTo>
                  <a:pt x="6538261" y="6243529"/>
                  <a:pt x="6541775" y="6247023"/>
                  <a:pt x="6548803" y="6250516"/>
                </a:cubicBezTo>
                <a:cubicBezTo>
                  <a:pt x="6552317" y="6243529"/>
                  <a:pt x="6552317" y="6243529"/>
                  <a:pt x="6552317" y="6243529"/>
                </a:cubicBezTo>
                <a:cubicBezTo>
                  <a:pt x="6545289" y="6240037"/>
                  <a:pt x="6534748" y="6233050"/>
                  <a:pt x="6527720" y="6229557"/>
                </a:cubicBezTo>
                <a:close/>
                <a:moveTo>
                  <a:pt x="6805172" y="6201343"/>
                </a:moveTo>
                <a:cubicBezTo>
                  <a:pt x="6801679" y="6204869"/>
                  <a:pt x="6801679" y="6204869"/>
                  <a:pt x="6798186" y="6208396"/>
                </a:cubicBezTo>
                <a:cubicBezTo>
                  <a:pt x="6815652" y="6226030"/>
                  <a:pt x="6815652" y="6226030"/>
                  <a:pt x="6815652" y="6226030"/>
                </a:cubicBezTo>
                <a:cubicBezTo>
                  <a:pt x="6787706" y="6218977"/>
                  <a:pt x="6787706" y="6218977"/>
                  <a:pt x="6787706" y="6218977"/>
                </a:cubicBezTo>
                <a:cubicBezTo>
                  <a:pt x="6784213" y="6218977"/>
                  <a:pt x="6784213" y="6222503"/>
                  <a:pt x="6780719" y="6222503"/>
                </a:cubicBezTo>
                <a:cubicBezTo>
                  <a:pt x="6805172" y="6257772"/>
                  <a:pt x="6805172" y="6257772"/>
                  <a:pt x="6805172" y="6257772"/>
                </a:cubicBezTo>
                <a:cubicBezTo>
                  <a:pt x="6808665" y="6254245"/>
                  <a:pt x="6808665" y="6254245"/>
                  <a:pt x="6812159" y="6250718"/>
                </a:cubicBezTo>
                <a:cubicBezTo>
                  <a:pt x="6798186" y="6229557"/>
                  <a:pt x="6798186" y="6229557"/>
                  <a:pt x="6798186" y="6229557"/>
                </a:cubicBezTo>
                <a:cubicBezTo>
                  <a:pt x="6826132" y="6240137"/>
                  <a:pt x="6826132" y="6240137"/>
                  <a:pt x="6826132" y="6240137"/>
                </a:cubicBezTo>
                <a:cubicBezTo>
                  <a:pt x="6829625" y="6236611"/>
                  <a:pt x="6829625" y="6236611"/>
                  <a:pt x="6833118" y="6233084"/>
                </a:cubicBezTo>
                <a:cubicBezTo>
                  <a:pt x="6805172" y="6201343"/>
                  <a:pt x="6805172" y="6201343"/>
                  <a:pt x="6805172" y="6201343"/>
                </a:cubicBezTo>
                <a:close/>
                <a:moveTo>
                  <a:pt x="6496819" y="6201343"/>
                </a:moveTo>
                <a:cubicBezTo>
                  <a:pt x="6496819" y="6201343"/>
                  <a:pt x="6496819" y="6201343"/>
                  <a:pt x="6489791" y="6204856"/>
                </a:cubicBezTo>
                <a:cubicBezTo>
                  <a:pt x="6493305" y="6208370"/>
                  <a:pt x="6496819" y="6211884"/>
                  <a:pt x="6500333" y="6215398"/>
                </a:cubicBezTo>
                <a:cubicBezTo>
                  <a:pt x="6500333" y="6215398"/>
                  <a:pt x="6500333" y="6215398"/>
                  <a:pt x="6475735" y="6239995"/>
                </a:cubicBezTo>
                <a:cubicBezTo>
                  <a:pt x="6475735" y="6239995"/>
                  <a:pt x="6475735" y="6239995"/>
                  <a:pt x="6482763" y="6247023"/>
                </a:cubicBezTo>
                <a:cubicBezTo>
                  <a:pt x="6482763" y="6247023"/>
                  <a:pt x="6482763" y="6247023"/>
                  <a:pt x="6507360" y="6222426"/>
                </a:cubicBezTo>
                <a:cubicBezTo>
                  <a:pt x="6510874" y="6222426"/>
                  <a:pt x="6514388" y="6225939"/>
                  <a:pt x="6517902" y="6229453"/>
                </a:cubicBezTo>
                <a:cubicBezTo>
                  <a:pt x="6517902" y="6229453"/>
                  <a:pt x="6517902" y="6229453"/>
                  <a:pt x="6521416" y="6222426"/>
                </a:cubicBezTo>
                <a:cubicBezTo>
                  <a:pt x="6510874" y="6215398"/>
                  <a:pt x="6503847" y="6208370"/>
                  <a:pt x="6496819" y="6201343"/>
                </a:cubicBezTo>
                <a:close/>
                <a:moveTo>
                  <a:pt x="6826400" y="6190594"/>
                </a:moveTo>
                <a:lnTo>
                  <a:pt x="6843866" y="6197312"/>
                </a:lnTo>
                <a:lnTo>
                  <a:pt x="6843866" y="6201343"/>
                </a:lnTo>
                <a:lnTo>
                  <a:pt x="6837148" y="6208061"/>
                </a:lnTo>
                <a:lnTo>
                  <a:pt x="6833118" y="6201343"/>
                </a:lnTo>
                <a:close/>
                <a:moveTo>
                  <a:pt x="6822753" y="6183876"/>
                </a:moveTo>
                <a:lnTo>
                  <a:pt x="6815652" y="6190818"/>
                </a:lnTo>
                <a:cubicBezTo>
                  <a:pt x="6815652" y="6190818"/>
                  <a:pt x="6815652" y="6190818"/>
                  <a:pt x="6822753" y="6201230"/>
                </a:cubicBezTo>
                <a:cubicBezTo>
                  <a:pt x="6822753" y="6201230"/>
                  <a:pt x="6822753" y="6201230"/>
                  <a:pt x="6840507" y="6225526"/>
                </a:cubicBezTo>
                <a:cubicBezTo>
                  <a:pt x="6840507" y="6225526"/>
                  <a:pt x="6844059" y="6222056"/>
                  <a:pt x="6844059" y="6222056"/>
                </a:cubicBezTo>
                <a:cubicBezTo>
                  <a:pt x="6844059" y="6222056"/>
                  <a:pt x="6844059" y="6222056"/>
                  <a:pt x="6840507" y="6215114"/>
                </a:cubicBezTo>
                <a:cubicBezTo>
                  <a:pt x="6840507" y="6215114"/>
                  <a:pt x="6840507" y="6215114"/>
                  <a:pt x="6851160" y="6201230"/>
                </a:cubicBezTo>
                <a:cubicBezTo>
                  <a:pt x="6851160" y="6201230"/>
                  <a:pt x="6851160" y="6201230"/>
                  <a:pt x="6858262" y="6201230"/>
                </a:cubicBezTo>
                <a:cubicBezTo>
                  <a:pt x="6861813" y="6201230"/>
                  <a:pt x="6861813" y="6201230"/>
                  <a:pt x="6861813" y="6201230"/>
                </a:cubicBezTo>
                <a:cubicBezTo>
                  <a:pt x="6861813" y="6197759"/>
                  <a:pt x="6865363" y="6197759"/>
                  <a:pt x="6865363" y="6194288"/>
                </a:cubicBezTo>
                <a:cubicBezTo>
                  <a:pt x="6865363" y="6194288"/>
                  <a:pt x="6865363" y="6194288"/>
                  <a:pt x="6822753" y="6183876"/>
                </a:cubicBezTo>
                <a:close/>
                <a:moveTo>
                  <a:pt x="6468010" y="6169097"/>
                </a:moveTo>
                <a:cubicBezTo>
                  <a:pt x="6432742" y="6194177"/>
                  <a:pt x="6432742" y="6194177"/>
                  <a:pt x="6432742" y="6194177"/>
                </a:cubicBezTo>
                <a:cubicBezTo>
                  <a:pt x="6436268" y="6197760"/>
                  <a:pt x="6436268" y="6197760"/>
                  <a:pt x="6439796" y="6201343"/>
                </a:cubicBezTo>
                <a:cubicBezTo>
                  <a:pt x="6460956" y="6187012"/>
                  <a:pt x="6460956" y="6187012"/>
                  <a:pt x="6460956" y="6187012"/>
                </a:cubicBezTo>
                <a:cubicBezTo>
                  <a:pt x="6450376" y="6215673"/>
                  <a:pt x="6450376" y="6215673"/>
                  <a:pt x="6450376" y="6215673"/>
                </a:cubicBezTo>
                <a:cubicBezTo>
                  <a:pt x="6453902" y="6219257"/>
                  <a:pt x="6453902" y="6219257"/>
                  <a:pt x="6457429" y="6222839"/>
                </a:cubicBezTo>
                <a:cubicBezTo>
                  <a:pt x="6489170" y="6194177"/>
                  <a:pt x="6489170" y="6194177"/>
                  <a:pt x="6489170" y="6194177"/>
                </a:cubicBezTo>
                <a:cubicBezTo>
                  <a:pt x="6489170" y="6190594"/>
                  <a:pt x="6485644" y="6190594"/>
                  <a:pt x="6485644" y="6187012"/>
                </a:cubicBezTo>
                <a:cubicBezTo>
                  <a:pt x="6464483" y="6204925"/>
                  <a:pt x="6464483" y="6204925"/>
                  <a:pt x="6464483" y="6204925"/>
                </a:cubicBezTo>
                <a:cubicBezTo>
                  <a:pt x="6475063" y="6176263"/>
                  <a:pt x="6475063" y="6176263"/>
                  <a:pt x="6475063" y="6176263"/>
                </a:cubicBezTo>
                <a:cubicBezTo>
                  <a:pt x="6471536" y="6172680"/>
                  <a:pt x="6471536" y="6172680"/>
                  <a:pt x="6468010" y="6169097"/>
                </a:cubicBezTo>
                <a:close/>
                <a:moveTo>
                  <a:pt x="6837149" y="6158349"/>
                </a:moveTo>
                <a:lnTo>
                  <a:pt x="6833118" y="6166410"/>
                </a:lnTo>
                <a:lnTo>
                  <a:pt x="6872081" y="6186564"/>
                </a:lnTo>
                <a:lnTo>
                  <a:pt x="6885517" y="6162380"/>
                </a:lnTo>
                <a:lnTo>
                  <a:pt x="6878799" y="6158349"/>
                </a:lnTo>
                <a:lnTo>
                  <a:pt x="6868050" y="6177159"/>
                </a:lnTo>
                <a:close/>
                <a:moveTo>
                  <a:pt x="6461445" y="6155662"/>
                </a:moveTo>
                <a:cubicBezTo>
                  <a:pt x="6426023" y="6176824"/>
                  <a:pt x="6426023" y="6176824"/>
                  <a:pt x="6426023" y="6176824"/>
                </a:cubicBezTo>
                <a:cubicBezTo>
                  <a:pt x="6426023" y="6176824"/>
                  <a:pt x="6426023" y="6180350"/>
                  <a:pt x="6429565" y="6183877"/>
                </a:cubicBezTo>
                <a:cubicBezTo>
                  <a:pt x="6464987" y="6162716"/>
                  <a:pt x="6464987" y="6162716"/>
                  <a:pt x="6464987" y="6162716"/>
                </a:cubicBezTo>
                <a:cubicBezTo>
                  <a:pt x="6464987" y="6159189"/>
                  <a:pt x="6461445" y="6159189"/>
                  <a:pt x="6461445" y="6155662"/>
                </a:cubicBezTo>
                <a:close/>
                <a:moveTo>
                  <a:pt x="6452739" y="6122052"/>
                </a:moveTo>
                <a:cubicBezTo>
                  <a:pt x="6454494" y="6122493"/>
                  <a:pt x="6456248" y="6124256"/>
                  <a:pt x="6458004" y="6127783"/>
                </a:cubicBezTo>
                <a:cubicBezTo>
                  <a:pt x="6489596" y="6205374"/>
                  <a:pt x="6563311" y="6258276"/>
                  <a:pt x="6651068" y="6258276"/>
                </a:cubicBezTo>
                <a:cubicBezTo>
                  <a:pt x="6738824" y="6258276"/>
                  <a:pt x="6812539" y="6205374"/>
                  <a:pt x="6844131" y="6127783"/>
                </a:cubicBezTo>
                <a:cubicBezTo>
                  <a:pt x="6845887" y="6124256"/>
                  <a:pt x="6847642" y="6122493"/>
                  <a:pt x="6849397" y="6122052"/>
                </a:cubicBezTo>
                <a:cubicBezTo>
                  <a:pt x="6851152" y="6121612"/>
                  <a:pt x="6852907" y="6122493"/>
                  <a:pt x="6854662" y="6124256"/>
                </a:cubicBezTo>
                <a:cubicBezTo>
                  <a:pt x="6854662" y="6124256"/>
                  <a:pt x="6854662" y="6124256"/>
                  <a:pt x="6893275" y="6134837"/>
                </a:cubicBezTo>
                <a:cubicBezTo>
                  <a:pt x="6896786" y="6138364"/>
                  <a:pt x="6900295" y="6141890"/>
                  <a:pt x="6900295" y="6145417"/>
                </a:cubicBezTo>
                <a:cubicBezTo>
                  <a:pt x="6861682" y="6247695"/>
                  <a:pt x="6763396" y="6318232"/>
                  <a:pt x="6651068" y="6318232"/>
                </a:cubicBezTo>
                <a:cubicBezTo>
                  <a:pt x="6538740" y="6318232"/>
                  <a:pt x="6440452" y="6247695"/>
                  <a:pt x="6401840" y="6148945"/>
                </a:cubicBezTo>
                <a:cubicBezTo>
                  <a:pt x="6401840" y="6141890"/>
                  <a:pt x="6401840" y="6138364"/>
                  <a:pt x="6408860" y="6134837"/>
                </a:cubicBezTo>
                <a:cubicBezTo>
                  <a:pt x="6408860" y="6134837"/>
                  <a:pt x="6408860" y="6134837"/>
                  <a:pt x="6447473" y="6124256"/>
                </a:cubicBezTo>
                <a:cubicBezTo>
                  <a:pt x="6449228" y="6122493"/>
                  <a:pt x="6450983" y="6121612"/>
                  <a:pt x="6452739" y="6122052"/>
                </a:cubicBezTo>
                <a:close/>
                <a:moveTo>
                  <a:pt x="6605253" y="6116214"/>
                </a:moveTo>
                <a:cubicBezTo>
                  <a:pt x="6608746" y="6112668"/>
                  <a:pt x="6612239" y="6112668"/>
                  <a:pt x="6615733" y="6116214"/>
                </a:cubicBezTo>
                <a:cubicBezTo>
                  <a:pt x="6615733" y="6116214"/>
                  <a:pt x="6619226" y="6119760"/>
                  <a:pt x="6619226" y="6123305"/>
                </a:cubicBezTo>
                <a:cubicBezTo>
                  <a:pt x="6619226" y="6123305"/>
                  <a:pt x="6626212" y="6226124"/>
                  <a:pt x="6626212" y="6226124"/>
                </a:cubicBezTo>
                <a:cubicBezTo>
                  <a:pt x="6626212" y="6233215"/>
                  <a:pt x="6626212" y="6236761"/>
                  <a:pt x="6622719" y="6236761"/>
                </a:cubicBezTo>
                <a:cubicBezTo>
                  <a:pt x="6622719" y="6240306"/>
                  <a:pt x="6619226" y="6240306"/>
                  <a:pt x="6615733" y="6236761"/>
                </a:cubicBezTo>
                <a:cubicBezTo>
                  <a:pt x="6570321" y="6226124"/>
                  <a:pt x="6538881" y="6208397"/>
                  <a:pt x="6507443" y="6172941"/>
                </a:cubicBezTo>
                <a:cubicBezTo>
                  <a:pt x="6503949" y="6172941"/>
                  <a:pt x="6503949" y="6169396"/>
                  <a:pt x="6503949" y="6169396"/>
                </a:cubicBezTo>
                <a:cubicBezTo>
                  <a:pt x="6503949" y="6165851"/>
                  <a:pt x="6503949" y="6165851"/>
                  <a:pt x="6503949" y="6165851"/>
                </a:cubicBezTo>
                <a:cubicBezTo>
                  <a:pt x="6503949" y="6162306"/>
                  <a:pt x="6507443" y="6162306"/>
                  <a:pt x="6510935" y="6162306"/>
                </a:cubicBezTo>
                <a:cubicBezTo>
                  <a:pt x="6510935" y="6162306"/>
                  <a:pt x="6510935" y="6162306"/>
                  <a:pt x="6605253" y="6116214"/>
                </a:cubicBezTo>
                <a:close/>
                <a:moveTo>
                  <a:pt x="6689896" y="6112668"/>
                </a:moveTo>
                <a:cubicBezTo>
                  <a:pt x="6693389" y="6112668"/>
                  <a:pt x="6696882" y="6112668"/>
                  <a:pt x="6700376" y="6112668"/>
                </a:cubicBezTo>
                <a:cubicBezTo>
                  <a:pt x="6700376" y="6112668"/>
                  <a:pt x="6700376" y="6112668"/>
                  <a:pt x="6791199" y="6158579"/>
                </a:cubicBezTo>
                <a:cubicBezTo>
                  <a:pt x="6794693" y="6162111"/>
                  <a:pt x="6798186" y="6162111"/>
                  <a:pt x="6798186" y="6165643"/>
                </a:cubicBezTo>
                <a:cubicBezTo>
                  <a:pt x="6798186" y="6169174"/>
                  <a:pt x="6798186" y="6169174"/>
                  <a:pt x="6794693" y="6172706"/>
                </a:cubicBezTo>
                <a:cubicBezTo>
                  <a:pt x="6763254" y="6208022"/>
                  <a:pt x="6731814" y="6225680"/>
                  <a:pt x="6686403" y="6236275"/>
                </a:cubicBezTo>
                <a:cubicBezTo>
                  <a:pt x="6682909" y="6236275"/>
                  <a:pt x="6679416" y="6236275"/>
                  <a:pt x="6679416" y="6236275"/>
                </a:cubicBezTo>
                <a:cubicBezTo>
                  <a:pt x="6675923" y="6232743"/>
                  <a:pt x="6675923" y="6229211"/>
                  <a:pt x="6675923" y="6225680"/>
                </a:cubicBezTo>
                <a:cubicBezTo>
                  <a:pt x="6675923" y="6225680"/>
                  <a:pt x="6675923" y="6225680"/>
                  <a:pt x="6686403" y="6123264"/>
                </a:cubicBezTo>
                <a:cubicBezTo>
                  <a:pt x="6686403" y="6119732"/>
                  <a:pt x="6686403" y="6116200"/>
                  <a:pt x="6689896" y="6112668"/>
                </a:cubicBezTo>
                <a:close/>
                <a:moveTo>
                  <a:pt x="5812094" y="6073704"/>
                </a:moveTo>
                <a:lnTo>
                  <a:pt x="5853673" y="6073704"/>
                </a:lnTo>
                <a:cubicBezTo>
                  <a:pt x="5853673" y="6073704"/>
                  <a:pt x="5853673" y="6073704"/>
                  <a:pt x="5853673" y="6116314"/>
                </a:cubicBezTo>
                <a:cubicBezTo>
                  <a:pt x="5853673" y="6116314"/>
                  <a:pt x="5825954" y="6123416"/>
                  <a:pt x="5805164" y="6123416"/>
                </a:cubicBezTo>
                <a:cubicBezTo>
                  <a:pt x="5787839" y="6123416"/>
                  <a:pt x="5787839" y="6109213"/>
                  <a:pt x="5787839" y="6098560"/>
                </a:cubicBezTo>
                <a:cubicBezTo>
                  <a:pt x="5787839" y="6084357"/>
                  <a:pt x="5794769" y="6077255"/>
                  <a:pt x="5812094" y="6073704"/>
                </a:cubicBezTo>
                <a:close/>
                <a:moveTo>
                  <a:pt x="5496290" y="6003839"/>
                </a:moveTo>
                <a:cubicBezTo>
                  <a:pt x="5527527" y="6003839"/>
                  <a:pt x="5537940" y="6017907"/>
                  <a:pt x="5537940" y="6060111"/>
                </a:cubicBezTo>
                <a:cubicBezTo>
                  <a:pt x="5537940" y="6098796"/>
                  <a:pt x="5530998" y="6123415"/>
                  <a:pt x="5496290" y="6123415"/>
                </a:cubicBezTo>
                <a:cubicBezTo>
                  <a:pt x="5461581" y="6123415"/>
                  <a:pt x="5454640" y="6102314"/>
                  <a:pt x="5454640" y="6060111"/>
                </a:cubicBezTo>
                <a:cubicBezTo>
                  <a:pt x="5454640" y="6017907"/>
                  <a:pt x="5465052" y="6003839"/>
                  <a:pt x="5496290" y="6003839"/>
                </a:cubicBezTo>
                <a:close/>
                <a:moveTo>
                  <a:pt x="6640816" y="5999810"/>
                </a:moveTo>
                <a:cubicBezTo>
                  <a:pt x="6640816" y="5999810"/>
                  <a:pt x="6640816" y="5999810"/>
                  <a:pt x="6661845" y="5999810"/>
                </a:cubicBezTo>
                <a:cubicBezTo>
                  <a:pt x="6661845" y="5999810"/>
                  <a:pt x="6661845" y="6006903"/>
                  <a:pt x="6661845" y="6010450"/>
                </a:cubicBezTo>
                <a:cubicBezTo>
                  <a:pt x="6679370" y="6013997"/>
                  <a:pt x="6693389" y="6031732"/>
                  <a:pt x="6693389" y="6049467"/>
                </a:cubicBezTo>
                <a:cubicBezTo>
                  <a:pt x="6693389" y="6070749"/>
                  <a:pt x="6672360" y="6088484"/>
                  <a:pt x="6651330" y="6088484"/>
                </a:cubicBezTo>
                <a:cubicBezTo>
                  <a:pt x="6630302" y="6088484"/>
                  <a:pt x="6612777" y="6070749"/>
                  <a:pt x="6612777" y="6049467"/>
                </a:cubicBezTo>
                <a:cubicBezTo>
                  <a:pt x="6612777" y="6031732"/>
                  <a:pt x="6623291" y="6013997"/>
                  <a:pt x="6640816" y="6010450"/>
                </a:cubicBezTo>
                <a:cubicBezTo>
                  <a:pt x="6640816" y="6010450"/>
                  <a:pt x="6640816" y="5999810"/>
                  <a:pt x="6640816" y="5999810"/>
                </a:cubicBezTo>
                <a:close/>
                <a:moveTo>
                  <a:pt x="6651068" y="5989061"/>
                </a:moveTo>
                <a:cubicBezTo>
                  <a:pt x="6618048" y="5989061"/>
                  <a:pt x="6591280" y="6016130"/>
                  <a:pt x="6591280" y="6049521"/>
                </a:cubicBezTo>
                <a:cubicBezTo>
                  <a:pt x="6591280" y="6082912"/>
                  <a:pt x="6618048" y="6109981"/>
                  <a:pt x="6651068" y="6109981"/>
                </a:cubicBezTo>
                <a:cubicBezTo>
                  <a:pt x="6684088" y="6109981"/>
                  <a:pt x="6710856" y="6082912"/>
                  <a:pt x="6710856" y="6049521"/>
                </a:cubicBezTo>
                <a:cubicBezTo>
                  <a:pt x="6710856" y="6016130"/>
                  <a:pt x="6684088" y="5989061"/>
                  <a:pt x="6651068" y="5989061"/>
                </a:cubicBezTo>
                <a:close/>
                <a:moveTo>
                  <a:pt x="6651068" y="5982344"/>
                </a:moveTo>
                <a:cubicBezTo>
                  <a:pt x="6687799" y="5982344"/>
                  <a:pt x="6717574" y="6012420"/>
                  <a:pt x="6717574" y="6049521"/>
                </a:cubicBezTo>
                <a:cubicBezTo>
                  <a:pt x="6717574" y="6086623"/>
                  <a:pt x="6687799" y="6116699"/>
                  <a:pt x="6651068" y="6116699"/>
                </a:cubicBezTo>
                <a:cubicBezTo>
                  <a:pt x="6614337" y="6116699"/>
                  <a:pt x="6584562" y="6086623"/>
                  <a:pt x="6584562" y="6049521"/>
                </a:cubicBezTo>
                <a:cubicBezTo>
                  <a:pt x="6584562" y="6012420"/>
                  <a:pt x="6614337" y="5982344"/>
                  <a:pt x="6651068" y="5982344"/>
                </a:cubicBezTo>
                <a:close/>
                <a:moveTo>
                  <a:pt x="6826360" y="5979657"/>
                </a:moveTo>
                <a:cubicBezTo>
                  <a:pt x="6829861" y="5979657"/>
                  <a:pt x="6829861" y="5983183"/>
                  <a:pt x="6829861" y="5986710"/>
                </a:cubicBezTo>
                <a:cubicBezTo>
                  <a:pt x="6843866" y="6029032"/>
                  <a:pt x="6843866" y="6067827"/>
                  <a:pt x="6829861" y="6110149"/>
                </a:cubicBezTo>
                <a:cubicBezTo>
                  <a:pt x="6829861" y="6117203"/>
                  <a:pt x="6829861" y="6117203"/>
                  <a:pt x="6826360" y="6117203"/>
                </a:cubicBezTo>
                <a:cubicBezTo>
                  <a:pt x="6822858" y="6120730"/>
                  <a:pt x="6819357" y="6117203"/>
                  <a:pt x="6819357" y="6117203"/>
                </a:cubicBezTo>
                <a:lnTo>
                  <a:pt x="6731823" y="6057247"/>
                </a:lnTo>
                <a:cubicBezTo>
                  <a:pt x="6728322" y="6053720"/>
                  <a:pt x="6728322" y="6050193"/>
                  <a:pt x="6728322" y="6050193"/>
                </a:cubicBezTo>
                <a:cubicBezTo>
                  <a:pt x="6728322" y="6046667"/>
                  <a:pt x="6728322" y="6043140"/>
                  <a:pt x="6731823" y="6039612"/>
                </a:cubicBezTo>
                <a:cubicBezTo>
                  <a:pt x="6731823" y="6039612"/>
                  <a:pt x="6731823" y="6039612"/>
                  <a:pt x="6815856" y="5983183"/>
                </a:cubicBezTo>
                <a:cubicBezTo>
                  <a:pt x="6822858" y="5979657"/>
                  <a:pt x="6826360" y="5979657"/>
                  <a:pt x="6826360" y="5979657"/>
                </a:cubicBezTo>
                <a:close/>
                <a:moveTo>
                  <a:pt x="6475776" y="5979657"/>
                </a:moveTo>
                <a:cubicBezTo>
                  <a:pt x="6479277" y="5979657"/>
                  <a:pt x="6482778" y="5979657"/>
                  <a:pt x="6482778" y="5983183"/>
                </a:cubicBezTo>
                <a:lnTo>
                  <a:pt x="6570312" y="6039612"/>
                </a:lnTo>
                <a:cubicBezTo>
                  <a:pt x="6573813" y="6043140"/>
                  <a:pt x="6573813" y="6046667"/>
                  <a:pt x="6573813" y="6050193"/>
                </a:cubicBezTo>
                <a:cubicBezTo>
                  <a:pt x="6573813" y="6053720"/>
                  <a:pt x="6573813" y="6057247"/>
                  <a:pt x="6570312" y="6057247"/>
                </a:cubicBezTo>
                <a:cubicBezTo>
                  <a:pt x="6570312" y="6057247"/>
                  <a:pt x="6570312" y="6057247"/>
                  <a:pt x="6482778" y="6117203"/>
                </a:cubicBezTo>
                <a:cubicBezTo>
                  <a:pt x="6479277" y="6117203"/>
                  <a:pt x="6475776" y="6120730"/>
                  <a:pt x="6475776" y="6117203"/>
                </a:cubicBezTo>
                <a:cubicBezTo>
                  <a:pt x="6472274" y="6117203"/>
                  <a:pt x="6472274" y="6113676"/>
                  <a:pt x="6468772" y="6113676"/>
                </a:cubicBezTo>
                <a:cubicBezTo>
                  <a:pt x="6458269" y="6067827"/>
                  <a:pt x="6458269" y="6029032"/>
                  <a:pt x="6468772" y="5986710"/>
                </a:cubicBezTo>
                <a:cubicBezTo>
                  <a:pt x="6472274" y="5983183"/>
                  <a:pt x="6472274" y="5979657"/>
                  <a:pt x="6475776" y="5979657"/>
                </a:cubicBezTo>
                <a:close/>
                <a:moveTo>
                  <a:pt x="6072127" y="5968908"/>
                </a:moveTo>
                <a:cubicBezTo>
                  <a:pt x="6072127" y="5972434"/>
                  <a:pt x="6068640" y="5972434"/>
                  <a:pt x="6072127" y="5975961"/>
                </a:cubicBezTo>
                <a:cubicBezTo>
                  <a:pt x="6113977" y="6138195"/>
                  <a:pt x="6113977" y="6138195"/>
                  <a:pt x="6113977" y="6138195"/>
                </a:cubicBezTo>
                <a:cubicBezTo>
                  <a:pt x="6113977" y="6145249"/>
                  <a:pt x="6120952" y="6159356"/>
                  <a:pt x="6134902" y="6159356"/>
                </a:cubicBezTo>
                <a:cubicBezTo>
                  <a:pt x="6145365" y="6159356"/>
                  <a:pt x="6145365" y="6159356"/>
                  <a:pt x="6145365" y="6159356"/>
                </a:cubicBezTo>
                <a:cubicBezTo>
                  <a:pt x="6141877" y="6162883"/>
                  <a:pt x="6141877" y="6162883"/>
                  <a:pt x="6141877" y="6166409"/>
                </a:cubicBezTo>
                <a:cubicBezTo>
                  <a:pt x="6138390" y="6176989"/>
                  <a:pt x="6134902" y="6187570"/>
                  <a:pt x="6113977" y="6187570"/>
                </a:cubicBezTo>
                <a:cubicBezTo>
                  <a:pt x="6079102" y="6184044"/>
                  <a:pt x="6079102" y="6184044"/>
                  <a:pt x="6079102" y="6184044"/>
                </a:cubicBezTo>
                <a:cubicBezTo>
                  <a:pt x="6079102" y="6184044"/>
                  <a:pt x="6075615" y="6184044"/>
                  <a:pt x="6075615" y="6187570"/>
                </a:cubicBezTo>
                <a:cubicBezTo>
                  <a:pt x="6072127" y="6187570"/>
                  <a:pt x="6072127" y="6191097"/>
                  <a:pt x="6072127" y="6191097"/>
                </a:cubicBezTo>
                <a:cubicBezTo>
                  <a:pt x="6072127" y="6212258"/>
                  <a:pt x="6072127" y="6212258"/>
                  <a:pt x="6072127" y="6212258"/>
                </a:cubicBezTo>
                <a:cubicBezTo>
                  <a:pt x="6072127" y="6215785"/>
                  <a:pt x="6075615" y="6215785"/>
                  <a:pt x="6079102" y="6219312"/>
                </a:cubicBezTo>
                <a:cubicBezTo>
                  <a:pt x="6089566" y="6219312"/>
                  <a:pt x="6110490" y="6222838"/>
                  <a:pt x="6124440" y="6222838"/>
                </a:cubicBezTo>
                <a:cubicBezTo>
                  <a:pt x="6127927" y="6222838"/>
                  <a:pt x="6127927" y="6222838"/>
                  <a:pt x="6127927" y="6222838"/>
                </a:cubicBezTo>
                <a:cubicBezTo>
                  <a:pt x="6155827" y="6222838"/>
                  <a:pt x="6173264" y="6205204"/>
                  <a:pt x="6183727" y="6169936"/>
                </a:cubicBezTo>
                <a:cubicBezTo>
                  <a:pt x="6194190" y="6131141"/>
                  <a:pt x="6208140" y="6078239"/>
                  <a:pt x="6215114" y="6039444"/>
                </a:cubicBezTo>
                <a:cubicBezTo>
                  <a:pt x="6222090" y="6021810"/>
                  <a:pt x="6225577" y="6007702"/>
                  <a:pt x="6229064" y="5997122"/>
                </a:cubicBezTo>
                <a:cubicBezTo>
                  <a:pt x="6232552" y="5975961"/>
                  <a:pt x="6232552" y="5975961"/>
                  <a:pt x="6232552" y="5975961"/>
                </a:cubicBezTo>
                <a:cubicBezTo>
                  <a:pt x="6232552" y="5972434"/>
                  <a:pt x="6232552" y="5972434"/>
                  <a:pt x="6232552" y="5968908"/>
                </a:cubicBezTo>
                <a:cubicBezTo>
                  <a:pt x="6229064" y="5968908"/>
                  <a:pt x="6229064" y="5968908"/>
                  <a:pt x="6225577" y="5968908"/>
                </a:cubicBezTo>
                <a:cubicBezTo>
                  <a:pt x="6197677" y="5968908"/>
                  <a:pt x="6197677" y="5968908"/>
                  <a:pt x="6197677" y="5968908"/>
                </a:cubicBezTo>
                <a:cubicBezTo>
                  <a:pt x="6194190" y="5968908"/>
                  <a:pt x="6190702" y="5968908"/>
                  <a:pt x="6190702" y="5972434"/>
                </a:cubicBezTo>
                <a:cubicBezTo>
                  <a:pt x="6152340" y="6117034"/>
                  <a:pt x="6152340" y="6117034"/>
                  <a:pt x="6152340" y="6117034"/>
                </a:cubicBezTo>
                <a:cubicBezTo>
                  <a:pt x="6148852" y="6117034"/>
                  <a:pt x="6148852" y="6117034"/>
                  <a:pt x="6148852" y="6117034"/>
                </a:cubicBezTo>
                <a:cubicBezTo>
                  <a:pt x="6113977" y="5972434"/>
                  <a:pt x="6113977" y="5972434"/>
                  <a:pt x="6113977" y="5972434"/>
                </a:cubicBezTo>
                <a:cubicBezTo>
                  <a:pt x="6110490" y="5968908"/>
                  <a:pt x="6110490" y="5968908"/>
                  <a:pt x="6107002" y="5968908"/>
                </a:cubicBezTo>
                <a:cubicBezTo>
                  <a:pt x="6079102" y="5968908"/>
                  <a:pt x="6079102" y="5968908"/>
                  <a:pt x="6079102" y="5968908"/>
                </a:cubicBezTo>
                <a:cubicBezTo>
                  <a:pt x="6075615" y="5968908"/>
                  <a:pt x="6072127" y="5968908"/>
                  <a:pt x="6072127" y="5968908"/>
                </a:cubicBezTo>
                <a:close/>
                <a:moveTo>
                  <a:pt x="6040101" y="5964877"/>
                </a:moveTo>
                <a:cubicBezTo>
                  <a:pt x="6018975" y="5964877"/>
                  <a:pt x="6001370" y="5978948"/>
                  <a:pt x="5987285" y="5985983"/>
                </a:cubicBezTo>
                <a:cubicBezTo>
                  <a:pt x="5987285" y="5975430"/>
                  <a:pt x="5987285" y="5975430"/>
                  <a:pt x="5987285" y="5975430"/>
                </a:cubicBezTo>
                <a:cubicBezTo>
                  <a:pt x="5987285" y="5968395"/>
                  <a:pt x="5983765" y="5968395"/>
                  <a:pt x="5980244" y="5968395"/>
                </a:cubicBezTo>
                <a:cubicBezTo>
                  <a:pt x="5952076" y="5968395"/>
                  <a:pt x="5952076" y="5968395"/>
                  <a:pt x="5952076" y="5968395"/>
                </a:cubicBezTo>
                <a:cubicBezTo>
                  <a:pt x="5948554" y="5968395"/>
                  <a:pt x="5945033" y="5968395"/>
                  <a:pt x="5945033" y="5975430"/>
                </a:cubicBezTo>
                <a:cubicBezTo>
                  <a:pt x="5945033" y="6151313"/>
                  <a:pt x="5945033" y="6151313"/>
                  <a:pt x="5945033" y="6151313"/>
                </a:cubicBezTo>
                <a:cubicBezTo>
                  <a:pt x="5945033" y="6154831"/>
                  <a:pt x="5948554" y="6158348"/>
                  <a:pt x="5952076" y="6158348"/>
                </a:cubicBezTo>
                <a:cubicBezTo>
                  <a:pt x="5980244" y="6158348"/>
                  <a:pt x="5980244" y="6158348"/>
                  <a:pt x="5980244" y="6158348"/>
                </a:cubicBezTo>
                <a:cubicBezTo>
                  <a:pt x="5983765" y="6158348"/>
                  <a:pt x="5987285" y="6154831"/>
                  <a:pt x="5987285" y="6151313"/>
                </a:cubicBezTo>
                <a:cubicBezTo>
                  <a:pt x="5987285" y="6028195"/>
                  <a:pt x="5987285" y="6028195"/>
                  <a:pt x="5987285" y="6028195"/>
                </a:cubicBezTo>
                <a:cubicBezTo>
                  <a:pt x="5994328" y="6024677"/>
                  <a:pt x="6015454" y="6007089"/>
                  <a:pt x="6040101" y="6007089"/>
                </a:cubicBezTo>
                <a:cubicBezTo>
                  <a:pt x="6043622" y="6003571"/>
                  <a:pt x="6047143" y="6003571"/>
                  <a:pt x="6047143" y="6000054"/>
                </a:cubicBezTo>
                <a:cubicBezTo>
                  <a:pt x="6047143" y="5971913"/>
                  <a:pt x="6047143" y="5971913"/>
                  <a:pt x="6047143" y="5971913"/>
                </a:cubicBezTo>
                <a:cubicBezTo>
                  <a:pt x="6047143" y="5971913"/>
                  <a:pt x="6047143" y="5968395"/>
                  <a:pt x="6043622" y="5968395"/>
                </a:cubicBezTo>
                <a:cubicBezTo>
                  <a:pt x="6043622" y="5964877"/>
                  <a:pt x="6040101" y="5964877"/>
                  <a:pt x="6040101" y="5964877"/>
                </a:cubicBezTo>
                <a:close/>
                <a:moveTo>
                  <a:pt x="5833459" y="5960846"/>
                </a:moveTo>
                <a:cubicBezTo>
                  <a:pt x="5812389" y="5960846"/>
                  <a:pt x="5777274" y="5967917"/>
                  <a:pt x="5763228" y="5967917"/>
                </a:cubicBezTo>
                <a:cubicBezTo>
                  <a:pt x="5759716" y="5967917"/>
                  <a:pt x="5756205" y="5971453"/>
                  <a:pt x="5756205" y="5974989"/>
                </a:cubicBezTo>
                <a:cubicBezTo>
                  <a:pt x="5756205" y="5974989"/>
                  <a:pt x="5756205" y="5974989"/>
                  <a:pt x="5756205" y="5999738"/>
                </a:cubicBezTo>
                <a:cubicBezTo>
                  <a:pt x="5756205" y="6003274"/>
                  <a:pt x="5756205" y="6003274"/>
                  <a:pt x="5759716" y="6006810"/>
                </a:cubicBezTo>
                <a:cubicBezTo>
                  <a:pt x="5759716" y="6006810"/>
                  <a:pt x="5763228" y="6006810"/>
                  <a:pt x="5763228" y="6006810"/>
                </a:cubicBezTo>
                <a:cubicBezTo>
                  <a:pt x="5780786" y="6006810"/>
                  <a:pt x="5808878" y="6003274"/>
                  <a:pt x="5829947" y="6003274"/>
                </a:cubicBezTo>
                <a:cubicBezTo>
                  <a:pt x="5843994" y="6003274"/>
                  <a:pt x="5854528" y="6013881"/>
                  <a:pt x="5854528" y="6028024"/>
                </a:cubicBezTo>
                <a:cubicBezTo>
                  <a:pt x="5854528" y="6028024"/>
                  <a:pt x="5854528" y="6028024"/>
                  <a:pt x="5854528" y="6038631"/>
                </a:cubicBezTo>
                <a:cubicBezTo>
                  <a:pt x="5854528" y="6038631"/>
                  <a:pt x="5854528" y="6038631"/>
                  <a:pt x="5805366" y="6042167"/>
                </a:cubicBezTo>
                <a:cubicBezTo>
                  <a:pt x="5763228" y="6045702"/>
                  <a:pt x="5742158" y="6063380"/>
                  <a:pt x="5742158" y="6102272"/>
                </a:cubicBezTo>
                <a:cubicBezTo>
                  <a:pt x="5742158" y="6141164"/>
                  <a:pt x="5763228" y="6162378"/>
                  <a:pt x="5798344" y="6162378"/>
                </a:cubicBezTo>
                <a:cubicBezTo>
                  <a:pt x="5826436" y="6162378"/>
                  <a:pt x="5861552" y="6148235"/>
                  <a:pt x="5861552" y="6148235"/>
                </a:cubicBezTo>
                <a:cubicBezTo>
                  <a:pt x="5868574" y="6155307"/>
                  <a:pt x="5875597" y="6158842"/>
                  <a:pt x="5889644" y="6162378"/>
                </a:cubicBezTo>
                <a:cubicBezTo>
                  <a:pt x="5893155" y="6162378"/>
                  <a:pt x="5893155" y="6162378"/>
                  <a:pt x="5896667" y="6158842"/>
                </a:cubicBezTo>
                <a:cubicBezTo>
                  <a:pt x="5896667" y="6158842"/>
                  <a:pt x="5896667" y="6155307"/>
                  <a:pt x="5896667" y="6155307"/>
                </a:cubicBezTo>
                <a:cubicBezTo>
                  <a:pt x="5896667" y="6155307"/>
                  <a:pt x="5896667" y="6155307"/>
                  <a:pt x="5896667" y="6028024"/>
                </a:cubicBezTo>
                <a:cubicBezTo>
                  <a:pt x="5896667" y="5982060"/>
                  <a:pt x="5875597" y="5960846"/>
                  <a:pt x="5833459" y="5960846"/>
                </a:cubicBezTo>
                <a:close/>
                <a:moveTo>
                  <a:pt x="5497633" y="5960845"/>
                </a:moveTo>
                <a:cubicBezTo>
                  <a:pt x="5450145" y="5960845"/>
                  <a:pt x="5411646" y="6005960"/>
                  <a:pt x="5411646" y="6061612"/>
                </a:cubicBezTo>
                <a:cubicBezTo>
                  <a:pt x="5411646" y="6117264"/>
                  <a:pt x="5450145" y="6162378"/>
                  <a:pt x="5497633" y="6162378"/>
                </a:cubicBezTo>
                <a:cubicBezTo>
                  <a:pt x="5545122" y="6162378"/>
                  <a:pt x="5583620" y="6117264"/>
                  <a:pt x="5583620" y="6061612"/>
                </a:cubicBezTo>
                <a:cubicBezTo>
                  <a:pt x="5583620" y="6005960"/>
                  <a:pt x="5545122" y="5960845"/>
                  <a:pt x="5497633" y="5960845"/>
                </a:cubicBezTo>
                <a:close/>
                <a:moveTo>
                  <a:pt x="5243703" y="5936662"/>
                </a:moveTo>
                <a:cubicBezTo>
                  <a:pt x="5250670" y="5936662"/>
                  <a:pt x="5257636" y="5936662"/>
                  <a:pt x="5275052" y="5936662"/>
                </a:cubicBezTo>
                <a:cubicBezTo>
                  <a:pt x="5275052" y="5936662"/>
                  <a:pt x="5275052" y="5936662"/>
                  <a:pt x="5292468" y="5936662"/>
                </a:cubicBezTo>
                <a:cubicBezTo>
                  <a:pt x="5323818" y="5936662"/>
                  <a:pt x="5337751" y="5957915"/>
                  <a:pt x="5337751" y="5975626"/>
                </a:cubicBezTo>
                <a:cubicBezTo>
                  <a:pt x="5337751" y="6000420"/>
                  <a:pt x="5320334" y="6014588"/>
                  <a:pt x="5288986" y="6014588"/>
                </a:cubicBezTo>
                <a:cubicBezTo>
                  <a:pt x="5268085" y="6014588"/>
                  <a:pt x="5250670" y="6014588"/>
                  <a:pt x="5243703" y="6014588"/>
                </a:cubicBezTo>
                <a:cubicBezTo>
                  <a:pt x="5243703" y="6014588"/>
                  <a:pt x="5243703" y="6014588"/>
                  <a:pt x="5243703" y="5936662"/>
                </a:cubicBezTo>
                <a:close/>
                <a:moveTo>
                  <a:pt x="5660874" y="5923227"/>
                </a:moveTo>
                <a:cubicBezTo>
                  <a:pt x="5660874" y="5923227"/>
                  <a:pt x="5660874" y="5923227"/>
                  <a:pt x="5629222" y="5930261"/>
                </a:cubicBezTo>
                <a:cubicBezTo>
                  <a:pt x="5625705" y="5930261"/>
                  <a:pt x="5625705" y="5933778"/>
                  <a:pt x="5625705" y="5937295"/>
                </a:cubicBezTo>
                <a:cubicBezTo>
                  <a:pt x="5625705" y="5937295"/>
                  <a:pt x="5625705" y="5937295"/>
                  <a:pt x="5625705" y="5968947"/>
                </a:cubicBezTo>
                <a:cubicBezTo>
                  <a:pt x="5625705" y="5968947"/>
                  <a:pt x="5625705" y="5968947"/>
                  <a:pt x="5608120" y="5968947"/>
                </a:cubicBezTo>
                <a:cubicBezTo>
                  <a:pt x="5604603" y="5968947"/>
                  <a:pt x="5601086" y="5968947"/>
                  <a:pt x="5601086" y="5975981"/>
                </a:cubicBezTo>
                <a:cubicBezTo>
                  <a:pt x="5601086" y="5975981"/>
                  <a:pt x="5601086" y="5975981"/>
                  <a:pt x="5601086" y="6000599"/>
                </a:cubicBezTo>
                <a:cubicBezTo>
                  <a:pt x="5601086" y="6004117"/>
                  <a:pt x="5604603" y="6007633"/>
                  <a:pt x="5608120" y="6007633"/>
                </a:cubicBezTo>
                <a:cubicBezTo>
                  <a:pt x="5608120" y="6007633"/>
                  <a:pt x="5608120" y="6007633"/>
                  <a:pt x="5625705" y="6007633"/>
                </a:cubicBezTo>
                <a:cubicBezTo>
                  <a:pt x="5625705" y="6007633"/>
                  <a:pt x="5625705" y="6007633"/>
                  <a:pt x="5625705" y="6092040"/>
                </a:cubicBezTo>
                <a:cubicBezTo>
                  <a:pt x="5625705" y="6144793"/>
                  <a:pt x="5639772" y="6162378"/>
                  <a:pt x="5681975" y="6162378"/>
                </a:cubicBezTo>
                <a:cubicBezTo>
                  <a:pt x="5692527" y="6162378"/>
                  <a:pt x="5703077" y="6158862"/>
                  <a:pt x="5713628" y="6158862"/>
                </a:cubicBezTo>
                <a:cubicBezTo>
                  <a:pt x="5717145" y="6158862"/>
                  <a:pt x="5720662" y="6155345"/>
                  <a:pt x="5720662" y="6151827"/>
                </a:cubicBezTo>
                <a:cubicBezTo>
                  <a:pt x="5720662" y="6151827"/>
                  <a:pt x="5720662" y="6151827"/>
                  <a:pt x="5720662" y="6127209"/>
                </a:cubicBezTo>
                <a:cubicBezTo>
                  <a:pt x="5720662" y="6123692"/>
                  <a:pt x="5717145" y="6120175"/>
                  <a:pt x="5713628" y="6120175"/>
                </a:cubicBezTo>
                <a:cubicBezTo>
                  <a:pt x="5706595" y="6120175"/>
                  <a:pt x="5696043" y="6120175"/>
                  <a:pt x="5689009" y="6120175"/>
                </a:cubicBezTo>
                <a:cubicBezTo>
                  <a:pt x="5667908" y="6120175"/>
                  <a:pt x="5667908" y="6113141"/>
                  <a:pt x="5667908" y="6085006"/>
                </a:cubicBezTo>
                <a:cubicBezTo>
                  <a:pt x="5667908" y="6085006"/>
                  <a:pt x="5667908" y="6085006"/>
                  <a:pt x="5667908" y="6007633"/>
                </a:cubicBezTo>
                <a:cubicBezTo>
                  <a:pt x="5667908" y="6007633"/>
                  <a:pt x="5667908" y="6007633"/>
                  <a:pt x="5713628" y="6007633"/>
                </a:cubicBezTo>
                <a:cubicBezTo>
                  <a:pt x="5717145" y="6007633"/>
                  <a:pt x="5720662" y="6004117"/>
                  <a:pt x="5720662" y="6000599"/>
                </a:cubicBezTo>
                <a:cubicBezTo>
                  <a:pt x="5720662" y="6000599"/>
                  <a:pt x="5720662" y="6000599"/>
                  <a:pt x="5720662" y="5975981"/>
                </a:cubicBezTo>
                <a:cubicBezTo>
                  <a:pt x="5720662" y="5968947"/>
                  <a:pt x="5717145" y="5968947"/>
                  <a:pt x="5713628" y="5968947"/>
                </a:cubicBezTo>
                <a:cubicBezTo>
                  <a:pt x="5713628" y="5968947"/>
                  <a:pt x="5713628" y="5968947"/>
                  <a:pt x="5667908" y="5968947"/>
                </a:cubicBezTo>
                <a:cubicBezTo>
                  <a:pt x="5667908" y="5968947"/>
                  <a:pt x="5667908" y="5968947"/>
                  <a:pt x="5667908" y="5930261"/>
                </a:cubicBezTo>
                <a:cubicBezTo>
                  <a:pt x="5667908" y="5926744"/>
                  <a:pt x="5667908" y="5926744"/>
                  <a:pt x="5664391" y="5923227"/>
                </a:cubicBezTo>
                <a:cubicBezTo>
                  <a:pt x="5664391" y="5923227"/>
                  <a:pt x="5660874" y="5923227"/>
                  <a:pt x="5660874" y="5923227"/>
                </a:cubicBezTo>
                <a:close/>
                <a:moveTo>
                  <a:pt x="5285479" y="5895013"/>
                </a:moveTo>
                <a:cubicBezTo>
                  <a:pt x="5274985" y="5895013"/>
                  <a:pt x="5243501" y="5895013"/>
                  <a:pt x="5205019" y="5898524"/>
                </a:cubicBezTo>
                <a:cubicBezTo>
                  <a:pt x="5201521" y="5898524"/>
                  <a:pt x="5198022" y="5902035"/>
                  <a:pt x="5198022" y="5905546"/>
                </a:cubicBezTo>
                <a:cubicBezTo>
                  <a:pt x="5198022" y="5905546"/>
                  <a:pt x="5198022" y="5905546"/>
                  <a:pt x="5198022" y="6151326"/>
                </a:cubicBezTo>
                <a:cubicBezTo>
                  <a:pt x="5198022" y="6154837"/>
                  <a:pt x="5201521" y="6158348"/>
                  <a:pt x="5205019" y="6158348"/>
                </a:cubicBezTo>
                <a:cubicBezTo>
                  <a:pt x="5205019" y="6158348"/>
                  <a:pt x="5205019" y="6158348"/>
                  <a:pt x="5236504" y="6158348"/>
                </a:cubicBezTo>
                <a:cubicBezTo>
                  <a:pt x="5240002" y="6158348"/>
                  <a:pt x="5243501" y="6154837"/>
                  <a:pt x="5243501" y="6151326"/>
                </a:cubicBezTo>
                <a:cubicBezTo>
                  <a:pt x="5243501" y="6151326"/>
                  <a:pt x="5243501" y="6151326"/>
                  <a:pt x="5243501" y="6053014"/>
                </a:cubicBezTo>
                <a:cubicBezTo>
                  <a:pt x="5253995" y="6056525"/>
                  <a:pt x="5271486" y="6056525"/>
                  <a:pt x="5292476" y="6056525"/>
                </a:cubicBezTo>
                <a:cubicBezTo>
                  <a:pt x="5292476" y="6056525"/>
                  <a:pt x="5292476" y="6056525"/>
                  <a:pt x="5337954" y="6154837"/>
                </a:cubicBezTo>
                <a:cubicBezTo>
                  <a:pt x="5337954" y="6154837"/>
                  <a:pt x="5341452" y="6158348"/>
                  <a:pt x="5344951" y="6158348"/>
                </a:cubicBezTo>
                <a:cubicBezTo>
                  <a:pt x="5344951" y="6158348"/>
                  <a:pt x="5344951" y="6158348"/>
                  <a:pt x="5376435" y="6158348"/>
                </a:cubicBezTo>
                <a:cubicBezTo>
                  <a:pt x="5379934" y="6158348"/>
                  <a:pt x="5383431" y="6154837"/>
                  <a:pt x="5383431" y="6154837"/>
                </a:cubicBezTo>
                <a:cubicBezTo>
                  <a:pt x="5383431" y="6151326"/>
                  <a:pt x="5383431" y="6151326"/>
                  <a:pt x="5383431" y="6147815"/>
                </a:cubicBezTo>
                <a:lnTo>
                  <a:pt x="5337954" y="6042481"/>
                </a:lnTo>
                <a:cubicBezTo>
                  <a:pt x="5369438" y="6028436"/>
                  <a:pt x="5383431" y="6007369"/>
                  <a:pt x="5383431" y="5975769"/>
                </a:cubicBezTo>
                <a:cubicBezTo>
                  <a:pt x="5383431" y="5937146"/>
                  <a:pt x="5365940" y="5895013"/>
                  <a:pt x="5292476" y="5895013"/>
                </a:cubicBezTo>
                <a:cubicBezTo>
                  <a:pt x="5292476" y="5895013"/>
                  <a:pt x="5288978" y="5895013"/>
                  <a:pt x="5285479" y="5895013"/>
                </a:cubicBezTo>
                <a:close/>
                <a:moveTo>
                  <a:pt x="6840997" y="5864091"/>
                </a:moveTo>
                <a:cubicBezTo>
                  <a:pt x="6843176" y="5864532"/>
                  <a:pt x="6845791" y="5866295"/>
                  <a:pt x="6847534" y="5869822"/>
                </a:cubicBezTo>
                <a:cubicBezTo>
                  <a:pt x="6903309" y="5926252"/>
                  <a:pt x="6931196" y="6017949"/>
                  <a:pt x="6910281" y="6109646"/>
                </a:cubicBezTo>
                <a:cubicBezTo>
                  <a:pt x="6910281" y="6113173"/>
                  <a:pt x="6906795" y="6116699"/>
                  <a:pt x="6899823" y="6113173"/>
                </a:cubicBezTo>
                <a:cubicBezTo>
                  <a:pt x="6899823" y="6113173"/>
                  <a:pt x="6899823" y="6113173"/>
                  <a:pt x="6861478" y="6102592"/>
                </a:cubicBezTo>
                <a:cubicBezTo>
                  <a:pt x="6857992" y="6102592"/>
                  <a:pt x="6854506" y="6099065"/>
                  <a:pt x="6854506" y="6092012"/>
                </a:cubicBezTo>
                <a:cubicBezTo>
                  <a:pt x="6868450" y="6017949"/>
                  <a:pt x="6851020" y="5957992"/>
                  <a:pt x="6809188" y="5912144"/>
                </a:cubicBezTo>
                <a:cubicBezTo>
                  <a:pt x="6802216" y="5908618"/>
                  <a:pt x="6802216" y="5901563"/>
                  <a:pt x="6809188" y="5898037"/>
                </a:cubicBezTo>
                <a:cubicBezTo>
                  <a:pt x="6809188" y="5898037"/>
                  <a:pt x="6809188" y="5898037"/>
                  <a:pt x="6837075" y="5866295"/>
                </a:cubicBezTo>
                <a:cubicBezTo>
                  <a:pt x="6837075" y="5864532"/>
                  <a:pt x="6838819" y="5863650"/>
                  <a:pt x="6840997" y="5864091"/>
                </a:cubicBezTo>
                <a:close/>
                <a:moveTo>
                  <a:pt x="6460734" y="5864091"/>
                </a:moveTo>
                <a:cubicBezTo>
                  <a:pt x="6462935" y="5863650"/>
                  <a:pt x="6464696" y="5864532"/>
                  <a:pt x="6464696" y="5866295"/>
                </a:cubicBezTo>
                <a:cubicBezTo>
                  <a:pt x="6464696" y="5866295"/>
                  <a:pt x="6464696" y="5866295"/>
                  <a:pt x="6496396" y="5898037"/>
                </a:cubicBezTo>
                <a:cubicBezTo>
                  <a:pt x="6499919" y="5901563"/>
                  <a:pt x="6499919" y="5908618"/>
                  <a:pt x="6492874" y="5912144"/>
                </a:cubicBezTo>
                <a:cubicBezTo>
                  <a:pt x="6450607" y="5957992"/>
                  <a:pt x="6432995" y="6017949"/>
                  <a:pt x="6447085" y="6092012"/>
                </a:cubicBezTo>
                <a:cubicBezTo>
                  <a:pt x="6447085" y="6099065"/>
                  <a:pt x="6443563" y="6102592"/>
                  <a:pt x="6440040" y="6102592"/>
                </a:cubicBezTo>
                <a:cubicBezTo>
                  <a:pt x="6440040" y="6102592"/>
                  <a:pt x="6440040" y="6102592"/>
                  <a:pt x="6401295" y="6113173"/>
                </a:cubicBezTo>
                <a:cubicBezTo>
                  <a:pt x="6394251" y="6116699"/>
                  <a:pt x="6390728" y="6113173"/>
                  <a:pt x="6390728" y="6109646"/>
                </a:cubicBezTo>
                <a:cubicBezTo>
                  <a:pt x="6369595" y="6017949"/>
                  <a:pt x="6397773" y="5926252"/>
                  <a:pt x="6454129" y="5869822"/>
                </a:cubicBezTo>
                <a:cubicBezTo>
                  <a:pt x="6455890" y="5866295"/>
                  <a:pt x="6458533" y="5864532"/>
                  <a:pt x="6460734" y="5864091"/>
                </a:cubicBezTo>
                <a:close/>
                <a:moveTo>
                  <a:pt x="6679416" y="5858737"/>
                </a:moveTo>
                <a:cubicBezTo>
                  <a:pt x="6682909" y="5858737"/>
                  <a:pt x="6682909" y="5858737"/>
                  <a:pt x="6686403" y="5858737"/>
                </a:cubicBezTo>
                <a:cubicBezTo>
                  <a:pt x="6731814" y="5869333"/>
                  <a:pt x="6763254" y="5886990"/>
                  <a:pt x="6794693" y="5922306"/>
                </a:cubicBezTo>
                <a:cubicBezTo>
                  <a:pt x="6798186" y="5925838"/>
                  <a:pt x="6798186" y="5925838"/>
                  <a:pt x="6798186" y="5929370"/>
                </a:cubicBezTo>
                <a:cubicBezTo>
                  <a:pt x="6798186" y="5932901"/>
                  <a:pt x="6794693" y="5932901"/>
                  <a:pt x="6791199" y="5936433"/>
                </a:cubicBezTo>
                <a:cubicBezTo>
                  <a:pt x="6791199" y="5936433"/>
                  <a:pt x="6791199" y="5936433"/>
                  <a:pt x="6700376" y="5982344"/>
                </a:cubicBezTo>
                <a:cubicBezTo>
                  <a:pt x="6696882" y="5982344"/>
                  <a:pt x="6693389" y="5982344"/>
                  <a:pt x="6689896" y="5982344"/>
                </a:cubicBezTo>
                <a:cubicBezTo>
                  <a:pt x="6686403" y="5978812"/>
                  <a:pt x="6686403" y="5975280"/>
                  <a:pt x="6682909" y="5971749"/>
                </a:cubicBezTo>
                <a:cubicBezTo>
                  <a:pt x="6682909" y="5971749"/>
                  <a:pt x="6682909" y="5971749"/>
                  <a:pt x="6675923" y="5869333"/>
                </a:cubicBezTo>
                <a:cubicBezTo>
                  <a:pt x="6675923" y="5865801"/>
                  <a:pt x="6675923" y="5862269"/>
                  <a:pt x="6679416" y="5858737"/>
                </a:cubicBezTo>
                <a:close/>
                <a:moveTo>
                  <a:pt x="6615733" y="5858737"/>
                </a:moveTo>
                <a:cubicBezTo>
                  <a:pt x="6619226" y="5858737"/>
                  <a:pt x="6619226" y="5858737"/>
                  <a:pt x="6622719" y="5858737"/>
                </a:cubicBezTo>
                <a:cubicBezTo>
                  <a:pt x="6622719" y="5862269"/>
                  <a:pt x="6626212" y="5865801"/>
                  <a:pt x="6626212" y="5869333"/>
                </a:cubicBezTo>
                <a:cubicBezTo>
                  <a:pt x="6626212" y="5869333"/>
                  <a:pt x="6626212" y="5869333"/>
                  <a:pt x="6615733" y="5975280"/>
                </a:cubicBezTo>
                <a:cubicBezTo>
                  <a:pt x="6615733" y="5978812"/>
                  <a:pt x="6615733" y="5982344"/>
                  <a:pt x="6612239" y="5982344"/>
                </a:cubicBezTo>
                <a:cubicBezTo>
                  <a:pt x="6608746" y="5982344"/>
                  <a:pt x="6605253" y="5982344"/>
                  <a:pt x="6601760" y="5982344"/>
                </a:cubicBezTo>
                <a:cubicBezTo>
                  <a:pt x="6601760" y="5982344"/>
                  <a:pt x="6601760" y="5982344"/>
                  <a:pt x="6510935" y="5936433"/>
                </a:cubicBezTo>
                <a:cubicBezTo>
                  <a:pt x="6507443" y="5936433"/>
                  <a:pt x="6503949" y="5932901"/>
                  <a:pt x="6503949" y="5929370"/>
                </a:cubicBezTo>
                <a:cubicBezTo>
                  <a:pt x="6503949" y="5929370"/>
                  <a:pt x="6503949" y="5925838"/>
                  <a:pt x="6507443" y="5922306"/>
                </a:cubicBezTo>
                <a:cubicBezTo>
                  <a:pt x="6538881" y="5890522"/>
                  <a:pt x="6570321" y="5869333"/>
                  <a:pt x="6615733" y="5858737"/>
                </a:cubicBezTo>
                <a:close/>
                <a:moveTo>
                  <a:pt x="6534583" y="5823805"/>
                </a:moveTo>
                <a:cubicBezTo>
                  <a:pt x="6538076" y="5823805"/>
                  <a:pt x="6541569" y="5827500"/>
                  <a:pt x="6541569" y="5831195"/>
                </a:cubicBezTo>
                <a:cubicBezTo>
                  <a:pt x="6541569" y="5834890"/>
                  <a:pt x="6541569" y="5834890"/>
                  <a:pt x="6538076" y="5834890"/>
                </a:cubicBezTo>
                <a:cubicBezTo>
                  <a:pt x="6538076" y="5834890"/>
                  <a:pt x="6538076" y="5834890"/>
                  <a:pt x="6531089" y="5838585"/>
                </a:cubicBezTo>
                <a:cubicBezTo>
                  <a:pt x="6531089" y="5838585"/>
                  <a:pt x="6531089" y="5838585"/>
                  <a:pt x="6527596" y="5831195"/>
                </a:cubicBezTo>
                <a:cubicBezTo>
                  <a:pt x="6527596" y="5831195"/>
                  <a:pt x="6527596" y="5831195"/>
                  <a:pt x="6524103" y="5831195"/>
                </a:cubicBezTo>
                <a:cubicBezTo>
                  <a:pt x="6527596" y="5827500"/>
                  <a:pt x="6531089" y="5827500"/>
                  <a:pt x="6534583" y="5823805"/>
                </a:cubicBezTo>
                <a:close/>
                <a:moveTo>
                  <a:pt x="6531109" y="5816608"/>
                </a:moveTo>
                <a:cubicBezTo>
                  <a:pt x="6527557" y="5820158"/>
                  <a:pt x="6520456" y="5823710"/>
                  <a:pt x="6513354" y="5827260"/>
                </a:cubicBezTo>
                <a:cubicBezTo>
                  <a:pt x="6513354" y="5827260"/>
                  <a:pt x="6513354" y="5827260"/>
                  <a:pt x="6516905" y="5830811"/>
                </a:cubicBezTo>
                <a:lnTo>
                  <a:pt x="6534660" y="5862769"/>
                </a:lnTo>
                <a:cubicBezTo>
                  <a:pt x="6538210" y="5862769"/>
                  <a:pt x="6538210" y="5859217"/>
                  <a:pt x="6541761" y="5859217"/>
                </a:cubicBezTo>
                <a:cubicBezTo>
                  <a:pt x="6541761" y="5859217"/>
                  <a:pt x="6541761" y="5859217"/>
                  <a:pt x="6534660" y="5845014"/>
                </a:cubicBezTo>
                <a:cubicBezTo>
                  <a:pt x="6534660" y="5845014"/>
                  <a:pt x="6534660" y="5845014"/>
                  <a:pt x="6541761" y="5841464"/>
                </a:cubicBezTo>
                <a:cubicBezTo>
                  <a:pt x="6541761" y="5841464"/>
                  <a:pt x="6541761" y="5841464"/>
                  <a:pt x="6555964" y="5852116"/>
                </a:cubicBezTo>
                <a:cubicBezTo>
                  <a:pt x="6559516" y="5848565"/>
                  <a:pt x="6559516" y="5848565"/>
                  <a:pt x="6563066" y="5848565"/>
                </a:cubicBezTo>
                <a:cubicBezTo>
                  <a:pt x="6563066" y="5848565"/>
                  <a:pt x="6563066" y="5848565"/>
                  <a:pt x="6548863" y="5834362"/>
                </a:cubicBezTo>
                <a:cubicBezTo>
                  <a:pt x="6548863" y="5834362"/>
                  <a:pt x="6548863" y="5834362"/>
                  <a:pt x="6548863" y="5830811"/>
                </a:cubicBezTo>
                <a:cubicBezTo>
                  <a:pt x="6552413" y="5823710"/>
                  <a:pt x="6541761" y="5813057"/>
                  <a:pt x="6531109" y="5816608"/>
                </a:cubicBezTo>
                <a:close/>
                <a:moveTo>
                  <a:pt x="6752016" y="5810370"/>
                </a:moveTo>
                <a:cubicBezTo>
                  <a:pt x="6755559" y="5834554"/>
                  <a:pt x="6755559" y="5834554"/>
                  <a:pt x="6755559" y="5834554"/>
                </a:cubicBezTo>
                <a:cubicBezTo>
                  <a:pt x="6748474" y="5851828"/>
                  <a:pt x="6748474" y="5851828"/>
                  <a:pt x="6748474" y="5851828"/>
                </a:cubicBezTo>
                <a:lnTo>
                  <a:pt x="6755559" y="5858737"/>
                </a:lnTo>
                <a:cubicBezTo>
                  <a:pt x="6762643" y="5841463"/>
                  <a:pt x="6762643" y="5841463"/>
                  <a:pt x="6762643" y="5841463"/>
                </a:cubicBezTo>
                <a:cubicBezTo>
                  <a:pt x="6787438" y="5827644"/>
                  <a:pt x="6787438" y="5827644"/>
                  <a:pt x="6787438" y="5827644"/>
                </a:cubicBezTo>
                <a:cubicBezTo>
                  <a:pt x="6787438" y="5827644"/>
                  <a:pt x="6783896" y="5824189"/>
                  <a:pt x="6780354" y="5824189"/>
                </a:cubicBezTo>
                <a:cubicBezTo>
                  <a:pt x="6762643" y="5831099"/>
                  <a:pt x="6762643" y="5831099"/>
                  <a:pt x="6762643" y="5831099"/>
                </a:cubicBezTo>
                <a:cubicBezTo>
                  <a:pt x="6759101" y="5813824"/>
                  <a:pt x="6759101" y="5813824"/>
                  <a:pt x="6759101" y="5813824"/>
                </a:cubicBezTo>
                <a:cubicBezTo>
                  <a:pt x="6755559" y="5810370"/>
                  <a:pt x="6755559" y="5810370"/>
                  <a:pt x="6752016" y="5810370"/>
                </a:cubicBezTo>
                <a:close/>
                <a:moveTo>
                  <a:pt x="6717036" y="5806340"/>
                </a:moveTo>
                <a:cubicBezTo>
                  <a:pt x="6720529" y="5806340"/>
                  <a:pt x="6724022" y="5806340"/>
                  <a:pt x="6727516" y="5809699"/>
                </a:cubicBezTo>
                <a:cubicBezTo>
                  <a:pt x="6727516" y="5809699"/>
                  <a:pt x="6731009" y="5809699"/>
                  <a:pt x="6731009" y="5813058"/>
                </a:cubicBezTo>
                <a:cubicBezTo>
                  <a:pt x="6731009" y="5816416"/>
                  <a:pt x="6727516" y="5819775"/>
                  <a:pt x="6724022" y="5819775"/>
                </a:cubicBezTo>
                <a:cubicBezTo>
                  <a:pt x="6724022" y="5819775"/>
                  <a:pt x="6724022" y="5819775"/>
                  <a:pt x="6713542" y="5816416"/>
                </a:cubicBezTo>
                <a:lnTo>
                  <a:pt x="6713542" y="5813058"/>
                </a:lnTo>
                <a:cubicBezTo>
                  <a:pt x="6713542" y="5813058"/>
                  <a:pt x="6713542" y="5813058"/>
                  <a:pt x="6717036" y="5806340"/>
                </a:cubicBezTo>
                <a:close/>
                <a:moveTo>
                  <a:pt x="6583891" y="5805835"/>
                </a:moveTo>
                <a:cubicBezTo>
                  <a:pt x="6590945" y="5802308"/>
                  <a:pt x="6597998" y="5809363"/>
                  <a:pt x="6597998" y="5816416"/>
                </a:cubicBezTo>
                <a:cubicBezTo>
                  <a:pt x="6597998" y="5823470"/>
                  <a:pt x="6590945" y="5830523"/>
                  <a:pt x="6583891" y="5830523"/>
                </a:cubicBezTo>
                <a:cubicBezTo>
                  <a:pt x="6576837" y="5830523"/>
                  <a:pt x="6569783" y="5826997"/>
                  <a:pt x="6569783" y="5819943"/>
                </a:cubicBezTo>
                <a:cubicBezTo>
                  <a:pt x="6569783" y="5819943"/>
                  <a:pt x="6569783" y="5819943"/>
                  <a:pt x="6569783" y="5816416"/>
                </a:cubicBezTo>
                <a:cubicBezTo>
                  <a:pt x="6569783" y="5809363"/>
                  <a:pt x="6576837" y="5805835"/>
                  <a:pt x="6583891" y="5805835"/>
                </a:cubicBezTo>
                <a:close/>
                <a:moveTo>
                  <a:pt x="6671893" y="5799621"/>
                </a:moveTo>
                <a:cubicBezTo>
                  <a:pt x="6671893" y="5799621"/>
                  <a:pt x="6671893" y="5799621"/>
                  <a:pt x="6675251" y="5810101"/>
                </a:cubicBezTo>
                <a:cubicBezTo>
                  <a:pt x="6675251" y="5810101"/>
                  <a:pt x="6675251" y="5810101"/>
                  <a:pt x="6678610" y="5817088"/>
                </a:cubicBezTo>
                <a:cubicBezTo>
                  <a:pt x="6675251" y="5817088"/>
                  <a:pt x="6668534" y="5817088"/>
                  <a:pt x="6665174" y="5817088"/>
                </a:cubicBezTo>
                <a:lnTo>
                  <a:pt x="6668534" y="5810101"/>
                </a:lnTo>
                <a:cubicBezTo>
                  <a:pt x="6668534" y="5810101"/>
                  <a:pt x="6668534" y="5810101"/>
                  <a:pt x="6671893" y="5799621"/>
                </a:cubicBezTo>
                <a:close/>
                <a:moveTo>
                  <a:pt x="6580420" y="5799105"/>
                </a:moveTo>
                <a:cubicBezTo>
                  <a:pt x="6570007" y="5799105"/>
                  <a:pt x="6563065" y="5806133"/>
                  <a:pt x="6563065" y="5816675"/>
                </a:cubicBezTo>
                <a:cubicBezTo>
                  <a:pt x="6563065" y="5820188"/>
                  <a:pt x="6563065" y="5820188"/>
                  <a:pt x="6563065" y="5820188"/>
                </a:cubicBezTo>
                <a:cubicBezTo>
                  <a:pt x="6563065" y="5830730"/>
                  <a:pt x="6573477" y="5841272"/>
                  <a:pt x="6583891" y="5837758"/>
                </a:cubicBezTo>
                <a:cubicBezTo>
                  <a:pt x="6597774" y="5837758"/>
                  <a:pt x="6604715" y="5830730"/>
                  <a:pt x="6604715" y="5816675"/>
                </a:cubicBezTo>
                <a:cubicBezTo>
                  <a:pt x="6604715" y="5806133"/>
                  <a:pt x="6594303" y="5795591"/>
                  <a:pt x="6580420" y="5799105"/>
                </a:cubicBezTo>
                <a:close/>
                <a:moveTo>
                  <a:pt x="6710733" y="5795591"/>
                </a:moveTo>
                <a:cubicBezTo>
                  <a:pt x="6710733" y="5795591"/>
                  <a:pt x="6710733" y="5795591"/>
                  <a:pt x="6707191" y="5813345"/>
                </a:cubicBezTo>
                <a:cubicBezTo>
                  <a:pt x="6707191" y="5813345"/>
                  <a:pt x="6707191" y="5813345"/>
                  <a:pt x="6700107" y="5834650"/>
                </a:cubicBezTo>
                <a:cubicBezTo>
                  <a:pt x="6703649" y="5838201"/>
                  <a:pt x="6707191" y="5838201"/>
                  <a:pt x="6710733" y="5838201"/>
                </a:cubicBezTo>
                <a:lnTo>
                  <a:pt x="6714275" y="5823998"/>
                </a:lnTo>
                <a:cubicBezTo>
                  <a:pt x="6714275" y="5823998"/>
                  <a:pt x="6714275" y="5823998"/>
                  <a:pt x="6721360" y="5823998"/>
                </a:cubicBezTo>
                <a:cubicBezTo>
                  <a:pt x="6721360" y="5823998"/>
                  <a:pt x="6721360" y="5823998"/>
                  <a:pt x="6724902" y="5841752"/>
                </a:cubicBezTo>
                <a:cubicBezTo>
                  <a:pt x="6728443" y="5845303"/>
                  <a:pt x="6728443" y="5845303"/>
                  <a:pt x="6731986" y="5845303"/>
                </a:cubicBezTo>
                <a:cubicBezTo>
                  <a:pt x="6731986" y="5845303"/>
                  <a:pt x="6731986" y="5845303"/>
                  <a:pt x="6728443" y="5827549"/>
                </a:cubicBezTo>
                <a:cubicBezTo>
                  <a:pt x="6735528" y="5823998"/>
                  <a:pt x="6739070" y="5816896"/>
                  <a:pt x="6739070" y="5813345"/>
                </a:cubicBezTo>
                <a:cubicBezTo>
                  <a:pt x="6739070" y="5806244"/>
                  <a:pt x="6735528" y="5802693"/>
                  <a:pt x="6731986" y="5802693"/>
                </a:cubicBezTo>
                <a:cubicBezTo>
                  <a:pt x="6724902" y="5799142"/>
                  <a:pt x="6717817" y="5795591"/>
                  <a:pt x="6710733" y="5795591"/>
                </a:cubicBezTo>
                <a:close/>
                <a:moveTo>
                  <a:pt x="6668106" y="5788873"/>
                </a:moveTo>
                <a:cubicBezTo>
                  <a:pt x="6668106" y="5788873"/>
                  <a:pt x="6668106" y="5788873"/>
                  <a:pt x="6661022" y="5809957"/>
                </a:cubicBezTo>
                <a:cubicBezTo>
                  <a:pt x="6661022" y="5809957"/>
                  <a:pt x="6661022" y="5809957"/>
                  <a:pt x="6650396" y="5831040"/>
                </a:cubicBezTo>
                <a:cubicBezTo>
                  <a:pt x="6653938" y="5831040"/>
                  <a:pt x="6653938" y="5831040"/>
                  <a:pt x="6657481" y="5831040"/>
                </a:cubicBezTo>
                <a:lnTo>
                  <a:pt x="6661022" y="5824012"/>
                </a:lnTo>
                <a:cubicBezTo>
                  <a:pt x="6668106" y="5824012"/>
                  <a:pt x="6671649" y="5824012"/>
                  <a:pt x="6678733" y="5824012"/>
                </a:cubicBezTo>
                <a:cubicBezTo>
                  <a:pt x="6678733" y="5824012"/>
                  <a:pt x="6678733" y="5824012"/>
                  <a:pt x="6682275" y="5831040"/>
                </a:cubicBezTo>
                <a:cubicBezTo>
                  <a:pt x="6685817" y="5831040"/>
                  <a:pt x="6685817" y="5834554"/>
                  <a:pt x="6689359" y="5834554"/>
                </a:cubicBezTo>
                <a:cubicBezTo>
                  <a:pt x="6689359" y="5834554"/>
                  <a:pt x="6689359" y="5834554"/>
                  <a:pt x="6682275" y="5809957"/>
                </a:cubicBezTo>
                <a:cubicBezTo>
                  <a:pt x="6682275" y="5809957"/>
                  <a:pt x="6682275" y="5809957"/>
                  <a:pt x="6678733" y="5788873"/>
                </a:cubicBezTo>
                <a:cubicBezTo>
                  <a:pt x="6678733" y="5788873"/>
                  <a:pt x="6678733" y="5788873"/>
                  <a:pt x="6668106" y="5788873"/>
                </a:cubicBezTo>
                <a:close/>
                <a:moveTo>
                  <a:pt x="6647709" y="5788873"/>
                </a:moveTo>
                <a:cubicBezTo>
                  <a:pt x="6629999" y="5788873"/>
                  <a:pt x="6622914" y="5788873"/>
                  <a:pt x="6608746" y="5792344"/>
                </a:cubicBezTo>
                <a:cubicBezTo>
                  <a:pt x="6608746" y="5799285"/>
                  <a:pt x="6608746" y="5799285"/>
                  <a:pt x="6608746" y="5799285"/>
                </a:cubicBezTo>
                <a:lnTo>
                  <a:pt x="6622914" y="5795815"/>
                </a:lnTo>
                <a:cubicBezTo>
                  <a:pt x="6626456" y="5830523"/>
                  <a:pt x="6626456" y="5830523"/>
                  <a:pt x="6626456" y="5830523"/>
                </a:cubicBezTo>
                <a:cubicBezTo>
                  <a:pt x="6637082" y="5830523"/>
                  <a:pt x="6637082" y="5830523"/>
                  <a:pt x="6637082" y="5830523"/>
                </a:cubicBezTo>
                <a:cubicBezTo>
                  <a:pt x="6633540" y="5795815"/>
                  <a:pt x="6633540" y="5795815"/>
                  <a:pt x="6633540" y="5795815"/>
                </a:cubicBezTo>
                <a:cubicBezTo>
                  <a:pt x="6647709" y="5795815"/>
                  <a:pt x="6647709" y="5795815"/>
                  <a:pt x="6647709" y="5795815"/>
                </a:cubicBezTo>
                <a:cubicBezTo>
                  <a:pt x="6647709" y="5788873"/>
                  <a:pt x="6647709" y="5788873"/>
                  <a:pt x="6647709" y="5788873"/>
                </a:cubicBezTo>
                <a:close/>
                <a:moveTo>
                  <a:pt x="6198068" y="5788872"/>
                </a:moveTo>
                <a:cubicBezTo>
                  <a:pt x="6215982" y="5788872"/>
                  <a:pt x="6223148" y="5806339"/>
                  <a:pt x="6223148" y="5823804"/>
                </a:cubicBezTo>
                <a:lnTo>
                  <a:pt x="6169406" y="5823804"/>
                </a:lnTo>
                <a:cubicBezTo>
                  <a:pt x="6169406" y="5806339"/>
                  <a:pt x="6180154" y="5788872"/>
                  <a:pt x="6198068" y="5788872"/>
                </a:cubicBezTo>
                <a:close/>
                <a:moveTo>
                  <a:pt x="6650396" y="5782156"/>
                </a:moveTo>
                <a:cubicBezTo>
                  <a:pt x="6713570" y="5782156"/>
                  <a:pt x="6769725" y="5803115"/>
                  <a:pt x="6815350" y="5838047"/>
                </a:cubicBezTo>
                <a:cubicBezTo>
                  <a:pt x="6822370" y="5845034"/>
                  <a:pt x="6822370" y="5848527"/>
                  <a:pt x="6818860" y="5852020"/>
                </a:cubicBezTo>
                <a:cubicBezTo>
                  <a:pt x="6818860" y="5852020"/>
                  <a:pt x="6818860" y="5852020"/>
                  <a:pt x="6790783" y="5883460"/>
                </a:cubicBezTo>
                <a:cubicBezTo>
                  <a:pt x="6787273" y="5886952"/>
                  <a:pt x="6783764" y="5886952"/>
                  <a:pt x="6776744" y="5883460"/>
                </a:cubicBezTo>
                <a:cubicBezTo>
                  <a:pt x="6741648" y="5855514"/>
                  <a:pt x="6696021" y="5838047"/>
                  <a:pt x="6650396" y="5838047"/>
                </a:cubicBezTo>
                <a:cubicBezTo>
                  <a:pt x="6601261" y="5838047"/>
                  <a:pt x="6559145" y="5855514"/>
                  <a:pt x="6524048" y="5883460"/>
                </a:cubicBezTo>
                <a:cubicBezTo>
                  <a:pt x="6517028" y="5886952"/>
                  <a:pt x="6513519" y="5886952"/>
                  <a:pt x="6510010" y="5883460"/>
                </a:cubicBezTo>
                <a:cubicBezTo>
                  <a:pt x="6510010" y="5883460"/>
                  <a:pt x="6510010" y="5883460"/>
                  <a:pt x="6481932" y="5852020"/>
                </a:cubicBezTo>
                <a:cubicBezTo>
                  <a:pt x="6478422" y="5848527"/>
                  <a:pt x="6478422" y="5845034"/>
                  <a:pt x="6485442" y="5838047"/>
                </a:cubicBezTo>
                <a:cubicBezTo>
                  <a:pt x="6531067" y="5803115"/>
                  <a:pt x="6587222" y="5782156"/>
                  <a:pt x="6650396" y="5782156"/>
                </a:cubicBezTo>
                <a:close/>
                <a:moveTo>
                  <a:pt x="6198292" y="5782155"/>
                </a:moveTo>
                <a:cubicBezTo>
                  <a:pt x="6173924" y="5782155"/>
                  <a:pt x="6160001" y="5799669"/>
                  <a:pt x="6160001" y="5831195"/>
                </a:cubicBezTo>
                <a:cubicBezTo>
                  <a:pt x="6160001" y="5859217"/>
                  <a:pt x="6170443" y="5880234"/>
                  <a:pt x="6201773" y="5880234"/>
                </a:cubicBezTo>
                <a:cubicBezTo>
                  <a:pt x="6208735" y="5880234"/>
                  <a:pt x="6222659" y="5876731"/>
                  <a:pt x="6229621" y="5873228"/>
                </a:cubicBezTo>
                <a:lnTo>
                  <a:pt x="6229621" y="5862720"/>
                </a:lnTo>
                <a:cubicBezTo>
                  <a:pt x="6222659" y="5866223"/>
                  <a:pt x="6212216" y="5869725"/>
                  <a:pt x="6201773" y="5869725"/>
                </a:cubicBezTo>
                <a:cubicBezTo>
                  <a:pt x="6180887" y="5869725"/>
                  <a:pt x="6170443" y="5852211"/>
                  <a:pt x="6170443" y="5834698"/>
                </a:cubicBezTo>
                <a:cubicBezTo>
                  <a:pt x="6170443" y="5834698"/>
                  <a:pt x="6170443" y="5834698"/>
                  <a:pt x="6236583" y="5834698"/>
                </a:cubicBezTo>
                <a:cubicBezTo>
                  <a:pt x="6236583" y="5834698"/>
                  <a:pt x="6236583" y="5834698"/>
                  <a:pt x="6236583" y="5827692"/>
                </a:cubicBezTo>
                <a:cubicBezTo>
                  <a:pt x="6236583" y="5803172"/>
                  <a:pt x="6226140" y="5782155"/>
                  <a:pt x="6198292" y="5782155"/>
                </a:cubicBezTo>
                <a:close/>
                <a:moveTo>
                  <a:pt x="5949064" y="5745879"/>
                </a:moveTo>
                <a:lnTo>
                  <a:pt x="5949064" y="5756627"/>
                </a:lnTo>
                <a:lnTo>
                  <a:pt x="5988028" y="5756627"/>
                </a:lnTo>
                <a:lnTo>
                  <a:pt x="5988028" y="5876203"/>
                </a:lnTo>
                <a:lnTo>
                  <a:pt x="6001464" y="5876203"/>
                </a:lnTo>
                <a:lnTo>
                  <a:pt x="6001464" y="5756627"/>
                </a:lnTo>
                <a:lnTo>
                  <a:pt x="6040426" y="5756627"/>
                </a:lnTo>
                <a:lnTo>
                  <a:pt x="6040426" y="5745879"/>
                </a:lnTo>
                <a:close/>
                <a:moveTo>
                  <a:pt x="6061922" y="5735130"/>
                </a:moveTo>
                <a:lnTo>
                  <a:pt x="6061922" y="5876203"/>
                </a:lnTo>
                <a:cubicBezTo>
                  <a:pt x="6061922" y="5876203"/>
                  <a:pt x="6061922" y="5876203"/>
                  <a:pt x="6072287" y="5876203"/>
                </a:cubicBezTo>
                <a:cubicBezTo>
                  <a:pt x="6072287" y="5876203"/>
                  <a:pt x="6072287" y="5876203"/>
                  <a:pt x="6072287" y="5826827"/>
                </a:cubicBezTo>
                <a:cubicBezTo>
                  <a:pt x="6072287" y="5809193"/>
                  <a:pt x="6079197" y="5788033"/>
                  <a:pt x="6099926" y="5788033"/>
                </a:cubicBezTo>
                <a:cubicBezTo>
                  <a:pt x="6120655" y="5788033"/>
                  <a:pt x="6120655" y="5802140"/>
                  <a:pt x="6120655" y="5819774"/>
                </a:cubicBezTo>
                <a:cubicBezTo>
                  <a:pt x="6120655" y="5819774"/>
                  <a:pt x="6120655" y="5819774"/>
                  <a:pt x="6120655" y="5876203"/>
                </a:cubicBezTo>
                <a:cubicBezTo>
                  <a:pt x="6120655" y="5876203"/>
                  <a:pt x="6120655" y="5876203"/>
                  <a:pt x="6134474" y="5876203"/>
                </a:cubicBezTo>
                <a:cubicBezTo>
                  <a:pt x="6134474" y="5876203"/>
                  <a:pt x="6134474" y="5876203"/>
                  <a:pt x="6134474" y="5819774"/>
                </a:cubicBezTo>
                <a:cubicBezTo>
                  <a:pt x="6134474" y="5795086"/>
                  <a:pt x="6127564" y="5780979"/>
                  <a:pt x="6103380" y="5780979"/>
                </a:cubicBezTo>
                <a:cubicBezTo>
                  <a:pt x="6089561" y="5780979"/>
                  <a:pt x="6079197" y="5788033"/>
                  <a:pt x="6072287" y="5798613"/>
                </a:cubicBezTo>
                <a:cubicBezTo>
                  <a:pt x="6072287" y="5798613"/>
                  <a:pt x="6072287" y="5798613"/>
                  <a:pt x="6072287" y="5735130"/>
                </a:cubicBezTo>
                <a:cubicBezTo>
                  <a:pt x="6072287" y="5735130"/>
                  <a:pt x="6072287" y="5735130"/>
                  <a:pt x="6061922" y="5735130"/>
                </a:cubicBezTo>
                <a:close/>
                <a:moveTo>
                  <a:pt x="6640551" y="5710947"/>
                </a:moveTo>
                <a:cubicBezTo>
                  <a:pt x="6630033" y="5728568"/>
                  <a:pt x="6626527" y="5746189"/>
                  <a:pt x="6626527" y="5763810"/>
                </a:cubicBezTo>
                <a:cubicBezTo>
                  <a:pt x="6623021" y="5763810"/>
                  <a:pt x="6605492" y="5767334"/>
                  <a:pt x="6601987" y="5767334"/>
                </a:cubicBezTo>
                <a:cubicBezTo>
                  <a:pt x="6598480" y="5749713"/>
                  <a:pt x="6587963" y="5732092"/>
                  <a:pt x="6577446" y="5721520"/>
                </a:cubicBezTo>
                <a:cubicBezTo>
                  <a:pt x="6577446" y="5721520"/>
                  <a:pt x="6577446" y="5721520"/>
                  <a:pt x="6573940" y="5721520"/>
                </a:cubicBezTo>
                <a:cubicBezTo>
                  <a:pt x="6566929" y="5721520"/>
                  <a:pt x="6559917" y="5725044"/>
                  <a:pt x="6552905" y="5725044"/>
                </a:cubicBezTo>
                <a:cubicBezTo>
                  <a:pt x="6552905" y="5725044"/>
                  <a:pt x="6552905" y="5725044"/>
                  <a:pt x="6552905" y="5728568"/>
                </a:cubicBezTo>
                <a:cubicBezTo>
                  <a:pt x="6549399" y="5735617"/>
                  <a:pt x="6549399" y="5742665"/>
                  <a:pt x="6549399" y="5753237"/>
                </a:cubicBezTo>
                <a:cubicBezTo>
                  <a:pt x="6549399" y="5763810"/>
                  <a:pt x="6549399" y="5770858"/>
                  <a:pt x="6552905" y="5781431"/>
                </a:cubicBezTo>
                <a:cubicBezTo>
                  <a:pt x="6549399" y="5781431"/>
                  <a:pt x="6531870" y="5788479"/>
                  <a:pt x="6531870" y="5788479"/>
                </a:cubicBezTo>
                <a:cubicBezTo>
                  <a:pt x="6521353" y="5774382"/>
                  <a:pt x="6507329" y="5760286"/>
                  <a:pt x="6493306" y="5753237"/>
                </a:cubicBezTo>
                <a:cubicBezTo>
                  <a:pt x="6486295" y="5753237"/>
                  <a:pt x="6479283" y="5760286"/>
                  <a:pt x="6472271" y="5763810"/>
                </a:cubicBezTo>
                <a:cubicBezTo>
                  <a:pt x="6472271" y="5781431"/>
                  <a:pt x="6475777" y="5799052"/>
                  <a:pt x="6486295" y="5816672"/>
                </a:cubicBezTo>
                <a:cubicBezTo>
                  <a:pt x="6482789" y="5816672"/>
                  <a:pt x="6472271" y="5827245"/>
                  <a:pt x="6468766" y="5827245"/>
                </a:cubicBezTo>
                <a:cubicBezTo>
                  <a:pt x="6458248" y="5816672"/>
                  <a:pt x="6440719" y="5806100"/>
                  <a:pt x="6423190" y="5802576"/>
                </a:cubicBezTo>
                <a:cubicBezTo>
                  <a:pt x="6416178" y="5806100"/>
                  <a:pt x="6409167" y="5813148"/>
                  <a:pt x="6405661" y="5816672"/>
                </a:cubicBezTo>
                <a:cubicBezTo>
                  <a:pt x="6405661" y="5816672"/>
                  <a:pt x="6405661" y="5816672"/>
                  <a:pt x="6405661" y="5820196"/>
                </a:cubicBezTo>
                <a:cubicBezTo>
                  <a:pt x="6409167" y="5834294"/>
                  <a:pt x="6419684" y="5851914"/>
                  <a:pt x="6433707" y="5866011"/>
                </a:cubicBezTo>
                <a:cubicBezTo>
                  <a:pt x="6430202" y="5866011"/>
                  <a:pt x="6419684" y="5883632"/>
                  <a:pt x="6419684" y="5883632"/>
                </a:cubicBezTo>
                <a:cubicBezTo>
                  <a:pt x="6402155" y="5876583"/>
                  <a:pt x="6384626" y="5869535"/>
                  <a:pt x="6367097" y="5869535"/>
                </a:cubicBezTo>
                <a:cubicBezTo>
                  <a:pt x="6363592" y="5876583"/>
                  <a:pt x="6356580" y="5883632"/>
                  <a:pt x="6356580" y="5890680"/>
                </a:cubicBezTo>
                <a:cubicBezTo>
                  <a:pt x="6363592" y="5904777"/>
                  <a:pt x="6377614" y="5918873"/>
                  <a:pt x="6391638" y="5929447"/>
                </a:cubicBezTo>
                <a:cubicBezTo>
                  <a:pt x="6391638" y="5932971"/>
                  <a:pt x="6384626" y="5947067"/>
                  <a:pt x="6384626" y="5950591"/>
                </a:cubicBezTo>
                <a:cubicBezTo>
                  <a:pt x="6367097" y="5943543"/>
                  <a:pt x="6346062" y="5943543"/>
                  <a:pt x="6332039" y="5950591"/>
                </a:cubicBezTo>
                <a:cubicBezTo>
                  <a:pt x="6328533" y="5957640"/>
                  <a:pt x="6325027" y="5964688"/>
                  <a:pt x="6325027" y="5971736"/>
                </a:cubicBezTo>
                <a:cubicBezTo>
                  <a:pt x="6335544" y="5985833"/>
                  <a:pt x="6353073" y="5992881"/>
                  <a:pt x="6370602" y="5999930"/>
                </a:cubicBezTo>
                <a:cubicBezTo>
                  <a:pt x="6370602" y="6003454"/>
                  <a:pt x="6367097" y="6017550"/>
                  <a:pt x="6367097" y="6021074"/>
                </a:cubicBezTo>
                <a:cubicBezTo>
                  <a:pt x="6349568" y="6021074"/>
                  <a:pt x="6332039" y="6028123"/>
                  <a:pt x="6318016" y="6035172"/>
                </a:cubicBezTo>
                <a:cubicBezTo>
                  <a:pt x="6318016" y="6035172"/>
                  <a:pt x="6318016" y="6035172"/>
                  <a:pt x="6314510" y="6035172"/>
                </a:cubicBezTo>
                <a:cubicBezTo>
                  <a:pt x="6314510" y="6038696"/>
                  <a:pt x="6314510" y="6042220"/>
                  <a:pt x="6314510" y="6049268"/>
                </a:cubicBezTo>
                <a:cubicBezTo>
                  <a:pt x="6314510" y="6052792"/>
                  <a:pt x="6314510" y="6056316"/>
                  <a:pt x="6314510" y="6059841"/>
                </a:cubicBezTo>
                <a:cubicBezTo>
                  <a:pt x="6314510" y="6059841"/>
                  <a:pt x="6314510" y="6059841"/>
                  <a:pt x="6318016" y="6059841"/>
                </a:cubicBezTo>
                <a:cubicBezTo>
                  <a:pt x="6332039" y="6070414"/>
                  <a:pt x="6349568" y="6073938"/>
                  <a:pt x="6367097" y="6073938"/>
                </a:cubicBezTo>
                <a:cubicBezTo>
                  <a:pt x="6367097" y="6077462"/>
                  <a:pt x="6370602" y="6095083"/>
                  <a:pt x="6370602" y="6095083"/>
                </a:cubicBezTo>
                <a:cubicBezTo>
                  <a:pt x="6353073" y="6102131"/>
                  <a:pt x="6335544" y="6112703"/>
                  <a:pt x="6325027" y="6123276"/>
                </a:cubicBezTo>
                <a:cubicBezTo>
                  <a:pt x="6325027" y="6123276"/>
                  <a:pt x="6325027" y="6123276"/>
                  <a:pt x="6325027" y="6126800"/>
                </a:cubicBezTo>
                <a:cubicBezTo>
                  <a:pt x="6325027" y="6130325"/>
                  <a:pt x="6328533" y="6140897"/>
                  <a:pt x="6332039" y="6147945"/>
                </a:cubicBezTo>
                <a:cubicBezTo>
                  <a:pt x="6349568" y="6151469"/>
                  <a:pt x="6367097" y="6151469"/>
                  <a:pt x="6384626" y="6147945"/>
                </a:cubicBezTo>
                <a:cubicBezTo>
                  <a:pt x="6384626" y="6147945"/>
                  <a:pt x="6391638" y="6165566"/>
                  <a:pt x="6395143" y="6169091"/>
                </a:cubicBezTo>
                <a:cubicBezTo>
                  <a:pt x="6377614" y="6176139"/>
                  <a:pt x="6363592" y="6190235"/>
                  <a:pt x="6356580" y="6204332"/>
                </a:cubicBezTo>
                <a:cubicBezTo>
                  <a:pt x="6356580" y="6204332"/>
                  <a:pt x="6356580" y="6204332"/>
                  <a:pt x="6356580" y="6207856"/>
                </a:cubicBezTo>
                <a:cubicBezTo>
                  <a:pt x="6360085" y="6211380"/>
                  <a:pt x="6363592" y="6221953"/>
                  <a:pt x="6367097" y="6225477"/>
                </a:cubicBezTo>
                <a:cubicBezTo>
                  <a:pt x="6384626" y="6225477"/>
                  <a:pt x="6402155" y="6221953"/>
                  <a:pt x="6419684" y="6211380"/>
                </a:cubicBezTo>
                <a:cubicBezTo>
                  <a:pt x="6419684" y="6214905"/>
                  <a:pt x="6430202" y="6229001"/>
                  <a:pt x="6433707" y="6232526"/>
                </a:cubicBezTo>
                <a:cubicBezTo>
                  <a:pt x="6419684" y="6243098"/>
                  <a:pt x="6412673" y="6260718"/>
                  <a:pt x="6405661" y="6278340"/>
                </a:cubicBezTo>
                <a:cubicBezTo>
                  <a:pt x="6412673" y="6281864"/>
                  <a:pt x="6416178" y="6288912"/>
                  <a:pt x="6423190" y="6292436"/>
                </a:cubicBezTo>
                <a:cubicBezTo>
                  <a:pt x="6440719" y="6288912"/>
                  <a:pt x="6458248" y="6281864"/>
                  <a:pt x="6468766" y="6267768"/>
                </a:cubicBezTo>
                <a:cubicBezTo>
                  <a:pt x="6472271" y="6267768"/>
                  <a:pt x="6486295" y="6281864"/>
                  <a:pt x="6486295" y="6281864"/>
                </a:cubicBezTo>
                <a:cubicBezTo>
                  <a:pt x="6479283" y="6295960"/>
                  <a:pt x="6475777" y="6317106"/>
                  <a:pt x="6475777" y="6331202"/>
                </a:cubicBezTo>
                <a:cubicBezTo>
                  <a:pt x="6475777" y="6331202"/>
                  <a:pt x="6475777" y="6334727"/>
                  <a:pt x="6475777" y="6334727"/>
                </a:cubicBezTo>
                <a:cubicBezTo>
                  <a:pt x="6479283" y="6338251"/>
                  <a:pt x="6486295" y="6341775"/>
                  <a:pt x="6493306" y="6345299"/>
                </a:cubicBezTo>
                <a:cubicBezTo>
                  <a:pt x="6493306" y="6345299"/>
                  <a:pt x="6493306" y="6345299"/>
                  <a:pt x="6496812" y="6345299"/>
                </a:cubicBezTo>
                <a:cubicBezTo>
                  <a:pt x="6510836" y="6338251"/>
                  <a:pt x="6524858" y="6324154"/>
                  <a:pt x="6531870" y="6306533"/>
                </a:cubicBezTo>
                <a:cubicBezTo>
                  <a:pt x="6535376" y="6310057"/>
                  <a:pt x="6549399" y="6313582"/>
                  <a:pt x="6552905" y="6317106"/>
                </a:cubicBezTo>
                <a:cubicBezTo>
                  <a:pt x="6549399" y="6324154"/>
                  <a:pt x="6549399" y="6334727"/>
                  <a:pt x="6549399" y="6341775"/>
                </a:cubicBezTo>
                <a:cubicBezTo>
                  <a:pt x="6549399" y="6352347"/>
                  <a:pt x="6549399" y="6359396"/>
                  <a:pt x="6552905" y="6369969"/>
                </a:cubicBezTo>
                <a:cubicBezTo>
                  <a:pt x="6559917" y="6373493"/>
                  <a:pt x="6566929" y="6373493"/>
                  <a:pt x="6573940" y="6377017"/>
                </a:cubicBezTo>
                <a:cubicBezTo>
                  <a:pt x="6573940" y="6377017"/>
                  <a:pt x="6573940" y="6377017"/>
                  <a:pt x="6577446" y="6377017"/>
                </a:cubicBezTo>
                <a:cubicBezTo>
                  <a:pt x="6587963" y="6362920"/>
                  <a:pt x="6598480" y="6345299"/>
                  <a:pt x="6601987" y="6331202"/>
                </a:cubicBezTo>
                <a:cubicBezTo>
                  <a:pt x="6605492" y="6331202"/>
                  <a:pt x="6623021" y="6331202"/>
                  <a:pt x="6626527" y="6331202"/>
                </a:cubicBezTo>
                <a:cubicBezTo>
                  <a:pt x="6626527" y="6352347"/>
                  <a:pt x="6630033" y="6369969"/>
                  <a:pt x="6640551" y="6384065"/>
                </a:cubicBezTo>
                <a:cubicBezTo>
                  <a:pt x="6647562" y="6384065"/>
                  <a:pt x="6658080" y="6384065"/>
                  <a:pt x="6661585" y="6384065"/>
                </a:cubicBezTo>
                <a:cubicBezTo>
                  <a:pt x="6661585" y="6384065"/>
                  <a:pt x="6661585" y="6384065"/>
                  <a:pt x="6665092" y="6384065"/>
                </a:cubicBezTo>
                <a:cubicBezTo>
                  <a:pt x="6672103" y="6369969"/>
                  <a:pt x="6679114" y="6352347"/>
                  <a:pt x="6679114" y="6331202"/>
                </a:cubicBezTo>
                <a:cubicBezTo>
                  <a:pt x="6679114" y="6331202"/>
                  <a:pt x="6696643" y="6331202"/>
                  <a:pt x="6700150" y="6331202"/>
                </a:cubicBezTo>
                <a:cubicBezTo>
                  <a:pt x="6703655" y="6345299"/>
                  <a:pt x="6714173" y="6362920"/>
                  <a:pt x="6724690" y="6377017"/>
                </a:cubicBezTo>
                <a:cubicBezTo>
                  <a:pt x="6724690" y="6377017"/>
                  <a:pt x="6724690" y="6377017"/>
                  <a:pt x="6728196" y="6377017"/>
                </a:cubicBezTo>
                <a:cubicBezTo>
                  <a:pt x="6735207" y="6373493"/>
                  <a:pt x="6742219" y="6373493"/>
                  <a:pt x="6749231" y="6369969"/>
                </a:cubicBezTo>
                <a:cubicBezTo>
                  <a:pt x="6752736" y="6359396"/>
                  <a:pt x="6752736" y="6352347"/>
                  <a:pt x="6752736" y="6341775"/>
                </a:cubicBezTo>
                <a:cubicBezTo>
                  <a:pt x="6752736" y="6334727"/>
                  <a:pt x="6752736" y="6324154"/>
                  <a:pt x="6749231" y="6317106"/>
                </a:cubicBezTo>
                <a:cubicBezTo>
                  <a:pt x="6752736" y="6313582"/>
                  <a:pt x="6766760" y="6306533"/>
                  <a:pt x="6770266" y="6306533"/>
                </a:cubicBezTo>
                <a:cubicBezTo>
                  <a:pt x="6780783" y="6324154"/>
                  <a:pt x="6791301" y="6334727"/>
                  <a:pt x="6808830" y="6345299"/>
                </a:cubicBezTo>
                <a:cubicBezTo>
                  <a:pt x="6815841" y="6341775"/>
                  <a:pt x="6822853" y="6338251"/>
                  <a:pt x="6826358" y="6334727"/>
                </a:cubicBezTo>
                <a:cubicBezTo>
                  <a:pt x="6826358" y="6334727"/>
                  <a:pt x="6826358" y="6334727"/>
                  <a:pt x="6829865" y="6334727"/>
                </a:cubicBezTo>
                <a:cubicBezTo>
                  <a:pt x="6829865" y="6334727"/>
                  <a:pt x="6829865" y="6331202"/>
                  <a:pt x="6829865" y="6331202"/>
                </a:cubicBezTo>
                <a:cubicBezTo>
                  <a:pt x="6829865" y="6313582"/>
                  <a:pt x="6822853" y="6295960"/>
                  <a:pt x="6815841" y="6281864"/>
                </a:cubicBezTo>
                <a:cubicBezTo>
                  <a:pt x="6815841" y="6278340"/>
                  <a:pt x="6829865" y="6267768"/>
                  <a:pt x="6833370" y="6267768"/>
                </a:cubicBezTo>
                <a:cubicBezTo>
                  <a:pt x="6843888" y="6278340"/>
                  <a:pt x="6861417" y="6288912"/>
                  <a:pt x="6878946" y="6292436"/>
                </a:cubicBezTo>
                <a:cubicBezTo>
                  <a:pt x="6885958" y="6288912"/>
                  <a:pt x="6892970" y="6281864"/>
                  <a:pt x="6896475" y="6278340"/>
                </a:cubicBezTo>
                <a:cubicBezTo>
                  <a:pt x="6896475" y="6278340"/>
                  <a:pt x="6896475" y="6278340"/>
                  <a:pt x="6896475" y="6274816"/>
                </a:cubicBezTo>
                <a:cubicBezTo>
                  <a:pt x="6892970" y="6260718"/>
                  <a:pt x="6882452" y="6243098"/>
                  <a:pt x="6868429" y="6229001"/>
                </a:cubicBezTo>
                <a:cubicBezTo>
                  <a:pt x="6871934" y="6229001"/>
                  <a:pt x="6882452" y="6214905"/>
                  <a:pt x="6882452" y="6211380"/>
                </a:cubicBezTo>
                <a:cubicBezTo>
                  <a:pt x="6899981" y="6221953"/>
                  <a:pt x="6917510" y="6225477"/>
                  <a:pt x="6935039" y="6225477"/>
                </a:cubicBezTo>
                <a:cubicBezTo>
                  <a:pt x="6938545" y="6218429"/>
                  <a:pt x="6942051" y="6211380"/>
                  <a:pt x="6945557" y="6207856"/>
                </a:cubicBezTo>
                <a:cubicBezTo>
                  <a:pt x="6945557" y="6207856"/>
                  <a:pt x="6945557" y="6207856"/>
                  <a:pt x="6945557" y="6204332"/>
                </a:cubicBezTo>
                <a:cubicBezTo>
                  <a:pt x="6938545" y="6190235"/>
                  <a:pt x="6924521" y="6176139"/>
                  <a:pt x="6910499" y="6165566"/>
                </a:cubicBezTo>
                <a:cubicBezTo>
                  <a:pt x="6910499" y="6165566"/>
                  <a:pt x="6917510" y="6147945"/>
                  <a:pt x="6917510" y="6147945"/>
                </a:cubicBezTo>
                <a:cubicBezTo>
                  <a:pt x="6935039" y="6151469"/>
                  <a:pt x="6952568" y="6151469"/>
                  <a:pt x="6970097" y="6147945"/>
                </a:cubicBezTo>
                <a:cubicBezTo>
                  <a:pt x="6970097" y="6147945"/>
                  <a:pt x="6970097" y="6147945"/>
                  <a:pt x="6970097" y="6144421"/>
                </a:cubicBezTo>
                <a:cubicBezTo>
                  <a:pt x="6973603" y="6140897"/>
                  <a:pt x="6977109" y="6130325"/>
                  <a:pt x="6977109" y="6123276"/>
                </a:cubicBezTo>
                <a:cubicBezTo>
                  <a:pt x="6963086" y="6109179"/>
                  <a:pt x="6949062" y="6102131"/>
                  <a:pt x="6931533" y="6095083"/>
                </a:cubicBezTo>
                <a:cubicBezTo>
                  <a:pt x="6931533" y="6095083"/>
                  <a:pt x="6931533" y="6077462"/>
                  <a:pt x="6935039" y="6073938"/>
                </a:cubicBezTo>
                <a:cubicBezTo>
                  <a:pt x="6952568" y="6073938"/>
                  <a:pt x="6970097" y="6070414"/>
                  <a:pt x="6984121" y="6059841"/>
                </a:cubicBezTo>
                <a:cubicBezTo>
                  <a:pt x="6987626" y="6056316"/>
                  <a:pt x="6987626" y="6052792"/>
                  <a:pt x="6987626" y="6049268"/>
                </a:cubicBezTo>
                <a:cubicBezTo>
                  <a:pt x="6987626" y="6045744"/>
                  <a:pt x="6987626" y="6042220"/>
                  <a:pt x="6984121" y="6038696"/>
                </a:cubicBezTo>
                <a:cubicBezTo>
                  <a:pt x="6984121" y="6038696"/>
                  <a:pt x="6984121" y="6038696"/>
                  <a:pt x="6984121" y="6035172"/>
                </a:cubicBezTo>
                <a:cubicBezTo>
                  <a:pt x="6970097" y="6028123"/>
                  <a:pt x="6952568" y="6021074"/>
                  <a:pt x="6935039" y="6021074"/>
                </a:cubicBezTo>
                <a:cubicBezTo>
                  <a:pt x="6935039" y="6021074"/>
                  <a:pt x="6931533" y="6003454"/>
                  <a:pt x="6931533" y="5999930"/>
                </a:cubicBezTo>
                <a:cubicBezTo>
                  <a:pt x="6949062" y="5996406"/>
                  <a:pt x="6966592" y="5985833"/>
                  <a:pt x="6977109" y="5975261"/>
                </a:cubicBezTo>
                <a:cubicBezTo>
                  <a:pt x="6977109" y="5975261"/>
                  <a:pt x="6977109" y="5975261"/>
                  <a:pt x="6977109" y="5971736"/>
                </a:cubicBezTo>
                <a:cubicBezTo>
                  <a:pt x="6977109" y="5964688"/>
                  <a:pt x="6973603" y="5957640"/>
                  <a:pt x="6970097" y="5950591"/>
                </a:cubicBezTo>
                <a:cubicBezTo>
                  <a:pt x="6952568" y="5947067"/>
                  <a:pt x="6935039" y="5947067"/>
                  <a:pt x="6917510" y="5950591"/>
                </a:cubicBezTo>
                <a:cubicBezTo>
                  <a:pt x="6917510" y="5947067"/>
                  <a:pt x="6910499" y="5932971"/>
                  <a:pt x="6910499" y="5929447"/>
                </a:cubicBezTo>
                <a:cubicBezTo>
                  <a:pt x="6924521" y="5918873"/>
                  <a:pt x="6938545" y="5908301"/>
                  <a:pt x="6945557" y="5890680"/>
                </a:cubicBezTo>
                <a:cubicBezTo>
                  <a:pt x="6945557" y="5883632"/>
                  <a:pt x="6938545" y="5876583"/>
                  <a:pt x="6935039" y="5873059"/>
                </a:cubicBezTo>
                <a:cubicBezTo>
                  <a:pt x="6935039" y="5873059"/>
                  <a:pt x="6935039" y="5873059"/>
                  <a:pt x="6935039" y="5869535"/>
                </a:cubicBezTo>
                <a:cubicBezTo>
                  <a:pt x="6917510" y="5869535"/>
                  <a:pt x="6899981" y="5876583"/>
                  <a:pt x="6882452" y="5883632"/>
                </a:cubicBezTo>
                <a:cubicBezTo>
                  <a:pt x="6882452" y="5883632"/>
                  <a:pt x="6871934" y="5869535"/>
                  <a:pt x="6868429" y="5866011"/>
                </a:cubicBezTo>
                <a:cubicBezTo>
                  <a:pt x="6882452" y="5851914"/>
                  <a:pt x="6892970" y="5837818"/>
                  <a:pt x="6896475" y="5820196"/>
                </a:cubicBezTo>
                <a:cubicBezTo>
                  <a:pt x="6892970" y="5813148"/>
                  <a:pt x="6885958" y="5806100"/>
                  <a:pt x="6878946" y="5802576"/>
                </a:cubicBezTo>
                <a:cubicBezTo>
                  <a:pt x="6861417" y="5806100"/>
                  <a:pt x="6847394" y="5816672"/>
                  <a:pt x="6833370" y="5830770"/>
                </a:cubicBezTo>
                <a:cubicBezTo>
                  <a:pt x="6829865" y="5827245"/>
                  <a:pt x="6815841" y="5816672"/>
                  <a:pt x="6815841" y="5816672"/>
                </a:cubicBezTo>
                <a:cubicBezTo>
                  <a:pt x="6822853" y="5799052"/>
                  <a:pt x="6829865" y="5781431"/>
                  <a:pt x="6829865" y="5763810"/>
                </a:cubicBezTo>
                <a:cubicBezTo>
                  <a:pt x="6822853" y="5760286"/>
                  <a:pt x="6815841" y="5753237"/>
                  <a:pt x="6808830" y="5753237"/>
                </a:cubicBezTo>
                <a:cubicBezTo>
                  <a:pt x="6794806" y="5760286"/>
                  <a:pt x="6780783" y="5774382"/>
                  <a:pt x="6770266" y="5788479"/>
                </a:cubicBezTo>
                <a:cubicBezTo>
                  <a:pt x="6766760" y="5788479"/>
                  <a:pt x="6752736" y="5781431"/>
                  <a:pt x="6749231" y="5781431"/>
                </a:cubicBezTo>
                <a:cubicBezTo>
                  <a:pt x="6752736" y="5770858"/>
                  <a:pt x="6752736" y="5763810"/>
                  <a:pt x="6752736" y="5753237"/>
                </a:cubicBezTo>
                <a:cubicBezTo>
                  <a:pt x="6752736" y="5742665"/>
                  <a:pt x="6752736" y="5735617"/>
                  <a:pt x="6749231" y="5728568"/>
                </a:cubicBezTo>
                <a:cubicBezTo>
                  <a:pt x="6749231" y="5728568"/>
                  <a:pt x="6749231" y="5728568"/>
                  <a:pt x="6749231" y="5725044"/>
                </a:cubicBezTo>
                <a:cubicBezTo>
                  <a:pt x="6742219" y="5725044"/>
                  <a:pt x="6735207" y="5721520"/>
                  <a:pt x="6728196" y="5721520"/>
                </a:cubicBezTo>
                <a:cubicBezTo>
                  <a:pt x="6728196" y="5721520"/>
                  <a:pt x="6728196" y="5721520"/>
                  <a:pt x="6724690" y="5721520"/>
                </a:cubicBezTo>
                <a:cubicBezTo>
                  <a:pt x="6714173" y="5732092"/>
                  <a:pt x="6703655" y="5749713"/>
                  <a:pt x="6700150" y="5767334"/>
                </a:cubicBezTo>
                <a:cubicBezTo>
                  <a:pt x="6696643" y="5767334"/>
                  <a:pt x="6679114" y="5763810"/>
                  <a:pt x="6675609" y="5763810"/>
                </a:cubicBezTo>
                <a:cubicBezTo>
                  <a:pt x="6675609" y="5746189"/>
                  <a:pt x="6672103" y="5728568"/>
                  <a:pt x="6661585" y="5710947"/>
                </a:cubicBezTo>
                <a:cubicBezTo>
                  <a:pt x="6654574" y="5710947"/>
                  <a:pt x="6647562" y="5710947"/>
                  <a:pt x="6640551" y="5710947"/>
                </a:cubicBezTo>
                <a:close/>
                <a:moveTo>
                  <a:pt x="0" y="0"/>
                </a:moveTo>
                <a:lnTo>
                  <a:pt x="12192000" y="0"/>
                </a:lnTo>
                <a:lnTo>
                  <a:pt x="12192000" y="6858000"/>
                </a:lnTo>
                <a:lnTo>
                  <a:pt x="0" y="6858000"/>
                </a:lnTo>
                <a:close/>
              </a:path>
            </a:pathLst>
          </a:custGeom>
          <a:solidFill>
            <a:srgbClr val="48595D">
              <a:alpha val="70000"/>
            </a:srgbClr>
          </a:solidFill>
        </p:spPr>
        <p:txBody>
          <a:bodyPr wrap="square" tIns="3474720">
            <a:noAutofit/>
          </a:bodyPr>
          <a:lstStyle>
            <a:lvl1pPr marL="0" indent="0" algn="ctr">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3" y="4174066"/>
            <a:ext cx="10532534" cy="465667"/>
          </a:xfrm>
        </p:spPr>
        <p:txBody>
          <a:bodyPr/>
          <a:lstStyle>
            <a:lvl1pPr marL="0" indent="0" algn="ctr">
              <a:buNone/>
              <a:defRPr sz="2400">
                <a:solidFill>
                  <a:srgbClr val="01B0E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Slide Number Placeholder 5">
            <a:extLst>
              <a:ext uri="{FF2B5EF4-FFF2-40B4-BE49-F238E27FC236}">
                <a16:creationId xmlns:a16="http://schemas.microsoft.com/office/drawing/2014/main" id="{5130B4A2-183C-4739-A12D-8649A5A9BAC2}"/>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189891267"/>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D548FCEE-38AC-4178-A11A-C2643EE521B7}"/>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10" name="Text Placeholder 9">
            <a:extLst>
              <a:ext uri="{FF2B5EF4-FFF2-40B4-BE49-F238E27FC236}">
                <a16:creationId xmlns:a16="http://schemas.microsoft.com/office/drawing/2014/main" id="{EB123902-70AC-406B-AE88-41EE8766BD74}"/>
              </a:ext>
            </a:extLst>
          </p:cNvPr>
          <p:cNvSpPr>
            <a:spLocks noGrp="1"/>
          </p:cNvSpPr>
          <p:nvPr>
            <p:ph type="body" sz="quarter" idx="16"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lIns="0" tIns="0" rIns="0" bIns="0" anchor="ctr" anchorCtr="0">
            <a:noAutofit/>
          </a:bodyPr>
          <a:lstStyle>
            <a:lvl1pPr marL="457200" indent="0" algn="ctr">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3" y="4330700"/>
            <a:ext cx="10532534" cy="465667"/>
          </a:xfrm>
        </p:spPr>
        <p:txBody>
          <a:bodyPr tIns="91440">
            <a:noAutofit/>
          </a:bodyPr>
          <a:lstStyle>
            <a:lvl1pPr marL="0" indent="0" algn="ctr">
              <a:buNone/>
              <a:defRPr sz="3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Slide Number Placeholder 5">
            <a:extLst>
              <a:ext uri="{FF2B5EF4-FFF2-40B4-BE49-F238E27FC236}">
                <a16:creationId xmlns:a16="http://schemas.microsoft.com/office/drawing/2014/main" id="{92889AC8-2B3C-43E0-AD73-A0F149AC2FFF}"/>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340879048"/>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FAA1EDD-93C7-48F2-8DDA-421DB956EEC1}"/>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7" name="Text Placeholder 6">
            <a:extLst>
              <a:ext uri="{FF2B5EF4-FFF2-40B4-BE49-F238E27FC236}">
                <a16:creationId xmlns:a16="http://schemas.microsoft.com/office/drawing/2014/main" id="{4140AC3B-1D51-45C0-9372-440D01C2C3A7}"/>
              </a:ext>
            </a:extLst>
          </p:cNvPr>
          <p:cNvSpPr>
            <a:spLocks noGrp="1"/>
          </p:cNvSpPr>
          <p:nvPr>
            <p:ph type="body" sz="quarter" idx="15"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tIns="0" bIns="1371600" anchor="b">
            <a:noAutofit/>
          </a:bodyPr>
          <a:lstStyle>
            <a:lvl1pPr marL="45720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a:t>Title</a:t>
            </a:r>
          </a:p>
        </p:txBody>
      </p:sp>
      <p:sp>
        <p:nvSpPr>
          <p:cNvPr id="11" name="Slide Number Placeholder 5">
            <a:extLst>
              <a:ext uri="{FF2B5EF4-FFF2-40B4-BE49-F238E27FC236}">
                <a16:creationId xmlns:a16="http://schemas.microsoft.com/office/drawing/2014/main" id="{C8830E89-B3DC-4845-B9D6-57EEF767FDE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64019273"/>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E5F67721-056F-4D91-9D51-C6EB2514F371}"/>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9" name="Freeform: Shape 8">
            <a:extLst>
              <a:ext uri="{FF2B5EF4-FFF2-40B4-BE49-F238E27FC236}">
                <a16:creationId xmlns:a16="http://schemas.microsoft.com/office/drawing/2014/main" id="{1F764B23-B9E5-4F2C-80F8-DAE022449872}"/>
              </a:ext>
            </a:extLst>
          </p:cNvPr>
          <p:cNvSpPr/>
          <p:nvPr userDrawn="1"/>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829733" y="3429000"/>
            <a:ext cx="10532534" cy="1135062"/>
          </a:xfrm>
        </p:spPr>
        <p:txBody>
          <a:bodyPr>
            <a:normAutofit/>
          </a:bodyPr>
          <a:lstStyle>
            <a:lvl1pPr marL="0" indent="0" algn="ctr">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a:t>Title</a:t>
            </a:r>
          </a:p>
          <a:p>
            <a:pPr lvl="1"/>
            <a:r>
              <a:rPr lang="en-US"/>
              <a:t>Second level</a:t>
            </a:r>
          </a:p>
        </p:txBody>
      </p:sp>
      <p:sp>
        <p:nvSpPr>
          <p:cNvPr id="13" name="Slide Number Placeholder 5">
            <a:extLst>
              <a:ext uri="{FF2B5EF4-FFF2-40B4-BE49-F238E27FC236}">
                <a16:creationId xmlns:a16="http://schemas.microsoft.com/office/drawing/2014/main" id="{167D3182-E237-4027-9277-305E020D6F3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525628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2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6519865" y="398463"/>
            <a:ext cx="5265737" cy="6019800"/>
          </a:xfrm>
          <a:prstGeom prst="rect">
            <a:avLst/>
          </a:prstGeom>
        </p:spPr>
        <p:txBody>
          <a:bodyPr/>
          <a:lstStyle/>
          <a:p>
            <a:endParaRPr lang="en-US" dirty="0"/>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558800" y="2141538"/>
            <a:ext cx="4978400" cy="1135062"/>
          </a:xfrm>
          <a:prstGeom prst="rect">
            <a:avLst/>
          </a:prstGeo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3300" b="1" cap="all" baseline="0">
                <a:solidFill>
                  <a:srgbClr val="333333"/>
                </a:solidFill>
                <a:latin typeface="+mj-lt"/>
              </a:defRPr>
            </a:lvl1pPr>
            <a:lvl2pPr marL="0" indent="0">
              <a:buNone/>
              <a:defRPr sz="1500">
                <a:solidFill>
                  <a:schemeClr val="bg1"/>
                </a:solidFill>
              </a:defRPr>
            </a:lvl2pPr>
            <a:lvl3pPr>
              <a:defRPr sz="1350"/>
            </a:lvl3pPr>
            <a:lvl4pPr>
              <a:defRPr sz="1200"/>
            </a:lvl4pPr>
            <a:lvl5pPr>
              <a:defRPr sz="1200"/>
            </a:lvl5pPr>
          </a:lstStyle>
          <a:p>
            <a:pPr lvl="0"/>
            <a:r>
              <a:rPr lang="en-US" dirty="0"/>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554568" y="3383632"/>
            <a:ext cx="4986867" cy="1975764"/>
          </a:xfrm>
          <a:prstGeom prst="rect">
            <a:avLst/>
          </a:prstGeom>
        </p:spPr>
        <p:txBody>
          <a:bodyPr>
            <a:normAutofit/>
          </a:bodyPr>
          <a:lstStyle>
            <a:lvl1pPr marL="0" indent="0" algn="l">
              <a:buNone/>
              <a:defRPr sz="1650">
                <a:solidFill>
                  <a:srgbClr val="333333"/>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11650134" y="115572"/>
            <a:ext cx="423335" cy="365125"/>
          </a:xfrm>
          <a:prstGeom prst="rect">
            <a:avLst/>
          </a:prstGeo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20609237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BB0E19E-2EC7-475B-9B28-093E8638E481}"/>
              </a:ext>
            </a:extLst>
          </p:cNvPr>
          <p:cNvSpPr/>
          <p:nvPr userDrawn="1"/>
        </p:nvSpPr>
        <p:spPr>
          <a:xfrm>
            <a:off x="-12084" y="-4763"/>
            <a:ext cx="12216168" cy="2408098"/>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 name="Picture Placeholder 14">
            <a:extLst>
              <a:ext uri="{FF2B5EF4-FFF2-40B4-BE49-F238E27FC236}">
                <a16:creationId xmlns:a16="http://schemas.microsoft.com/office/drawing/2014/main" id="{3623201C-EF3A-4012-8E2F-9E768AB41F7D}"/>
              </a:ext>
            </a:extLst>
          </p:cNvPr>
          <p:cNvSpPr>
            <a:spLocks noGrp="1"/>
          </p:cNvSpPr>
          <p:nvPr>
            <p:ph type="pic" sz="quarter" idx="13"/>
          </p:nvPr>
        </p:nvSpPr>
        <p:spPr>
          <a:xfrm>
            <a:off x="0" y="2403336"/>
            <a:ext cx="12192000" cy="4454665"/>
          </a:xfrm>
          <a:custGeom>
            <a:avLst/>
            <a:gdLst>
              <a:gd name="connsiteX0" fmla="*/ 11946675 w 12192000"/>
              <a:gd name="connsiteY0" fmla="*/ 4274240 h 4454665"/>
              <a:gd name="connsiteX1" fmla="*/ 11952788 w 12192000"/>
              <a:gd name="connsiteY1" fmla="*/ 4274240 h 4454665"/>
              <a:gd name="connsiteX2" fmla="*/ 11958183 w 12192000"/>
              <a:gd name="connsiteY2" fmla="*/ 4274815 h 4454665"/>
              <a:gd name="connsiteX3" fmla="*/ 11960461 w 12192000"/>
              <a:gd name="connsiteY3" fmla="*/ 4276558 h 4454665"/>
              <a:gd name="connsiteX4" fmla="*/ 11961281 w 12192000"/>
              <a:gd name="connsiteY4" fmla="*/ 4279205 h 4454665"/>
              <a:gd name="connsiteX5" fmla="*/ 11959578 w 12192000"/>
              <a:gd name="connsiteY5" fmla="*/ 4282897 h 4454665"/>
              <a:gd name="connsiteX6" fmla="*/ 11953198 w 12192000"/>
              <a:gd name="connsiteY6" fmla="*/ 4284292 h 4454665"/>
              <a:gd name="connsiteX7" fmla="*/ 11946675 w 12192000"/>
              <a:gd name="connsiteY7" fmla="*/ 4284292 h 4454665"/>
              <a:gd name="connsiteX8" fmla="*/ 11941300 w 12192000"/>
              <a:gd name="connsiteY8" fmla="*/ 4269728 h 4454665"/>
              <a:gd name="connsiteX9" fmla="*/ 11941300 w 12192000"/>
              <a:gd name="connsiteY9" fmla="*/ 4303042 h 4454665"/>
              <a:gd name="connsiteX10" fmla="*/ 11946675 w 12192000"/>
              <a:gd name="connsiteY10" fmla="*/ 4303042 h 4454665"/>
              <a:gd name="connsiteX11" fmla="*/ 11946675 w 12192000"/>
              <a:gd name="connsiteY11" fmla="*/ 4288888 h 4454665"/>
              <a:gd name="connsiteX12" fmla="*/ 11949834 w 12192000"/>
              <a:gd name="connsiteY12" fmla="*/ 4288888 h 4454665"/>
              <a:gd name="connsiteX13" fmla="*/ 11954142 w 12192000"/>
              <a:gd name="connsiteY13" fmla="*/ 4290036 h 4454665"/>
              <a:gd name="connsiteX14" fmla="*/ 11959762 w 12192000"/>
              <a:gd name="connsiteY14" fmla="*/ 4297790 h 4454665"/>
              <a:gd name="connsiteX15" fmla="*/ 11962717 w 12192000"/>
              <a:gd name="connsiteY15" fmla="*/ 4303042 h 4454665"/>
              <a:gd name="connsiteX16" fmla="*/ 11969281 w 12192000"/>
              <a:gd name="connsiteY16" fmla="*/ 4303042 h 4454665"/>
              <a:gd name="connsiteX17" fmla="*/ 11965220 w 12192000"/>
              <a:gd name="connsiteY17" fmla="*/ 4296518 h 4454665"/>
              <a:gd name="connsiteX18" fmla="*/ 11960296 w 12192000"/>
              <a:gd name="connsiteY18" fmla="*/ 4289913 h 4454665"/>
              <a:gd name="connsiteX19" fmla="*/ 11957466 w 12192000"/>
              <a:gd name="connsiteY19" fmla="*/ 4288149 h 4454665"/>
              <a:gd name="connsiteX20" fmla="*/ 11964378 w 12192000"/>
              <a:gd name="connsiteY20" fmla="*/ 4285113 h 4454665"/>
              <a:gd name="connsiteX21" fmla="*/ 11966983 w 12192000"/>
              <a:gd name="connsiteY21" fmla="*/ 4278754 h 4454665"/>
              <a:gd name="connsiteX22" fmla="*/ 11965424 w 12192000"/>
              <a:gd name="connsiteY22" fmla="*/ 4273871 h 4454665"/>
              <a:gd name="connsiteX23" fmla="*/ 11961239 w 12192000"/>
              <a:gd name="connsiteY23" fmla="*/ 4270651 h 4454665"/>
              <a:gd name="connsiteX24" fmla="*/ 11952747 w 12192000"/>
              <a:gd name="connsiteY24" fmla="*/ 4269728 h 4454665"/>
              <a:gd name="connsiteX25" fmla="*/ 10902089 w 12192000"/>
              <a:gd name="connsiteY25" fmla="*/ 4267157 h 4454665"/>
              <a:gd name="connsiteX26" fmla="*/ 10905603 w 12192000"/>
              <a:gd name="connsiteY26" fmla="*/ 4267157 h 4454665"/>
              <a:gd name="connsiteX27" fmla="*/ 10905603 w 12192000"/>
              <a:gd name="connsiteY27" fmla="*/ 4270698 h 4454665"/>
              <a:gd name="connsiteX28" fmla="*/ 10877492 w 12192000"/>
              <a:gd name="connsiteY28" fmla="*/ 4306120 h 4454665"/>
              <a:gd name="connsiteX29" fmla="*/ 10859922 w 12192000"/>
              <a:gd name="connsiteY29" fmla="*/ 4288410 h 4454665"/>
              <a:gd name="connsiteX30" fmla="*/ 10902089 w 12192000"/>
              <a:gd name="connsiteY30" fmla="*/ 4267157 h 4454665"/>
              <a:gd name="connsiteX31" fmla="*/ 11954881 w 12192000"/>
              <a:gd name="connsiteY31" fmla="*/ 4260086 h 4454665"/>
              <a:gd name="connsiteX32" fmla="*/ 11967558 w 12192000"/>
              <a:gd name="connsiteY32" fmla="*/ 4263430 h 4454665"/>
              <a:gd name="connsiteX33" fmla="*/ 11977220 w 12192000"/>
              <a:gd name="connsiteY33" fmla="*/ 4272989 h 4454665"/>
              <a:gd name="connsiteX34" fmla="*/ 11980687 w 12192000"/>
              <a:gd name="connsiteY34" fmla="*/ 4285933 h 4454665"/>
              <a:gd name="connsiteX35" fmla="*/ 11977282 w 12192000"/>
              <a:gd name="connsiteY35" fmla="*/ 4298754 h 4454665"/>
              <a:gd name="connsiteX36" fmla="*/ 11967722 w 12192000"/>
              <a:gd name="connsiteY36" fmla="*/ 4308314 h 4454665"/>
              <a:gd name="connsiteX37" fmla="*/ 11954881 w 12192000"/>
              <a:gd name="connsiteY37" fmla="*/ 4311740 h 4454665"/>
              <a:gd name="connsiteX38" fmla="*/ 11942039 w 12192000"/>
              <a:gd name="connsiteY38" fmla="*/ 4308314 h 4454665"/>
              <a:gd name="connsiteX39" fmla="*/ 11932459 w 12192000"/>
              <a:gd name="connsiteY39" fmla="*/ 4298754 h 4454665"/>
              <a:gd name="connsiteX40" fmla="*/ 11929033 w 12192000"/>
              <a:gd name="connsiteY40" fmla="*/ 4285933 h 4454665"/>
              <a:gd name="connsiteX41" fmla="*/ 11932521 w 12192000"/>
              <a:gd name="connsiteY41" fmla="*/ 4272989 h 4454665"/>
              <a:gd name="connsiteX42" fmla="*/ 11942183 w 12192000"/>
              <a:gd name="connsiteY42" fmla="*/ 4263430 h 4454665"/>
              <a:gd name="connsiteX43" fmla="*/ 11954881 w 12192000"/>
              <a:gd name="connsiteY43" fmla="*/ 4260086 h 4454665"/>
              <a:gd name="connsiteX44" fmla="*/ 11954881 w 12192000"/>
              <a:gd name="connsiteY44" fmla="*/ 4254958 h 4454665"/>
              <a:gd name="connsiteX45" fmla="*/ 11939660 w 12192000"/>
              <a:gd name="connsiteY45" fmla="*/ 4258958 h 4454665"/>
              <a:gd name="connsiteX46" fmla="*/ 11928069 w 12192000"/>
              <a:gd name="connsiteY46" fmla="*/ 4270405 h 4454665"/>
              <a:gd name="connsiteX47" fmla="*/ 11923904 w 12192000"/>
              <a:gd name="connsiteY47" fmla="*/ 4285933 h 4454665"/>
              <a:gd name="connsiteX48" fmla="*/ 11928007 w 12192000"/>
              <a:gd name="connsiteY48" fmla="*/ 4301319 h 4454665"/>
              <a:gd name="connsiteX49" fmla="*/ 11939474 w 12192000"/>
              <a:gd name="connsiteY49" fmla="*/ 4312786 h 4454665"/>
              <a:gd name="connsiteX50" fmla="*/ 11954881 w 12192000"/>
              <a:gd name="connsiteY50" fmla="*/ 4316868 h 4454665"/>
              <a:gd name="connsiteX51" fmla="*/ 11970287 w 12192000"/>
              <a:gd name="connsiteY51" fmla="*/ 4312786 h 4454665"/>
              <a:gd name="connsiteX52" fmla="*/ 11981733 w 12192000"/>
              <a:gd name="connsiteY52" fmla="*/ 4301319 h 4454665"/>
              <a:gd name="connsiteX53" fmla="*/ 11985815 w 12192000"/>
              <a:gd name="connsiteY53" fmla="*/ 4285933 h 4454665"/>
              <a:gd name="connsiteX54" fmla="*/ 11981671 w 12192000"/>
              <a:gd name="connsiteY54" fmla="*/ 4270405 h 4454665"/>
              <a:gd name="connsiteX55" fmla="*/ 11970101 w 12192000"/>
              <a:gd name="connsiteY55" fmla="*/ 4258958 h 4454665"/>
              <a:gd name="connsiteX56" fmla="*/ 11954881 w 12192000"/>
              <a:gd name="connsiteY56" fmla="*/ 4254958 h 4454665"/>
              <a:gd name="connsiteX57" fmla="*/ 11091685 w 12192000"/>
              <a:gd name="connsiteY57" fmla="*/ 4225506 h 4454665"/>
              <a:gd name="connsiteX58" fmla="*/ 11123259 w 12192000"/>
              <a:gd name="connsiteY58" fmla="*/ 4265813 h 4454665"/>
              <a:gd name="connsiteX59" fmla="*/ 11091685 w 12192000"/>
              <a:gd name="connsiteY59" fmla="*/ 4306119 h 4454665"/>
              <a:gd name="connsiteX60" fmla="*/ 11060111 w 12192000"/>
              <a:gd name="connsiteY60" fmla="*/ 4265813 h 4454665"/>
              <a:gd name="connsiteX61" fmla="*/ 11091685 w 12192000"/>
              <a:gd name="connsiteY61" fmla="*/ 4225506 h 4454665"/>
              <a:gd name="connsiteX62" fmla="*/ 10781998 w 12192000"/>
              <a:gd name="connsiteY62" fmla="*/ 4225506 h 4454665"/>
              <a:gd name="connsiteX63" fmla="*/ 10810212 w 12192000"/>
              <a:gd name="connsiteY63" fmla="*/ 4265813 h 4454665"/>
              <a:gd name="connsiteX64" fmla="*/ 10781998 w 12192000"/>
              <a:gd name="connsiteY64" fmla="*/ 4306119 h 4454665"/>
              <a:gd name="connsiteX65" fmla="*/ 10753783 w 12192000"/>
              <a:gd name="connsiteY65" fmla="*/ 4265813 h 4454665"/>
              <a:gd name="connsiteX66" fmla="*/ 10781998 w 12192000"/>
              <a:gd name="connsiteY66" fmla="*/ 4225506 h 4454665"/>
              <a:gd name="connsiteX67" fmla="*/ 10469622 w 12192000"/>
              <a:gd name="connsiteY67" fmla="*/ 4225506 h 4454665"/>
              <a:gd name="connsiteX68" fmla="*/ 10501196 w 12192000"/>
              <a:gd name="connsiteY68" fmla="*/ 4265813 h 4454665"/>
              <a:gd name="connsiteX69" fmla="*/ 10469622 w 12192000"/>
              <a:gd name="connsiteY69" fmla="*/ 4306119 h 4454665"/>
              <a:gd name="connsiteX70" fmla="*/ 10438048 w 12192000"/>
              <a:gd name="connsiteY70" fmla="*/ 4265813 h 4454665"/>
              <a:gd name="connsiteX71" fmla="*/ 10469622 w 12192000"/>
              <a:gd name="connsiteY71" fmla="*/ 4225506 h 4454665"/>
              <a:gd name="connsiteX72" fmla="*/ 11014562 w 12192000"/>
              <a:gd name="connsiteY72" fmla="*/ 4220259 h 4454665"/>
              <a:gd name="connsiteX73" fmla="*/ 11014562 w 12192000"/>
              <a:gd name="connsiteY73" fmla="*/ 4316219 h 4454665"/>
              <a:gd name="connsiteX74" fmla="*/ 11026851 w 12192000"/>
              <a:gd name="connsiteY74" fmla="*/ 4316219 h 4454665"/>
              <a:gd name="connsiteX75" fmla="*/ 11026851 w 12192000"/>
              <a:gd name="connsiteY75" fmla="*/ 4220259 h 4454665"/>
              <a:gd name="connsiteX76" fmla="*/ 11158189 w 12192000"/>
              <a:gd name="connsiteY76" fmla="*/ 4218789 h 4454665"/>
              <a:gd name="connsiteX77" fmla="*/ 11158189 w 12192000"/>
              <a:gd name="connsiteY77" fmla="*/ 4243172 h 4454665"/>
              <a:gd name="connsiteX78" fmla="*/ 11158189 w 12192000"/>
              <a:gd name="connsiteY78" fmla="*/ 4312837 h 4454665"/>
              <a:gd name="connsiteX79" fmla="*/ 11172009 w 12192000"/>
              <a:gd name="connsiteY79" fmla="*/ 4312837 h 4454665"/>
              <a:gd name="connsiteX80" fmla="*/ 11172009 w 12192000"/>
              <a:gd name="connsiteY80" fmla="*/ 4260588 h 4454665"/>
              <a:gd name="connsiteX81" fmla="*/ 11199648 w 12192000"/>
              <a:gd name="connsiteY81" fmla="*/ 4225755 h 4454665"/>
              <a:gd name="connsiteX82" fmla="*/ 11220377 w 12192000"/>
              <a:gd name="connsiteY82" fmla="*/ 4257105 h 4454665"/>
              <a:gd name="connsiteX83" fmla="*/ 11220377 w 12192000"/>
              <a:gd name="connsiteY83" fmla="*/ 4312837 h 4454665"/>
              <a:gd name="connsiteX84" fmla="*/ 11230741 w 12192000"/>
              <a:gd name="connsiteY84" fmla="*/ 4312837 h 4454665"/>
              <a:gd name="connsiteX85" fmla="*/ 11230741 w 12192000"/>
              <a:gd name="connsiteY85" fmla="*/ 4253621 h 4454665"/>
              <a:gd name="connsiteX86" fmla="*/ 11199648 w 12192000"/>
              <a:gd name="connsiteY86" fmla="*/ 4218789 h 4454665"/>
              <a:gd name="connsiteX87" fmla="*/ 11168554 w 12192000"/>
              <a:gd name="connsiteY87" fmla="*/ 4236205 h 4454665"/>
              <a:gd name="connsiteX88" fmla="*/ 11168554 w 12192000"/>
              <a:gd name="connsiteY88" fmla="*/ 4218789 h 4454665"/>
              <a:gd name="connsiteX89" fmla="*/ 11158189 w 12192000"/>
              <a:gd name="connsiteY89" fmla="*/ 4218789 h 4454665"/>
              <a:gd name="connsiteX90" fmla="*/ 11088997 w 12192000"/>
              <a:gd name="connsiteY90" fmla="*/ 4218789 h 4454665"/>
              <a:gd name="connsiteX91" fmla="*/ 11045332 w 12192000"/>
              <a:gd name="connsiteY91" fmla="*/ 4267829 h 4454665"/>
              <a:gd name="connsiteX92" fmla="*/ 11088997 w 12192000"/>
              <a:gd name="connsiteY92" fmla="*/ 4316868 h 4454665"/>
              <a:gd name="connsiteX93" fmla="*/ 11132662 w 12192000"/>
              <a:gd name="connsiteY93" fmla="*/ 4267829 h 4454665"/>
              <a:gd name="connsiteX94" fmla="*/ 11088997 w 12192000"/>
              <a:gd name="connsiteY94" fmla="*/ 4218789 h 4454665"/>
              <a:gd name="connsiteX95" fmla="*/ 10883851 w 12192000"/>
              <a:gd name="connsiteY95" fmla="*/ 4218789 h 4454665"/>
              <a:gd name="connsiteX96" fmla="*/ 10855700 w 12192000"/>
              <a:gd name="connsiteY96" fmla="*/ 4222292 h 4454665"/>
              <a:gd name="connsiteX97" fmla="*/ 10855700 w 12192000"/>
              <a:gd name="connsiteY97" fmla="*/ 4236303 h 4454665"/>
              <a:gd name="connsiteX98" fmla="*/ 10883851 w 12192000"/>
              <a:gd name="connsiteY98" fmla="*/ 4225795 h 4454665"/>
              <a:gd name="connsiteX99" fmla="*/ 10904964 w 12192000"/>
              <a:gd name="connsiteY99" fmla="*/ 4250315 h 4454665"/>
              <a:gd name="connsiteX100" fmla="*/ 10904964 w 12192000"/>
              <a:gd name="connsiteY100" fmla="*/ 4257320 h 4454665"/>
              <a:gd name="connsiteX101" fmla="*/ 10845144 w 12192000"/>
              <a:gd name="connsiteY101" fmla="*/ 4288845 h 4454665"/>
              <a:gd name="connsiteX102" fmla="*/ 10876813 w 12192000"/>
              <a:gd name="connsiteY102" fmla="*/ 4316868 h 4454665"/>
              <a:gd name="connsiteX103" fmla="*/ 10904964 w 12192000"/>
              <a:gd name="connsiteY103" fmla="*/ 4299354 h 4454665"/>
              <a:gd name="connsiteX104" fmla="*/ 10908483 w 12192000"/>
              <a:gd name="connsiteY104" fmla="*/ 4299354 h 4454665"/>
              <a:gd name="connsiteX105" fmla="*/ 10908483 w 12192000"/>
              <a:gd name="connsiteY105" fmla="*/ 4313365 h 4454665"/>
              <a:gd name="connsiteX106" fmla="*/ 10919039 w 12192000"/>
              <a:gd name="connsiteY106" fmla="*/ 4313365 h 4454665"/>
              <a:gd name="connsiteX107" fmla="*/ 10919039 w 12192000"/>
              <a:gd name="connsiteY107" fmla="*/ 4295851 h 4454665"/>
              <a:gd name="connsiteX108" fmla="*/ 10919039 w 12192000"/>
              <a:gd name="connsiteY108" fmla="*/ 4253818 h 4454665"/>
              <a:gd name="connsiteX109" fmla="*/ 10883851 w 12192000"/>
              <a:gd name="connsiteY109" fmla="*/ 4218789 h 4454665"/>
              <a:gd name="connsiteX110" fmla="*/ 10642268 w 12192000"/>
              <a:gd name="connsiteY110" fmla="*/ 4218789 h 4454665"/>
              <a:gd name="connsiteX111" fmla="*/ 10642268 w 12192000"/>
              <a:gd name="connsiteY111" fmla="*/ 4243172 h 4454665"/>
              <a:gd name="connsiteX112" fmla="*/ 10642268 w 12192000"/>
              <a:gd name="connsiteY112" fmla="*/ 4312837 h 4454665"/>
              <a:gd name="connsiteX113" fmla="*/ 10656343 w 12192000"/>
              <a:gd name="connsiteY113" fmla="*/ 4312837 h 4454665"/>
              <a:gd name="connsiteX114" fmla="*/ 10656343 w 12192000"/>
              <a:gd name="connsiteY114" fmla="*/ 4260588 h 4454665"/>
              <a:gd name="connsiteX115" fmla="*/ 10684494 w 12192000"/>
              <a:gd name="connsiteY115" fmla="*/ 4225755 h 4454665"/>
              <a:gd name="connsiteX116" fmla="*/ 10705607 w 12192000"/>
              <a:gd name="connsiteY116" fmla="*/ 4257105 h 4454665"/>
              <a:gd name="connsiteX117" fmla="*/ 10705607 w 12192000"/>
              <a:gd name="connsiteY117" fmla="*/ 4312837 h 4454665"/>
              <a:gd name="connsiteX118" fmla="*/ 10716163 w 12192000"/>
              <a:gd name="connsiteY118" fmla="*/ 4312837 h 4454665"/>
              <a:gd name="connsiteX119" fmla="*/ 10716163 w 12192000"/>
              <a:gd name="connsiteY119" fmla="*/ 4253621 h 4454665"/>
              <a:gd name="connsiteX120" fmla="*/ 10684494 w 12192000"/>
              <a:gd name="connsiteY120" fmla="*/ 4218789 h 4454665"/>
              <a:gd name="connsiteX121" fmla="*/ 10652824 w 12192000"/>
              <a:gd name="connsiteY121" fmla="*/ 4236205 h 4454665"/>
              <a:gd name="connsiteX122" fmla="*/ 10652824 w 12192000"/>
              <a:gd name="connsiteY122" fmla="*/ 4218789 h 4454665"/>
              <a:gd name="connsiteX123" fmla="*/ 10642268 w 12192000"/>
              <a:gd name="connsiteY123" fmla="*/ 4218789 h 4454665"/>
              <a:gd name="connsiteX124" fmla="*/ 10540159 w 12192000"/>
              <a:gd name="connsiteY124" fmla="*/ 4218789 h 4454665"/>
              <a:gd name="connsiteX125" fmla="*/ 10540159 w 12192000"/>
              <a:gd name="connsiteY125" fmla="*/ 4281839 h 4454665"/>
              <a:gd name="connsiteX126" fmla="*/ 10571828 w 12192000"/>
              <a:gd name="connsiteY126" fmla="*/ 4316868 h 4454665"/>
              <a:gd name="connsiteX127" fmla="*/ 10603498 w 12192000"/>
              <a:gd name="connsiteY127" fmla="*/ 4299354 h 4454665"/>
              <a:gd name="connsiteX128" fmla="*/ 10603498 w 12192000"/>
              <a:gd name="connsiteY128" fmla="*/ 4313365 h 4454665"/>
              <a:gd name="connsiteX129" fmla="*/ 10614054 w 12192000"/>
              <a:gd name="connsiteY129" fmla="*/ 4313365 h 4454665"/>
              <a:gd name="connsiteX130" fmla="*/ 10614054 w 12192000"/>
              <a:gd name="connsiteY130" fmla="*/ 4292348 h 4454665"/>
              <a:gd name="connsiteX131" fmla="*/ 10614054 w 12192000"/>
              <a:gd name="connsiteY131" fmla="*/ 4218789 h 4454665"/>
              <a:gd name="connsiteX132" fmla="*/ 10599979 w 12192000"/>
              <a:gd name="connsiteY132" fmla="*/ 4218789 h 4454665"/>
              <a:gd name="connsiteX133" fmla="*/ 10599979 w 12192000"/>
              <a:gd name="connsiteY133" fmla="*/ 4271331 h 4454665"/>
              <a:gd name="connsiteX134" fmla="*/ 10571828 w 12192000"/>
              <a:gd name="connsiteY134" fmla="*/ 4306359 h 4454665"/>
              <a:gd name="connsiteX135" fmla="*/ 10550715 w 12192000"/>
              <a:gd name="connsiteY135" fmla="*/ 4278337 h 4454665"/>
              <a:gd name="connsiteX136" fmla="*/ 10550715 w 12192000"/>
              <a:gd name="connsiteY136" fmla="*/ 4218789 h 4454665"/>
              <a:gd name="connsiteX137" fmla="*/ 10540159 w 12192000"/>
              <a:gd name="connsiteY137" fmla="*/ 4218789 h 4454665"/>
              <a:gd name="connsiteX138" fmla="*/ 10471637 w 12192000"/>
              <a:gd name="connsiteY138" fmla="*/ 4218789 h 4454665"/>
              <a:gd name="connsiteX139" fmla="*/ 10427300 w 12192000"/>
              <a:gd name="connsiteY139" fmla="*/ 4267829 h 4454665"/>
              <a:gd name="connsiteX140" fmla="*/ 10471637 w 12192000"/>
              <a:gd name="connsiteY140" fmla="*/ 4316868 h 4454665"/>
              <a:gd name="connsiteX141" fmla="*/ 10515975 w 12192000"/>
              <a:gd name="connsiteY141" fmla="*/ 4267829 h 4454665"/>
              <a:gd name="connsiteX142" fmla="*/ 10471637 w 12192000"/>
              <a:gd name="connsiteY142" fmla="*/ 4218789 h 4454665"/>
              <a:gd name="connsiteX143" fmla="*/ 11655303 w 12192000"/>
              <a:gd name="connsiteY143" fmla="*/ 4204010 h 4454665"/>
              <a:gd name="connsiteX144" fmla="*/ 11659333 w 12192000"/>
              <a:gd name="connsiteY144" fmla="*/ 4214759 h 4454665"/>
              <a:gd name="connsiteX145" fmla="*/ 11663364 w 12192000"/>
              <a:gd name="connsiteY145" fmla="*/ 4221477 h 4454665"/>
              <a:gd name="connsiteX146" fmla="*/ 11648585 w 12192000"/>
              <a:gd name="connsiteY146" fmla="*/ 4221477 h 4454665"/>
              <a:gd name="connsiteX147" fmla="*/ 11652616 w 12192000"/>
              <a:gd name="connsiteY147" fmla="*/ 4214759 h 4454665"/>
              <a:gd name="connsiteX148" fmla="*/ 11659446 w 12192000"/>
              <a:gd name="connsiteY148" fmla="*/ 4193262 h 4454665"/>
              <a:gd name="connsiteX149" fmla="*/ 11649032 w 12192000"/>
              <a:gd name="connsiteY149" fmla="*/ 4196776 h 4454665"/>
              <a:gd name="connsiteX150" fmla="*/ 11645562 w 12192000"/>
              <a:gd name="connsiteY150" fmla="*/ 4214346 h 4454665"/>
              <a:gd name="connsiteX151" fmla="*/ 11635149 w 12192000"/>
              <a:gd name="connsiteY151" fmla="*/ 4235428 h 4454665"/>
              <a:gd name="connsiteX152" fmla="*/ 11645562 w 12192000"/>
              <a:gd name="connsiteY152" fmla="*/ 4238942 h 4454665"/>
              <a:gd name="connsiteX153" fmla="*/ 11645562 w 12192000"/>
              <a:gd name="connsiteY153" fmla="*/ 4228401 h 4454665"/>
              <a:gd name="connsiteX154" fmla="*/ 11666387 w 12192000"/>
              <a:gd name="connsiteY154" fmla="*/ 4228401 h 4454665"/>
              <a:gd name="connsiteX155" fmla="*/ 11666387 w 12192000"/>
              <a:gd name="connsiteY155" fmla="*/ 4235428 h 4454665"/>
              <a:gd name="connsiteX156" fmla="*/ 11676800 w 12192000"/>
              <a:gd name="connsiteY156" fmla="*/ 4235428 h 4454665"/>
              <a:gd name="connsiteX157" fmla="*/ 11666387 w 12192000"/>
              <a:gd name="connsiteY157" fmla="*/ 4214346 h 4454665"/>
              <a:gd name="connsiteX158" fmla="*/ 11659446 w 12192000"/>
              <a:gd name="connsiteY158" fmla="*/ 4196776 h 4454665"/>
              <a:gd name="connsiteX159" fmla="*/ 11659446 w 12192000"/>
              <a:gd name="connsiteY159" fmla="*/ 4193262 h 4454665"/>
              <a:gd name="connsiteX160" fmla="*/ 10964451 w 12192000"/>
              <a:gd name="connsiteY160" fmla="*/ 4193261 h 4454665"/>
              <a:gd name="connsiteX161" fmla="*/ 10953971 w 12192000"/>
              <a:gd name="connsiteY161" fmla="*/ 4196793 h 4454665"/>
              <a:gd name="connsiteX162" fmla="*/ 10953971 w 12192000"/>
              <a:gd name="connsiteY162" fmla="*/ 4217982 h 4454665"/>
              <a:gd name="connsiteX163" fmla="*/ 10936505 w 12192000"/>
              <a:gd name="connsiteY163" fmla="*/ 4217982 h 4454665"/>
              <a:gd name="connsiteX164" fmla="*/ 10936505 w 12192000"/>
              <a:gd name="connsiteY164" fmla="*/ 4228577 h 4454665"/>
              <a:gd name="connsiteX165" fmla="*/ 10953971 w 12192000"/>
              <a:gd name="connsiteY165" fmla="*/ 4228577 h 4454665"/>
              <a:gd name="connsiteX166" fmla="*/ 10953971 w 12192000"/>
              <a:gd name="connsiteY166" fmla="*/ 4285083 h 4454665"/>
              <a:gd name="connsiteX167" fmla="*/ 10974931 w 12192000"/>
              <a:gd name="connsiteY167" fmla="*/ 4316867 h 4454665"/>
              <a:gd name="connsiteX168" fmla="*/ 10988904 w 12192000"/>
              <a:gd name="connsiteY168" fmla="*/ 4313336 h 4454665"/>
              <a:gd name="connsiteX169" fmla="*/ 10988904 w 12192000"/>
              <a:gd name="connsiteY169" fmla="*/ 4302741 h 4454665"/>
              <a:gd name="connsiteX170" fmla="*/ 10978424 w 12192000"/>
              <a:gd name="connsiteY170" fmla="*/ 4306272 h 4454665"/>
              <a:gd name="connsiteX171" fmla="*/ 10964451 w 12192000"/>
              <a:gd name="connsiteY171" fmla="*/ 4292146 h 4454665"/>
              <a:gd name="connsiteX172" fmla="*/ 10964451 w 12192000"/>
              <a:gd name="connsiteY172" fmla="*/ 4228577 h 4454665"/>
              <a:gd name="connsiteX173" fmla="*/ 10985410 w 12192000"/>
              <a:gd name="connsiteY173" fmla="*/ 4228577 h 4454665"/>
              <a:gd name="connsiteX174" fmla="*/ 10985410 w 12192000"/>
              <a:gd name="connsiteY174" fmla="*/ 4217982 h 4454665"/>
              <a:gd name="connsiteX175" fmla="*/ 10964451 w 12192000"/>
              <a:gd name="connsiteY175" fmla="*/ 4217982 h 4454665"/>
              <a:gd name="connsiteX176" fmla="*/ 10964451 w 12192000"/>
              <a:gd name="connsiteY176" fmla="*/ 4193261 h 4454665"/>
              <a:gd name="connsiteX177" fmla="*/ 11599881 w 12192000"/>
              <a:gd name="connsiteY177" fmla="*/ 4190575 h 4454665"/>
              <a:gd name="connsiteX178" fmla="*/ 11589469 w 12192000"/>
              <a:gd name="connsiteY178" fmla="*/ 4232741 h 4454665"/>
              <a:gd name="connsiteX179" fmla="*/ 11599881 w 12192000"/>
              <a:gd name="connsiteY179" fmla="*/ 4232741 h 4454665"/>
              <a:gd name="connsiteX180" fmla="*/ 11603352 w 12192000"/>
              <a:gd name="connsiteY180" fmla="*/ 4208145 h 4454665"/>
              <a:gd name="connsiteX181" fmla="*/ 11617236 w 12192000"/>
              <a:gd name="connsiteY181" fmla="*/ 4236255 h 4454665"/>
              <a:gd name="connsiteX182" fmla="*/ 11624178 w 12192000"/>
              <a:gd name="connsiteY182" fmla="*/ 4236255 h 4454665"/>
              <a:gd name="connsiteX183" fmla="*/ 11631119 w 12192000"/>
              <a:gd name="connsiteY183" fmla="*/ 4194089 h 4454665"/>
              <a:gd name="connsiteX184" fmla="*/ 11624178 w 12192000"/>
              <a:gd name="connsiteY184" fmla="*/ 4194089 h 4454665"/>
              <a:gd name="connsiteX185" fmla="*/ 11620707 w 12192000"/>
              <a:gd name="connsiteY185" fmla="*/ 4222200 h 4454665"/>
              <a:gd name="connsiteX186" fmla="*/ 11606824 w 12192000"/>
              <a:gd name="connsiteY186" fmla="*/ 4190575 h 4454665"/>
              <a:gd name="connsiteX187" fmla="*/ 11599881 w 12192000"/>
              <a:gd name="connsiteY187" fmla="*/ 4190575 h 4454665"/>
              <a:gd name="connsiteX188" fmla="*/ 11709044 w 12192000"/>
              <a:gd name="connsiteY188" fmla="*/ 4186545 h 4454665"/>
              <a:gd name="connsiteX189" fmla="*/ 11674112 w 12192000"/>
              <a:gd name="connsiteY189" fmla="*/ 4193646 h 4454665"/>
              <a:gd name="connsiteX190" fmla="*/ 11674112 w 12192000"/>
              <a:gd name="connsiteY190" fmla="*/ 4200748 h 4454665"/>
              <a:gd name="connsiteX191" fmla="*/ 11688084 w 12192000"/>
              <a:gd name="connsiteY191" fmla="*/ 4200748 h 4454665"/>
              <a:gd name="connsiteX192" fmla="*/ 11695071 w 12192000"/>
              <a:gd name="connsiteY192" fmla="*/ 4236256 h 4454665"/>
              <a:gd name="connsiteX193" fmla="*/ 11702057 w 12192000"/>
              <a:gd name="connsiteY193" fmla="*/ 4232705 h 4454665"/>
              <a:gd name="connsiteX194" fmla="*/ 11695071 w 12192000"/>
              <a:gd name="connsiteY194" fmla="*/ 4197197 h 4454665"/>
              <a:gd name="connsiteX195" fmla="*/ 11709044 w 12192000"/>
              <a:gd name="connsiteY195" fmla="*/ 4193646 h 4454665"/>
              <a:gd name="connsiteX196" fmla="*/ 11564748 w 12192000"/>
              <a:gd name="connsiteY196" fmla="*/ 4186545 h 4454665"/>
              <a:gd name="connsiteX197" fmla="*/ 11575228 w 12192000"/>
              <a:gd name="connsiteY197" fmla="*/ 4189904 h 4454665"/>
              <a:gd name="connsiteX198" fmla="*/ 11578720 w 12192000"/>
              <a:gd name="connsiteY198" fmla="*/ 4193263 h 4454665"/>
              <a:gd name="connsiteX199" fmla="*/ 11578720 w 12192000"/>
              <a:gd name="connsiteY199" fmla="*/ 4196621 h 4454665"/>
              <a:gd name="connsiteX200" fmla="*/ 11571734 w 12192000"/>
              <a:gd name="connsiteY200" fmla="*/ 4199980 h 4454665"/>
              <a:gd name="connsiteX201" fmla="*/ 11561254 w 12192000"/>
              <a:gd name="connsiteY201" fmla="*/ 4196621 h 4454665"/>
              <a:gd name="connsiteX202" fmla="*/ 11564748 w 12192000"/>
              <a:gd name="connsiteY202" fmla="*/ 4193263 h 4454665"/>
              <a:gd name="connsiteX203" fmla="*/ 11564748 w 12192000"/>
              <a:gd name="connsiteY203" fmla="*/ 4186545 h 4454665"/>
              <a:gd name="connsiteX204" fmla="*/ 11014562 w 12192000"/>
              <a:gd name="connsiteY204" fmla="*/ 4184659 h 4454665"/>
              <a:gd name="connsiteX205" fmla="*/ 11014562 w 12192000"/>
              <a:gd name="connsiteY205" fmla="*/ 4198353 h 4454665"/>
              <a:gd name="connsiteX206" fmla="*/ 11026851 w 12192000"/>
              <a:gd name="connsiteY206" fmla="*/ 4198353 h 4454665"/>
              <a:gd name="connsiteX207" fmla="*/ 11026851 w 12192000"/>
              <a:gd name="connsiteY207" fmla="*/ 4184659 h 4454665"/>
              <a:gd name="connsiteX208" fmla="*/ 11715762 w 12192000"/>
              <a:gd name="connsiteY208" fmla="*/ 4182513 h 4454665"/>
              <a:gd name="connsiteX209" fmla="*/ 11729582 w 12192000"/>
              <a:gd name="connsiteY209" fmla="*/ 4225507 h 4454665"/>
              <a:gd name="connsiteX210" fmla="*/ 11739946 w 12192000"/>
              <a:gd name="connsiteY210" fmla="*/ 4221924 h 4454665"/>
              <a:gd name="connsiteX211" fmla="*/ 11726127 w 12192000"/>
              <a:gd name="connsiteY211" fmla="*/ 4182513 h 4454665"/>
              <a:gd name="connsiteX212" fmla="*/ 11715762 w 12192000"/>
              <a:gd name="connsiteY212" fmla="*/ 4182513 h 4454665"/>
              <a:gd name="connsiteX213" fmla="*/ 10346688 w 12192000"/>
              <a:gd name="connsiteY213" fmla="*/ 4182513 h 4454665"/>
              <a:gd name="connsiteX214" fmla="*/ 10346688 w 12192000"/>
              <a:gd name="connsiteY214" fmla="*/ 4312837 h 4454665"/>
              <a:gd name="connsiteX215" fmla="*/ 10361467 w 12192000"/>
              <a:gd name="connsiteY215" fmla="*/ 4312837 h 4454665"/>
              <a:gd name="connsiteX216" fmla="*/ 10361467 w 12192000"/>
              <a:gd name="connsiteY216" fmla="*/ 4253721 h 4454665"/>
              <a:gd name="connsiteX217" fmla="*/ 10407148 w 12192000"/>
              <a:gd name="connsiteY217" fmla="*/ 4253721 h 4454665"/>
              <a:gd name="connsiteX218" fmla="*/ 10407148 w 12192000"/>
              <a:gd name="connsiteY218" fmla="*/ 4242973 h 4454665"/>
              <a:gd name="connsiteX219" fmla="*/ 10361467 w 12192000"/>
              <a:gd name="connsiteY219" fmla="*/ 4242973 h 4454665"/>
              <a:gd name="connsiteX220" fmla="*/ 10361467 w 12192000"/>
              <a:gd name="connsiteY220" fmla="*/ 4193261 h 4454665"/>
              <a:gd name="connsiteX221" fmla="*/ 10409835 w 12192000"/>
              <a:gd name="connsiteY221" fmla="*/ 4193261 h 4454665"/>
              <a:gd name="connsiteX222" fmla="*/ 10409835 w 12192000"/>
              <a:gd name="connsiteY222" fmla="*/ 4182513 h 4454665"/>
              <a:gd name="connsiteX223" fmla="*/ 11561143 w 12192000"/>
              <a:gd name="connsiteY223" fmla="*/ 4175796 h 4454665"/>
              <a:gd name="connsiteX224" fmla="*/ 11554200 w 12192000"/>
              <a:gd name="connsiteY224" fmla="*/ 4193263 h 4454665"/>
              <a:gd name="connsiteX225" fmla="*/ 11554200 w 12192000"/>
              <a:gd name="connsiteY225" fmla="*/ 4196755 h 4454665"/>
              <a:gd name="connsiteX226" fmla="*/ 11543788 w 12192000"/>
              <a:gd name="connsiteY226" fmla="*/ 4214222 h 4454665"/>
              <a:gd name="connsiteX227" fmla="*/ 11554200 w 12192000"/>
              <a:gd name="connsiteY227" fmla="*/ 4217715 h 4454665"/>
              <a:gd name="connsiteX228" fmla="*/ 11557671 w 12192000"/>
              <a:gd name="connsiteY228" fmla="*/ 4203742 h 4454665"/>
              <a:gd name="connsiteX229" fmla="*/ 11568084 w 12192000"/>
              <a:gd name="connsiteY229" fmla="*/ 4207236 h 4454665"/>
              <a:gd name="connsiteX230" fmla="*/ 11568084 w 12192000"/>
              <a:gd name="connsiteY230" fmla="*/ 4224701 h 4454665"/>
              <a:gd name="connsiteX231" fmla="*/ 11578497 w 12192000"/>
              <a:gd name="connsiteY231" fmla="*/ 4228195 h 4454665"/>
              <a:gd name="connsiteX232" fmla="*/ 11575026 w 12192000"/>
              <a:gd name="connsiteY232" fmla="*/ 4207236 h 4454665"/>
              <a:gd name="connsiteX233" fmla="*/ 11585438 w 12192000"/>
              <a:gd name="connsiteY233" fmla="*/ 4196755 h 4454665"/>
              <a:gd name="connsiteX234" fmla="*/ 11585438 w 12192000"/>
              <a:gd name="connsiteY234" fmla="*/ 4193263 h 4454665"/>
              <a:gd name="connsiteX235" fmla="*/ 11578497 w 12192000"/>
              <a:gd name="connsiteY235" fmla="*/ 4182783 h 4454665"/>
              <a:gd name="connsiteX236" fmla="*/ 11561143 w 12192000"/>
              <a:gd name="connsiteY236" fmla="*/ 4175796 h 4454665"/>
              <a:gd name="connsiteX237" fmla="*/ 11766241 w 12192000"/>
              <a:gd name="connsiteY237" fmla="*/ 4173089 h 4454665"/>
              <a:gd name="connsiteX238" fmla="*/ 11774878 w 12192000"/>
              <a:gd name="connsiteY238" fmla="*/ 4178820 h 4454665"/>
              <a:gd name="connsiteX239" fmla="*/ 11774878 w 12192000"/>
              <a:gd name="connsiteY239" fmla="*/ 4185873 h 4454665"/>
              <a:gd name="connsiteX240" fmla="*/ 11771423 w 12192000"/>
              <a:gd name="connsiteY240" fmla="*/ 4196454 h 4454665"/>
              <a:gd name="connsiteX241" fmla="*/ 11767968 w 12192000"/>
              <a:gd name="connsiteY241" fmla="*/ 4199981 h 4454665"/>
              <a:gd name="connsiteX242" fmla="*/ 11754149 w 12192000"/>
              <a:gd name="connsiteY242" fmla="*/ 4196454 h 4454665"/>
              <a:gd name="connsiteX243" fmla="*/ 11750694 w 12192000"/>
              <a:gd name="connsiteY243" fmla="*/ 4192928 h 4454665"/>
              <a:gd name="connsiteX244" fmla="*/ 11750694 w 12192000"/>
              <a:gd name="connsiteY244" fmla="*/ 4185873 h 4454665"/>
              <a:gd name="connsiteX245" fmla="*/ 11757604 w 12192000"/>
              <a:gd name="connsiteY245" fmla="*/ 4175293 h 4454665"/>
              <a:gd name="connsiteX246" fmla="*/ 11766241 w 12192000"/>
              <a:gd name="connsiteY246" fmla="*/ 4173089 h 4454665"/>
              <a:gd name="connsiteX247" fmla="*/ 10810738 w 12192000"/>
              <a:gd name="connsiteY247" fmla="*/ 4171764 h 4454665"/>
              <a:gd name="connsiteX248" fmla="*/ 10810738 w 12192000"/>
              <a:gd name="connsiteY248" fmla="*/ 4235468 h 4454665"/>
              <a:gd name="connsiteX249" fmla="*/ 10782231 w 12192000"/>
              <a:gd name="connsiteY249" fmla="*/ 4217772 h 4454665"/>
              <a:gd name="connsiteX250" fmla="*/ 10743034 w 12192000"/>
              <a:gd name="connsiteY250" fmla="*/ 4267320 h 4454665"/>
              <a:gd name="connsiteX251" fmla="*/ 10782231 w 12192000"/>
              <a:gd name="connsiteY251" fmla="*/ 4316867 h 4454665"/>
              <a:gd name="connsiteX252" fmla="*/ 10810738 w 12192000"/>
              <a:gd name="connsiteY252" fmla="*/ 4299171 h 4454665"/>
              <a:gd name="connsiteX253" fmla="*/ 10810738 w 12192000"/>
              <a:gd name="connsiteY253" fmla="*/ 4313328 h 4454665"/>
              <a:gd name="connsiteX254" fmla="*/ 10824991 w 12192000"/>
              <a:gd name="connsiteY254" fmla="*/ 4313328 h 4454665"/>
              <a:gd name="connsiteX255" fmla="*/ 10824991 w 12192000"/>
              <a:gd name="connsiteY255" fmla="*/ 4171764 h 4454665"/>
              <a:gd name="connsiteX256" fmla="*/ 10810738 w 12192000"/>
              <a:gd name="connsiteY256" fmla="*/ 4171764 h 4454665"/>
              <a:gd name="connsiteX257" fmla="*/ 11768161 w 12192000"/>
              <a:gd name="connsiteY257" fmla="*/ 4166248 h 4454665"/>
              <a:gd name="connsiteX258" fmla="*/ 11750694 w 12192000"/>
              <a:gd name="connsiteY258" fmla="*/ 4169271 h 4454665"/>
              <a:gd name="connsiteX259" fmla="*/ 11739946 w 12192000"/>
              <a:gd name="connsiteY259" fmla="*/ 4186545 h 4454665"/>
              <a:gd name="connsiteX260" fmla="*/ 11743528 w 12192000"/>
              <a:gd name="connsiteY260" fmla="*/ 4196910 h 4454665"/>
              <a:gd name="connsiteX261" fmla="*/ 11772191 w 12192000"/>
              <a:gd name="connsiteY261" fmla="*/ 4203820 h 4454665"/>
              <a:gd name="connsiteX262" fmla="*/ 11782939 w 12192000"/>
              <a:gd name="connsiteY262" fmla="*/ 4196910 h 4454665"/>
              <a:gd name="connsiteX263" fmla="*/ 11782939 w 12192000"/>
              <a:gd name="connsiteY263" fmla="*/ 4186545 h 4454665"/>
              <a:gd name="connsiteX264" fmla="*/ 11782939 w 12192000"/>
              <a:gd name="connsiteY264" fmla="*/ 4176181 h 4454665"/>
              <a:gd name="connsiteX265" fmla="*/ 11768161 w 12192000"/>
              <a:gd name="connsiteY265" fmla="*/ 4166248 h 4454665"/>
              <a:gd name="connsiteX266" fmla="*/ 11525909 w 12192000"/>
              <a:gd name="connsiteY266" fmla="*/ 4158330 h 4454665"/>
              <a:gd name="connsiteX267" fmla="*/ 11504825 w 12192000"/>
              <a:gd name="connsiteY267" fmla="*/ 4193262 h 4454665"/>
              <a:gd name="connsiteX268" fmla="*/ 11529423 w 12192000"/>
              <a:gd name="connsiteY268" fmla="*/ 4210728 h 4454665"/>
              <a:gd name="connsiteX269" fmla="*/ 11532937 w 12192000"/>
              <a:gd name="connsiteY269" fmla="*/ 4203742 h 4454665"/>
              <a:gd name="connsiteX270" fmla="*/ 11515367 w 12192000"/>
              <a:gd name="connsiteY270" fmla="*/ 4193262 h 4454665"/>
              <a:gd name="connsiteX271" fmla="*/ 11522395 w 12192000"/>
              <a:gd name="connsiteY271" fmla="*/ 4182783 h 4454665"/>
              <a:gd name="connsiteX272" fmla="*/ 11532937 w 12192000"/>
              <a:gd name="connsiteY272" fmla="*/ 4189769 h 4454665"/>
              <a:gd name="connsiteX273" fmla="*/ 11536450 w 12192000"/>
              <a:gd name="connsiteY273" fmla="*/ 4182783 h 4454665"/>
              <a:gd name="connsiteX274" fmla="*/ 11525909 w 12192000"/>
              <a:gd name="connsiteY274" fmla="*/ 4175796 h 4454665"/>
              <a:gd name="connsiteX275" fmla="*/ 11529423 w 12192000"/>
              <a:gd name="connsiteY275" fmla="*/ 4168810 h 4454665"/>
              <a:gd name="connsiteX276" fmla="*/ 11546992 w 12192000"/>
              <a:gd name="connsiteY276" fmla="*/ 4179289 h 4454665"/>
              <a:gd name="connsiteX277" fmla="*/ 11550506 w 12192000"/>
              <a:gd name="connsiteY277" fmla="*/ 4172302 h 4454665"/>
              <a:gd name="connsiteX278" fmla="*/ 11525909 w 12192000"/>
              <a:gd name="connsiteY278" fmla="*/ 4158330 h 4454665"/>
              <a:gd name="connsiteX279" fmla="*/ 11803361 w 12192000"/>
              <a:gd name="connsiteY279" fmla="*/ 4130116 h 4454665"/>
              <a:gd name="connsiteX280" fmla="*/ 11796375 w 12192000"/>
              <a:gd name="connsiteY280" fmla="*/ 4137169 h 4454665"/>
              <a:gd name="connsiteX281" fmla="*/ 11813840 w 12192000"/>
              <a:gd name="connsiteY281" fmla="*/ 4154803 h 4454665"/>
              <a:gd name="connsiteX282" fmla="*/ 11785895 w 12192000"/>
              <a:gd name="connsiteY282" fmla="*/ 4147750 h 4454665"/>
              <a:gd name="connsiteX283" fmla="*/ 11778908 w 12192000"/>
              <a:gd name="connsiteY283" fmla="*/ 4151276 h 4454665"/>
              <a:gd name="connsiteX284" fmla="*/ 11803361 w 12192000"/>
              <a:gd name="connsiteY284" fmla="*/ 4186545 h 4454665"/>
              <a:gd name="connsiteX285" fmla="*/ 11810348 w 12192000"/>
              <a:gd name="connsiteY285" fmla="*/ 4179491 h 4454665"/>
              <a:gd name="connsiteX286" fmla="*/ 11796375 w 12192000"/>
              <a:gd name="connsiteY286" fmla="*/ 4158330 h 4454665"/>
              <a:gd name="connsiteX287" fmla="*/ 11824320 w 12192000"/>
              <a:gd name="connsiteY287" fmla="*/ 4168910 h 4454665"/>
              <a:gd name="connsiteX288" fmla="*/ 11831307 w 12192000"/>
              <a:gd name="connsiteY288" fmla="*/ 4161857 h 4454665"/>
              <a:gd name="connsiteX289" fmla="*/ 11803361 w 12192000"/>
              <a:gd name="connsiteY289" fmla="*/ 4130116 h 4454665"/>
              <a:gd name="connsiteX290" fmla="*/ 11495008 w 12192000"/>
              <a:gd name="connsiteY290" fmla="*/ 4130116 h 4454665"/>
              <a:gd name="connsiteX291" fmla="*/ 11487980 w 12192000"/>
              <a:gd name="connsiteY291" fmla="*/ 4133629 h 4454665"/>
              <a:gd name="connsiteX292" fmla="*/ 11498522 w 12192000"/>
              <a:gd name="connsiteY292" fmla="*/ 4144171 h 4454665"/>
              <a:gd name="connsiteX293" fmla="*/ 11473924 w 12192000"/>
              <a:gd name="connsiteY293" fmla="*/ 4168768 h 4454665"/>
              <a:gd name="connsiteX294" fmla="*/ 11480952 w 12192000"/>
              <a:gd name="connsiteY294" fmla="*/ 4175796 h 4454665"/>
              <a:gd name="connsiteX295" fmla="*/ 11505548 w 12192000"/>
              <a:gd name="connsiteY295" fmla="*/ 4151199 h 4454665"/>
              <a:gd name="connsiteX296" fmla="*/ 11516090 w 12192000"/>
              <a:gd name="connsiteY296" fmla="*/ 4158226 h 4454665"/>
              <a:gd name="connsiteX297" fmla="*/ 11519604 w 12192000"/>
              <a:gd name="connsiteY297" fmla="*/ 4151199 h 4454665"/>
              <a:gd name="connsiteX298" fmla="*/ 11495008 w 12192000"/>
              <a:gd name="connsiteY298" fmla="*/ 4130116 h 4454665"/>
              <a:gd name="connsiteX299" fmla="*/ 11824589 w 12192000"/>
              <a:gd name="connsiteY299" fmla="*/ 4119367 h 4454665"/>
              <a:gd name="connsiteX300" fmla="*/ 11842055 w 12192000"/>
              <a:gd name="connsiteY300" fmla="*/ 4126085 h 4454665"/>
              <a:gd name="connsiteX301" fmla="*/ 11842055 w 12192000"/>
              <a:gd name="connsiteY301" fmla="*/ 4130116 h 4454665"/>
              <a:gd name="connsiteX302" fmla="*/ 11835337 w 12192000"/>
              <a:gd name="connsiteY302" fmla="*/ 4136834 h 4454665"/>
              <a:gd name="connsiteX303" fmla="*/ 11831307 w 12192000"/>
              <a:gd name="connsiteY303" fmla="*/ 4130116 h 4454665"/>
              <a:gd name="connsiteX304" fmla="*/ 11820942 w 12192000"/>
              <a:gd name="connsiteY304" fmla="*/ 4112649 h 4454665"/>
              <a:gd name="connsiteX305" fmla="*/ 11813840 w 12192000"/>
              <a:gd name="connsiteY305" fmla="*/ 4119591 h 4454665"/>
              <a:gd name="connsiteX306" fmla="*/ 11820942 w 12192000"/>
              <a:gd name="connsiteY306" fmla="*/ 4130003 h 4454665"/>
              <a:gd name="connsiteX307" fmla="*/ 11838696 w 12192000"/>
              <a:gd name="connsiteY307" fmla="*/ 4154299 h 4454665"/>
              <a:gd name="connsiteX308" fmla="*/ 11842247 w 12192000"/>
              <a:gd name="connsiteY308" fmla="*/ 4150829 h 4454665"/>
              <a:gd name="connsiteX309" fmla="*/ 11838696 w 12192000"/>
              <a:gd name="connsiteY309" fmla="*/ 4143887 h 4454665"/>
              <a:gd name="connsiteX310" fmla="*/ 11849349 w 12192000"/>
              <a:gd name="connsiteY310" fmla="*/ 4130003 h 4454665"/>
              <a:gd name="connsiteX311" fmla="*/ 11856450 w 12192000"/>
              <a:gd name="connsiteY311" fmla="*/ 4130003 h 4454665"/>
              <a:gd name="connsiteX312" fmla="*/ 11860002 w 12192000"/>
              <a:gd name="connsiteY312" fmla="*/ 4130003 h 4454665"/>
              <a:gd name="connsiteX313" fmla="*/ 11863552 w 12192000"/>
              <a:gd name="connsiteY313" fmla="*/ 4123061 h 4454665"/>
              <a:gd name="connsiteX314" fmla="*/ 11820942 w 12192000"/>
              <a:gd name="connsiteY314" fmla="*/ 4112649 h 4454665"/>
              <a:gd name="connsiteX315" fmla="*/ 11466198 w 12192000"/>
              <a:gd name="connsiteY315" fmla="*/ 4097870 h 4454665"/>
              <a:gd name="connsiteX316" fmla="*/ 11430930 w 12192000"/>
              <a:gd name="connsiteY316" fmla="*/ 4122950 h 4454665"/>
              <a:gd name="connsiteX317" fmla="*/ 11437984 w 12192000"/>
              <a:gd name="connsiteY317" fmla="*/ 4130116 h 4454665"/>
              <a:gd name="connsiteX318" fmla="*/ 11459145 w 12192000"/>
              <a:gd name="connsiteY318" fmla="*/ 4115785 h 4454665"/>
              <a:gd name="connsiteX319" fmla="*/ 11448564 w 12192000"/>
              <a:gd name="connsiteY319" fmla="*/ 4144446 h 4454665"/>
              <a:gd name="connsiteX320" fmla="*/ 11455618 w 12192000"/>
              <a:gd name="connsiteY320" fmla="*/ 4151612 h 4454665"/>
              <a:gd name="connsiteX321" fmla="*/ 11487359 w 12192000"/>
              <a:gd name="connsiteY321" fmla="*/ 4122950 h 4454665"/>
              <a:gd name="connsiteX322" fmla="*/ 11483833 w 12192000"/>
              <a:gd name="connsiteY322" fmla="*/ 4115785 h 4454665"/>
              <a:gd name="connsiteX323" fmla="*/ 11462672 w 12192000"/>
              <a:gd name="connsiteY323" fmla="*/ 4133698 h 4454665"/>
              <a:gd name="connsiteX324" fmla="*/ 11473252 w 12192000"/>
              <a:gd name="connsiteY324" fmla="*/ 4105036 h 4454665"/>
              <a:gd name="connsiteX325" fmla="*/ 11466198 w 12192000"/>
              <a:gd name="connsiteY325" fmla="*/ 4097870 h 4454665"/>
              <a:gd name="connsiteX326" fmla="*/ 11835338 w 12192000"/>
              <a:gd name="connsiteY326" fmla="*/ 4087122 h 4454665"/>
              <a:gd name="connsiteX327" fmla="*/ 11831307 w 12192000"/>
              <a:gd name="connsiteY327" fmla="*/ 4095183 h 4454665"/>
              <a:gd name="connsiteX328" fmla="*/ 11870270 w 12192000"/>
              <a:gd name="connsiteY328" fmla="*/ 4115337 h 4454665"/>
              <a:gd name="connsiteX329" fmla="*/ 11883706 w 12192000"/>
              <a:gd name="connsiteY329" fmla="*/ 4091153 h 4454665"/>
              <a:gd name="connsiteX330" fmla="*/ 11876988 w 12192000"/>
              <a:gd name="connsiteY330" fmla="*/ 4087122 h 4454665"/>
              <a:gd name="connsiteX331" fmla="*/ 11866239 w 12192000"/>
              <a:gd name="connsiteY331" fmla="*/ 4105932 h 4454665"/>
              <a:gd name="connsiteX332" fmla="*/ 11459634 w 12192000"/>
              <a:gd name="connsiteY332" fmla="*/ 4084435 h 4454665"/>
              <a:gd name="connsiteX333" fmla="*/ 11424212 w 12192000"/>
              <a:gd name="connsiteY333" fmla="*/ 4105597 h 4454665"/>
              <a:gd name="connsiteX334" fmla="*/ 11427754 w 12192000"/>
              <a:gd name="connsiteY334" fmla="*/ 4112650 h 4454665"/>
              <a:gd name="connsiteX335" fmla="*/ 11463176 w 12192000"/>
              <a:gd name="connsiteY335" fmla="*/ 4091489 h 4454665"/>
              <a:gd name="connsiteX336" fmla="*/ 11459634 w 12192000"/>
              <a:gd name="connsiteY336" fmla="*/ 4084435 h 4454665"/>
              <a:gd name="connsiteX337" fmla="*/ 11450927 w 12192000"/>
              <a:gd name="connsiteY337" fmla="*/ 4050825 h 4454665"/>
              <a:gd name="connsiteX338" fmla="*/ 11456192 w 12192000"/>
              <a:gd name="connsiteY338" fmla="*/ 4056556 h 4454665"/>
              <a:gd name="connsiteX339" fmla="*/ 11649257 w 12192000"/>
              <a:gd name="connsiteY339" fmla="*/ 4187049 h 4454665"/>
              <a:gd name="connsiteX340" fmla="*/ 11842320 w 12192000"/>
              <a:gd name="connsiteY340" fmla="*/ 4056556 h 4454665"/>
              <a:gd name="connsiteX341" fmla="*/ 11847586 w 12192000"/>
              <a:gd name="connsiteY341" fmla="*/ 4050825 h 4454665"/>
              <a:gd name="connsiteX342" fmla="*/ 11852851 w 12192000"/>
              <a:gd name="connsiteY342" fmla="*/ 4053029 h 4454665"/>
              <a:gd name="connsiteX343" fmla="*/ 11891464 w 12192000"/>
              <a:gd name="connsiteY343" fmla="*/ 4063610 h 4454665"/>
              <a:gd name="connsiteX344" fmla="*/ 11898484 w 12192000"/>
              <a:gd name="connsiteY344" fmla="*/ 4074190 h 4454665"/>
              <a:gd name="connsiteX345" fmla="*/ 11649257 w 12192000"/>
              <a:gd name="connsiteY345" fmla="*/ 4247005 h 4454665"/>
              <a:gd name="connsiteX346" fmla="*/ 11400028 w 12192000"/>
              <a:gd name="connsiteY346" fmla="*/ 4077718 h 4454665"/>
              <a:gd name="connsiteX347" fmla="*/ 11407049 w 12192000"/>
              <a:gd name="connsiteY347" fmla="*/ 4063610 h 4454665"/>
              <a:gd name="connsiteX348" fmla="*/ 11445662 w 12192000"/>
              <a:gd name="connsiteY348" fmla="*/ 4053029 h 4454665"/>
              <a:gd name="connsiteX349" fmla="*/ 11450927 w 12192000"/>
              <a:gd name="connsiteY349" fmla="*/ 4050825 h 4454665"/>
              <a:gd name="connsiteX350" fmla="*/ 11603442 w 12192000"/>
              <a:gd name="connsiteY350" fmla="*/ 4044987 h 4454665"/>
              <a:gd name="connsiteX351" fmla="*/ 11613922 w 12192000"/>
              <a:gd name="connsiteY351" fmla="*/ 4044987 h 4454665"/>
              <a:gd name="connsiteX352" fmla="*/ 11617414 w 12192000"/>
              <a:gd name="connsiteY352" fmla="*/ 4052078 h 4454665"/>
              <a:gd name="connsiteX353" fmla="*/ 11624401 w 12192000"/>
              <a:gd name="connsiteY353" fmla="*/ 4154897 h 4454665"/>
              <a:gd name="connsiteX354" fmla="*/ 11620908 w 12192000"/>
              <a:gd name="connsiteY354" fmla="*/ 4165534 h 4454665"/>
              <a:gd name="connsiteX355" fmla="*/ 11613922 w 12192000"/>
              <a:gd name="connsiteY355" fmla="*/ 4165534 h 4454665"/>
              <a:gd name="connsiteX356" fmla="*/ 11505632 w 12192000"/>
              <a:gd name="connsiteY356" fmla="*/ 4101714 h 4454665"/>
              <a:gd name="connsiteX357" fmla="*/ 11502138 w 12192000"/>
              <a:gd name="connsiteY357" fmla="*/ 4098169 h 4454665"/>
              <a:gd name="connsiteX358" fmla="*/ 11502138 w 12192000"/>
              <a:gd name="connsiteY358" fmla="*/ 4094624 h 4454665"/>
              <a:gd name="connsiteX359" fmla="*/ 11509124 w 12192000"/>
              <a:gd name="connsiteY359" fmla="*/ 4091079 h 4454665"/>
              <a:gd name="connsiteX360" fmla="*/ 11603442 w 12192000"/>
              <a:gd name="connsiteY360" fmla="*/ 4044987 h 4454665"/>
              <a:gd name="connsiteX361" fmla="*/ 11688084 w 12192000"/>
              <a:gd name="connsiteY361" fmla="*/ 4041441 h 4454665"/>
              <a:gd name="connsiteX362" fmla="*/ 11698565 w 12192000"/>
              <a:gd name="connsiteY362" fmla="*/ 4041441 h 4454665"/>
              <a:gd name="connsiteX363" fmla="*/ 11789388 w 12192000"/>
              <a:gd name="connsiteY363" fmla="*/ 4087352 h 4454665"/>
              <a:gd name="connsiteX364" fmla="*/ 11796375 w 12192000"/>
              <a:gd name="connsiteY364" fmla="*/ 4094416 h 4454665"/>
              <a:gd name="connsiteX365" fmla="*/ 11792882 w 12192000"/>
              <a:gd name="connsiteY365" fmla="*/ 4101479 h 4454665"/>
              <a:gd name="connsiteX366" fmla="*/ 11684592 w 12192000"/>
              <a:gd name="connsiteY366" fmla="*/ 4165048 h 4454665"/>
              <a:gd name="connsiteX367" fmla="*/ 11677605 w 12192000"/>
              <a:gd name="connsiteY367" fmla="*/ 4165048 h 4454665"/>
              <a:gd name="connsiteX368" fmla="*/ 11674112 w 12192000"/>
              <a:gd name="connsiteY368" fmla="*/ 4154453 h 4454665"/>
              <a:gd name="connsiteX369" fmla="*/ 11684592 w 12192000"/>
              <a:gd name="connsiteY369" fmla="*/ 4052037 h 4454665"/>
              <a:gd name="connsiteX370" fmla="*/ 11688084 w 12192000"/>
              <a:gd name="connsiteY370" fmla="*/ 4041441 h 4454665"/>
              <a:gd name="connsiteX371" fmla="*/ 10810283 w 12192000"/>
              <a:gd name="connsiteY371" fmla="*/ 4002477 h 4454665"/>
              <a:gd name="connsiteX372" fmla="*/ 10851862 w 12192000"/>
              <a:gd name="connsiteY372" fmla="*/ 4002477 h 4454665"/>
              <a:gd name="connsiteX373" fmla="*/ 10851862 w 12192000"/>
              <a:gd name="connsiteY373" fmla="*/ 4045087 h 4454665"/>
              <a:gd name="connsiteX374" fmla="*/ 10803353 w 12192000"/>
              <a:gd name="connsiteY374" fmla="*/ 4052189 h 4454665"/>
              <a:gd name="connsiteX375" fmla="*/ 10786028 w 12192000"/>
              <a:gd name="connsiteY375" fmla="*/ 4027333 h 4454665"/>
              <a:gd name="connsiteX376" fmla="*/ 10810283 w 12192000"/>
              <a:gd name="connsiteY376" fmla="*/ 4002477 h 4454665"/>
              <a:gd name="connsiteX377" fmla="*/ 10494479 w 12192000"/>
              <a:gd name="connsiteY377" fmla="*/ 3932612 h 4454665"/>
              <a:gd name="connsiteX378" fmla="*/ 10536128 w 12192000"/>
              <a:gd name="connsiteY378" fmla="*/ 3988884 h 4454665"/>
              <a:gd name="connsiteX379" fmla="*/ 10494479 w 12192000"/>
              <a:gd name="connsiteY379" fmla="*/ 4052188 h 4454665"/>
              <a:gd name="connsiteX380" fmla="*/ 10452829 w 12192000"/>
              <a:gd name="connsiteY380" fmla="*/ 3988884 h 4454665"/>
              <a:gd name="connsiteX381" fmla="*/ 10494479 w 12192000"/>
              <a:gd name="connsiteY381" fmla="*/ 3932612 h 4454665"/>
              <a:gd name="connsiteX382" fmla="*/ 11639005 w 12192000"/>
              <a:gd name="connsiteY382" fmla="*/ 3928583 h 4454665"/>
              <a:gd name="connsiteX383" fmla="*/ 11660034 w 12192000"/>
              <a:gd name="connsiteY383" fmla="*/ 3928583 h 4454665"/>
              <a:gd name="connsiteX384" fmla="*/ 11660034 w 12192000"/>
              <a:gd name="connsiteY384" fmla="*/ 3939223 h 4454665"/>
              <a:gd name="connsiteX385" fmla="*/ 11691578 w 12192000"/>
              <a:gd name="connsiteY385" fmla="*/ 3978240 h 4454665"/>
              <a:gd name="connsiteX386" fmla="*/ 11649519 w 12192000"/>
              <a:gd name="connsiteY386" fmla="*/ 4017257 h 4454665"/>
              <a:gd name="connsiteX387" fmla="*/ 11610966 w 12192000"/>
              <a:gd name="connsiteY387" fmla="*/ 3978240 h 4454665"/>
              <a:gd name="connsiteX388" fmla="*/ 11639005 w 12192000"/>
              <a:gd name="connsiteY388" fmla="*/ 3939223 h 4454665"/>
              <a:gd name="connsiteX389" fmla="*/ 11639005 w 12192000"/>
              <a:gd name="connsiteY389" fmla="*/ 3928583 h 4454665"/>
              <a:gd name="connsiteX390" fmla="*/ 11649257 w 12192000"/>
              <a:gd name="connsiteY390" fmla="*/ 3917834 h 4454665"/>
              <a:gd name="connsiteX391" fmla="*/ 11589469 w 12192000"/>
              <a:gd name="connsiteY391" fmla="*/ 3978294 h 4454665"/>
              <a:gd name="connsiteX392" fmla="*/ 11649257 w 12192000"/>
              <a:gd name="connsiteY392" fmla="*/ 4038754 h 4454665"/>
              <a:gd name="connsiteX393" fmla="*/ 11709045 w 12192000"/>
              <a:gd name="connsiteY393" fmla="*/ 3978294 h 4454665"/>
              <a:gd name="connsiteX394" fmla="*/ 11649257 w 12192000"/>
              <a:gd name="connsiteY394" fmla="*/ 3917834 h 4454665"/>
              <a:gd name="connsiteX395" fmla="*/ 11649257 w 12192000"/>
              <a:gd name="connsiteY395" fmla="*/ 3911117 h 4454665"/>
              <a:gd name="connsiteX396" fmla="*/ 11715763 w 12192000"/>
              <a:gd name="connsiteY396" fmla="*/ 3978294 h 4454665"/>
              <a:gd name="connsiteX397" fmla="*/ 11649257 w 12192000"/>
              <a:gd name="connsiteY397" fmla="*/ 4045472 h 4454665"/>
              <a:gd name="connsiteX398" fmla="*/ 11582751 w 12192000"/>
              <a:gd name="connsiteY398" fmla="*/ 3978294 h 4454665"/>
              <a:gd name="connsiteX399" fmla="*/ 11649257 w 12192000"/>
              <a:gd name="connsiteY399" fmla="*/ 3911117 h 4454665"/>
              <a:gd name="connsiteX400" fmla="*/ 11824549 w 12192000"/>
              <a:gd name="connsiteY400" fmla="*/ 3908430 h 4454665"/>
              <a:gd name="connsiteX401" fmla="*/ 11828050 w 12192000"/>
              <a:gd name="connsiteY401" fmla="*/ 3915483 h 4454665"/>
              <a:gd name="connsiteX402" fmla="*/ 11828050 w 12192000"/>
              <a:gd name="connsiteY402" fmla="*/ 4038922 h 4454665"/>
              <a:gd name="connsiteX403" fmla="*/ 11824549 w 12192000"/>
              <a:gd name="connsiteY403" fmla="*/ 4045976 h 4454665"/>
              <a:gd name="connsiteX404" fmla="*/ 11817546 w 12192000"/>
              <a:gd name="connsiteY404" fmla="*/ 4045976 h 4454665"/>
              <a:gd name="connsiteX405" fmla="*/ 11730012 w 12192000"/>
              <a:gd name="connsiteY405" fmla="*/ 3986020 h 4454665"/>
              <a:gd name="connsiteX406" fmla="*/ 11726510 w 12192000"/>
              <a:gd name="connsiteY406" fmla="*/ 3978966 h 4454665"/>
              <a:gd name="connsiteX407" fmla="*/ 11730012 w 12192000"/>
              <a:gd name="connsiteY407" fmla="*/ 3968385 h 4454665"/>
              <a:gd name="connsiteX408" fmla="*/ 11814044 w 12192000"/>
              <a:gd name="connsiteY408" fmla="*/ 3911956 h 4454665"/>
              <a:gd name="connsiteX409" fmla="*/ 11824549 w 12192000"/>
              <a:gd name="connsiteY409" fmla="*/ 3908430 h 4454665"/>
              <a:gd name="connsiteX410" fmla="*/ 11473964 w 12192000"/>
              <a:gd name="connsiteY410" fmla="*/ 3908430 h 4454665"/>
              <a:gd name="connsiteX411" fmla="*/ 11480967 w 12192000"/>
              <a:gd name="connsiteY411" fmla="*/ 3911956 h 4454665"/>
              <a:gd name="connsiteX412" fmla="*/ 11568501 w 12192000"/>
              <a:gd name="connsiteY412" fmla="*/ 3968385 h 4454665"/>
              <a:gd name="connsiteX413" fmla="*/ 11572002 w 12192000"/>
              <a:gd name="connsiteY413" fmla="*/ 3978966 h 4454665"/>
              <a:gd name="connsiteX414" fmla="*/ 11568501 w 12192000"/>
              <a:gd name="connsiteY414" fmla="*/ 3986020 h 4454665"/>
              <a:gd name="connsiteX415" fmla="*/ 11480967 w 12192000"/>
              <a:gd name="connsiteY415" fmla="*/ 4045976 h 4454665"/>
              <a:gd name="connsiteX416" fmla="*/ 11473964 w 12192000"/>
              <a:gd name="connsiteY416" fmla="*/ 4045976 h 4454665"/>
              <a:gd name="connsiteX417" fmla="*/ 11466961 w 12192000"/>
              <a:gd name="connsiteY417" fmla="*/ 4042449 h 4454665"/>
              <a:gd name="connsiteX418" fmla="*/ 11466961 w 12192000"/>
              <a:gd name="connsiteY418" fmla="*/ 3915483 h 4454665"/>
              <a:gd name="connsiteX419" fmla="*/ 11473964 w 12192000"/>
              <a:gd name="connsiteY419" fmla="*/ 3908430 h 4454665"/>
              <a:gd name="connsiteX420" fmla="*/ 11070316 w 12192000"/>
              <a:gd name="connsiteY420" fmla="*/ 3897681 h 4454665"/>
              <a:gd name="connsiteX421" fmla="*/ 11070316 w 12192000"/>
              <a:gd name="connsiteY421" fmla="*/ 3904734 h 4454665"/>
              <a:gd name="connsiteX422" fmla="*/ 11112166 w 12192000"/>
              <a:gd name="connsiteY422" fmla="*/ 4066968 h 4454665"/>
              <a:gd name="connsiteX423" fmla="*/ 11133091 w 12192000"/>
              <a:gd name="connsiteY423" fmla="*/ 4088129 h 4454665"/>
              <a:gd name="connsiteX424" fmla="*/ 11143554 w 12192000"/>
              <a:gd name="connsiteY424" fmla="*/ 4088129 h 4454665"/>
              <a:gd name="connsiteX425" fmla="*/ 11140066 w 12192000"/>
              <a:gd name="connsiteY425" fmla="*/ 4095182 h 4454665"/>
              <a:gd name="connsiteX426" fmla="*/ 11112166 w 12192000"/>
              <a:gd name="connsiteY426" fmla="*/ 4116343 h 4454665"/>
              <a:gd name="connsiteX427" fmla="*/ 11077291 w 12192000"/>
              <a:gd name="connsiteY427" fmla="*/ 4112817 h 4454665"/>
              <a:gd name="connsiteX428" fmla="*/ 11073804 w 12192000"/>
              <a:gd name="connsiteY428" fmla="*/ 4116343 h 4454665"/>
              <a:gd name="connsiteX429" fmla="*/ 11070316 w 12192000"/>
              <a:gd name="connsiteY429" fmla="*/ 4119870 h 4454665"/>
              <a:gd name="connsiteX430" fmla="*/ 11070316 w 12192000"/>
              <a:gd name="connsiteY430" fmla="*/ 4141031 h 4454665"/>
              <a:gd name="connsiteX431" fmla="*/ 11077291 w 12192000"/>
              <a:gd name="connsiteY431" fmla="*/ 4148085 h 4454665"/>
              <a:gd name="connsiteX432" fmla="*/ 11122628 w 12192000"/>
              <a:gd name="connsiteY432" fmla="*/ 4151611 h 4454665"/>
              <a:gd name="connsiteX433" fmla="*/ 11126116 w 12192000"/>
              <a:gd name="connsiteY433" fmla="*/ 4151611 h 4454665"/>
              <a:gd name="connsiteX434" fmla="*/ 11181916 w 12192000"/>
              <a:gd name="connsiteY434" fmla="*/ 4098709 h 4454665"/>
              <a:gd name="connsiteX435" fmla="*/ 11213303 w 12192000"/>
              <a:gd name="connsiteY435" fmla="*/ 3968217 h 4454665"/>
              <a:gd name="connsiteX436" fmla="*/ 11227253 w 12192000"/>
              <a:gd name="connsiteY436" fmla="*/ 3925895 h 4454665"/>
              <a:gd name="connsiteX437" fmla="*/ 11230741 w 12192000"/>
              <a:gd name="connsiteY437" fmla="*/ 3904734 h 4454665"/>
              <a:gd name="connsiteX438" fmla="*/ 11230741 w 12192000"/>
              <a:gd name="connsiteY438" fmla="*/ 3897681 h 4454665"/>
              <a:gd name="connsiteX439" fmla="*/ 11223766 w 12192000"/>
              <a:gd name="connsiteY439" fmla="*/ 3897681 h 4454665"/>
              <a:gd name="connsiteX440" fmla="*/ 11195866 w 12192000"/>
              <a:gd name="connsiteY440" fmla="*/ 3897681 h 4454665"/>
              <a:gd name="connsiteX441" fmla="*/ 11188891 w 12192000"/>
              <a:gd name="connsiteY441" fmla="*/ 3901207 h 4454665"/>
              <a:gd name="connsiteX442" fmla="*/ 11150528 w 12192000"/>
              <a:gd name="connsiteY442" fmla="*/ 4045807 h 4454665"/>
              <a:gd name="connsiteX443" fmla="*/ 11147041 w 12192000"/>
              <a:gd name="connsiteY443" fmla="*/ 4045807 h 4454665"/>
              <a:gd name="connsiteX444" fmla="*/ 11112166 w 12192000"/>
              <a:gd name="connsiteY444" fmla="*/ 3901207 h 4454665"/>
              <a:gd name="connsiteX445" fmla="*/ 11105191 w 12192000"/>
              <a:gd name="connsiteY445" fmla="*/ 3897681 h 4454665"/>
              <a:gd name="connsiteX446" fmla="*/ 11077291 w 12192000"/>
              <a:gd name="connsiteY446" fmla="*/ 3897681 h 4454665"/>
              <a:gd name="connsiteX447" fmla="*/ 11070316 w 12192000"/>
              <a:gd name="connsiteY447" fmla="*/ 3897681 h 4454665"/>
              <a:gd name="connsiteX448" fmla="*/ 11038289 w 12192000"/>
              <a:gd name="connsiteY448" fmla="*/ 3893650 h 4454665"/>
              <a:gd name="connsiteX449" fmla="*/ 10985474 w 12192000"/>
              <a:gd name="connsiteY449" fmla="*/ 3914756 h 4454665"/>
              <a:gd name="connsiteX450" fmla="*/ 10985474 w 12192000"/>
              <a:gd name="connsiteY450" fmla="*/ 3904203 h 4454665"/>
              <a:gd name="connsiteX451" fmla="*/ 10978433 w 12192000"/>
              <a:gd name="connsiteY451" fmla="*/ 3897168 h 4454665"/>
              <a:gd name="connsiteX452" fmla="*/ 10950264 w 12192000"/>
              <a:gd name="connsiteY452" fmla="*/ 3897168 h 4454665"/>
              <a:gd name="connsiteX453" fmla="*/ 10943222 w 12192000"/>
              <a:gd name="connsiteY453" fmla="*/ 3904203 h 4454665"/>
              <a:gd name="connsiteX454" fmla="*/ 10943222 w 12192000"/>
              <a:gd name="connsiteY454" fmla="*/ 4080086 h 4454665"/>
              <a:gd name="connsiteX455" fmla="*/ 10950264 w 12192000"/>
              <a:gd name="connsiteY455" fmla="*/ 4087121 h 4454665"/>
              <a:gd name="connsiteX456" fmla="*/ 10978433 w 12192000"/>
              <a:gd name="connsiteY456" fmla="*/ 4087121 h 4454665"/>
              <a:gd name="connsiteX457" fmla="*/ 10985474 w 12192000"/>
              <a:gd name="connsiteY457" fmla="*/ 4080086 h 4454665"/>
              <a:gd name="connsiteX458" fmla="*/ 10985474 w 12192000"/>
              <a:gd name="connsiteY458" fmla="*/ 3956968 h 4454665"/>
              <a:gd name="connsiteX459" fmla="*/ 11038289 w 12192000"/>
              <a:gd name="connsiteY459" fmla="*/ 3935862 h 4454665"/>
              <a:gd name="connsiteX460" fmla="*/ 11045332 w 12192000"/>
              <a:gd name="connsiteY460" fmla="*/ 3928827 h 4454665"/>
              <a:gd name="connsiteX461" fmla="*/ 11045332 w 12192000"/>
              <a:gd name="connsiteY461" fmla="*/ 3900686 h 4454665"/>
              <a:gd name="connsiteX462" fmla="*/ 11041811 w 12192000"/>
              <a:gd name="connsiteY462" fmla="*/ 3897168 h 4454665"/>
              <a:gd name="connsiteX463" fmla="*/ 11038289 w 12192000"/>
              <a:gd name="connsiteY463" fmla="*/ 3893650 h 4454665"/>
              <a:gd name="connsiteX464" fmla="*/ 10831647 w 12192000"/>
              <a:gd name="connsiteY464" fmla="*/ 3889619 h 4454665"/>
              <a:gd name="connsiteX465" fmla="*/ 10761417 w 12192000"/>
              <a:gd name="connsiteY465" fmla="*/ 3896690 h 4454665"/>
              <a:gd name="connsiteX466" fmla="*/ 10754394 w 12192000"/>
              <a:gd name="connsiteY466" fmla="*/ 3903762 h 4454665"/>
              <a:gd name="connsiteX467" fmla="*/ 10754394 w 12192000"/>
              <a:gd name="connsiteY467" fmla="*/ 3928511 h 4454665"/>
              <a:gd name="connsiteX468" fmla="*/ 10757905 w 12192000"/>
              <a:gd name="connsiteY468" fmla="*/ 3935583 h 4454665"/>
              <a:gd name="connsiteX469" fmla="*/ 10761417 w 12192000"/>
              <a:gd name="connsiteY469" fmla="*/ 3935583 h 4454665"/>
              <a:gd name="connsiteX470" fmla="*/ 10828136 w 12192000"/>
              <a:gd name="connsiteY470" fmla="*/ 3932047 h 4454665"/>
              <a:gd name="connsiteX471" fmla="*/ 10852717 w 12192000"/>
              <a:gd name="connsiteY471" fmla="*/ 3956797 h 4454665"/>
              <a:gd name="connsiteX472" fmla="*/ 10852717 w 12192000"/>
              <a:gd name="connsiteY472" fmla="*/ 3967404 h 4454665"/>
              <a:gd name="connsiteX473" fmla="*/ 10803555 w 12192000"/>
              <a:gd name="connsiteY473" fmla="*/ 3970940 h 4454665"/>
              <a:gd name="connsiteX474" fmla="*/ 10740347 w 12192000"/>
              <a:gd name="connsiteY474" fmla="*/ 4031045 h 4454665"/>
              <a:gd name="connsiteX475" fmla="*/ 10796532 w 12192000"/>
              <a:gd name="connsiteY475" fmla="*/ 4091151 h 4454665"/>
              <a:gd name="connsiteX476" fmla="*/ 10859740 w 12192000"/>
              <a:gd name="connsiteY476" fmla="*/ 4077008 h 4454665"/>
              <a:gd name="connsiteX477" fmla="*/ 10887833 w 12192000"/>
              <a:gd name="connsiteY477" fmla="*/ 4091151 h 4454665"/>
              <a:gd name="connsiteX478" fmla="*/ 10894855 w 12192000"/>
              <a:gd name="connsiteY478" fmla="*/ 4087615 h 4454665"/>
              <a:gd name="connsiteX479" fmla="*/ 10894855 w 12192000"/>
              <a:gd name="connsiteY479" fmla="*/ 4084080 h 4454665"/>
              <a:gd name="connsiteX480" fmla="*/ 10894855 w 12192000"/>
              <a:gd name="connsiteY480" fmla="*/ 3956797 h 4454665"/>
              <a:gd name="connsiteX481" fmla="*/ 10831647 w 12192000"/>
              <a:gd name="connsiteY481" fmla="*/ 3889619 h 4454665"/>
              <a:gd name="connsiteX482" fmla="*/ 10495822 w 12192000"/>
              <a:gd name="connsiteY482" fmla="*/ 3889618 h 4454665"/>
              <a:gd name="connsiteX483" fmla="*/ 10409835 w 12192000"/>
              <a:gd name="connsiteY483" fmla="*/ 3990385 h 4454665"/>
              <a:gd name="connsiteX484" fmla="*/ 10495822 w 12192000"/>
              <a:gd name="connsiteY484" fmla="*/ 4091151 h 4454665"/>
              <a:gd name="connsiteX485" fmla="*/ 10581809 w 12192000"/>
              <a:gd name="connsiteY485" fmla="*/ 3990385 h 4454665"/>
              <a:gd name="connsiteX486" fmla="*/ 10495822 w 12192000"/>
              <a:gd name="connsiteY486" fmla="*/ 3889618 h 4454665"/>
              <a:gd name="connsiteX487" fmla="*/ 10241892 w 12192000"/>
              <a:gd name="connsiteY487" fmla="*/ 3865435 h 4454665"/>
              <a:gd name="connsiteX488" fmla="*/ 10273241 w 12192000"/>
              <a:gd name="connsiteY488" fmla="*/ 3865435 h 4454665"/>
              <a:gd name="connsiteX489" fmla="*/ 10290657 w 12192000"/>
              <a:gd name="connsiteY489" fmla="*/ 3865435 h 4454665"/>
              <a:gd name="connsiteX490" fmla="*/ 10335940 w 12192000"/>
              <a:gd name="connsiteY490" fmla="*/ 3904399 h 4454665"/>
              <a:gd name="connsiteX491" fmla="*/ 10287174 w 12192000"/>
              <a:gd name="connsiteY491" fmla="*/ 3943361 h 4454665"/>
              <a:gd name="connsiteX492" fmla="*/ 10241892 w 12192000"/>
              <a:gd name="connsiteY492" fmla="*/ 3943361 h 4454665"/>
              <a:gd name="connsiteX493" fmla="*/ 10241892 w 12192000"/>
              <a:gd name="connsiteY493" fmla="*/ 3865435 h 4454665"/>
              <a:gd name="connsiteX494" fmla="*/ 10659063 w 12192000"/>
              <a:gd name="connsiteY494" fmla="*/ 3852000 h 4454665"/>
              <a:gd name="connsiteX495" fmla="*/ 10627410 w 12192000"/>
              <a:gd name="connsiteY495" fmla="*/ 3859034 h 4454665"/>
              <a:gd name="connsiteX496" fmla="*/ 10623893 w 12192000"/>
              <a:gd name="connsiteY496" fmla="*/ 3866068 h 4454665"/>
              <a:gd name="connsiteX497" fmla="*/ 10623893 w 12192000"/>
              <a:gd name="connsiteY497" fmla="*/ 3897720 h 4454665"/>
              <a:gd name="connsiteX498" fmla="*/ 10606308 w 12192000"/>
              <a:gd name="connsiteY498" fmla="*/ 3897720 h 4454665"/>
              <a:gd name="connsiteX499" fmla="*/ 10599275 w 12192000"/>
              <a:gd name="connsiteY499" fmla="*/ 3904754 h 4454665"/>
              <a:gd name="connsiteX500" fmla="*/ 10599275 w 12192000"/>
              <a:gd name="connsiteY500" fmla="*/ 3929372 h 4454665"/>
              <a:gd name="connsiteX501" fmla="*/ 10606308 w 12192000"/>
              <a:gd name="connsiteY501" fmla="*/ 3936406 h 4454665"/>
              <a:gd name="connsiteX502" fmla="*/ 10623893 w 12192000"/>
              <a:gd name="connsiteY502" fmla="*/ 3936406 h 4454665"/>
              <a:gd name="connsiteX503" fmla="*/ 10623893 w 12192000"/>
              <a:gd name="connsiteY503" fmla="*/ 4020813 h 4454665"/>
              <a:gd name="connsiteX504" fmla="*/ 10680164 w 12192000"/>
              <a:gd name="connsiteY504" fmla="*/ 4091151 h 4454665"/>
              <a:gd name="connsiteX505" fmla="*/ 10711817 w 12192000"/>
              <a:gd name="connsiteY505" fmla="*/ 4087635 h 4454665"/>
              <a:gd name="connsiteX506" fmla="*/ 10718851 w 12192000"/>
              <a:gd name="connsiteY506" fmla="*/ 4080600 h 4454665"/>
              <a:gd name="connsiteX507" fmla="*/ 10718851 w 12192000"/>
              <a:gd name="connsiteY507" fmla="*/ 4055982 h 4454665"/>
              <a:gd name="connsiteX508" fmla="*/ 10711817 w 12192000"/>
              <a:gd name="connsiteY508" fmla="*/ 4048948 h 4454665"/>
              <a:gd name="connsiteX509" fmla="*/ 10687198 w 12192000"/>
              <a:gd name="connsiteY509" fmla="*/ 4048948 h 4454665"/>
              <a:gd name="connsiteX510" fmla="*/ 10666096 w 12192000"/>
              <a:gd name="connsiteY510" fmla="*/ 4013779 h 4454665"/>
              <a:gd name="connsiteX511" fmla="*/ 10666096 w 12192000"/>
              <a:gd name="connsiteY511" fmla="*/ 3936406 h 4454665"/>
              <a:gd name="connsiteX512" fmla="*/ 10711817 w 12192000"/>
              <a:gd name="connsiteY512" fmla="*/ 3936406 h 4454665"/>
              <a:gd name="connsiteX513" fmla="*/ 10718851 w 12192000"/>
              <a:gd name="connsiteY513" fmla="*/ 3929372 h 4454665"/>
              <a:gd name="connsiteX514" fmla="*/ 10718851 w 12192000"/>
              <a:gd name="connsiteY514" fmla="*/ 3904754 h 4454665"/>
              <a:gd name="connsiteX515" fmla="*/ 10711817 w 12192000"/>
              <a:gd name="connsiteY515" fmla="*/ 3897720 h 4454665"/>
              <a:gd name="connsiteX516" fmla="*/ 10666096 w 12192000"/>
              <a:gd name="connsiteY516" fmla="*/ 3897720 h 4454665"/>
              <a:gd name="connsiteX517" fmla="*/ 10666096 w 12192000"/>
              <a:gd name="connsiteY517" fmla="*/ 3859034 h 4454665"/>
              <a:gd name="connsiteX518" fmla="*/ 10662580 w 12192000"/>
              <a:gd name="connsiteY518" fmla="*/ 3852000 h 4454665"/>
              <a:gd name="connsiteX519" fmla="*/ 10659063 w 12192000"/>
              <a:gd name="connsiteY519" fmla="*/ 3852000 h 4454665"/>
              <a:gd name="connsiteX520" fmla="*/ 10283668 w 12192000"/>
              <a:gd name="connsiteY520" fmla="*/ 3823786 h 4454665"/>
              <a:gd name="connsiteX521" fmla="*/ 10203208 w 12192000"/>
              <a:gd name="connsiteY521" fmla="*/ 3827297 h 4454665"/>
              <a:gd name="connsiteX522" fmla="*/ 10196211 w 12192000"/>
              <a:gd name="connsiteY522" fmla="*/ 3834319 h 4454665"/>
              <a:gd name="connsiteX523" fmla="*/ 10196211 w 12192000"/>
              <a:gd name="connsiteY523" fmla="*/ 4080099 h 4454665"/>
              <a:gd name="connsiteX524" fmla="*/ 10203208 w 12192000"/>
              <a:gd name="connsiteY524" fmla="*/ 4087121 h 4454665"/>
              <a:gd name="connsiteX525" fmla="*/ 10234693 w 12192000"/>
              <a:gd name="connsiteY525" fmla="*/ 4087121 h 4454665"/>
              <a:gd name="connsiteX526" fmla="*/ 10241689 w 12192000"/>
              <a:gd name="connsiteY526" fmla="*/ 4080099 h 4454665"/>
              <a:gd name="connsiteX527" fmla="*/ 10241689 w 12192000"/>
              <a:gd name="connsiteY527" fmla="*/ 3981787 h 4454665"/>
              <a:gd name="connsiteX528" fmla="*/ 10290665 w 12192000"/>
              <a:gd name="connsiteY528" fmla="*/ 3985298 h 4454665"/>
              <a:gd name="connsiteX529" fmla="*/ 10336143 w 12192000"/>
              <a:gd name="connsiteY529" fmla="*/ 4083610 h 4454665"/>
              <a:gd name="connsiteX530" fmla="*/ 10343139 w 12192000"/>
              <a:gd name="connsiteY530" fmla="*/ 4087121 h 4454665"/>
              <a:gd name="connsiteX531" fmla="*/ 10374624 w 12192000"/>
              <a:gd name="connsiteY531" fmla="*/ 4087121 h 4454665"/>
              <a:gd name="connsiteX532" fmla="*/ 10381620 w 12192000"/>
              <a:gd name="connsiteY532" fmla="*/ 4083610 h 4454665"/>
              <a:gd name="connsiteX533" fmla="*/ 10381620 w 12192000"/>
              <a:gd name="connsiteY533" fmla="*/ 4076588 h 4454665"/>
              <a:gd name="connsiteX534" fmla="*/ 10336143 w 12192000"/>
              <a:gd name="connsiteY534" fmla="*/ 3971254 h 4454665"/>
              <a:gd name="connsiteX535" fmla="*/ 10381620 w 12192000"/>
              <a:gd name="connsiteY535" fmla="*/ 3904542 h 4454665"/>
              <a:gd name="connsiteX536" fmla="*/ 10290665 w 12192000"/>
              <a:gd name="connsiteY536" fmla="*/ 3823786 h 4454665"/>
              <a:gd name="connsiteX537" fmla="*/ 10283668 w 12192000"/>
              <a:gd name="connsiteY537" fmla="*/ 3823786 h 4454665"/>
              <a:gd name="connsiteX538" fmla="*/ 11839186 w 12192000"/>
              <a:gd name="connsiteY538" fmla="*/ 3792864 h 4454665"/>
              <a:gd name="connsiteX539" fmla="*/ 11845722 w 12192000"/>
              <a:gd name="connsiteY539" fmla="*/ 3798595 h 4454665"/>
              <a:gd name="connsiteX540" fmla="*/ 11908470 w 12192000"/>
              <a:gd name="connsiteY540" fmla="*/ 4038419 h 4454665"/>
              <a:gd name="connsiteX541" fmla="*/ 11898012 w 12192000"/>
              <a:gd name="connsiteY541" fmla="*/ 4041946 h 4454665"/>
              <a:gd name="connsiteX542" fmla="*/ 11859666 w 12192000"/>
              <a:gd name="connsiteY542" fmla="*/ 4031365 h 4454665"/>
              <a:gd name="connsiteX543" fmla="*/ 11852694 w 12192000"/>
              <a:gd name="connsiteY543" fmla="*/ 4020785 h 4454665"/>
              <a:gd name="connsiteX544" fmla="*/ 11807377 w 12192000"/>
              <a:gd name="connsiteY544" fmla="*/ 3840917 h 4454665"/>
              <a:gd name="connsiteX545" fmla="*/ 11807377 w 12192000"/>
              <a:gd name="connsiteY545" fmla="*/ 3826810 h 4454665"/>
              <a:gd name="connsiteX546" fmla="*/ 11835264 w 12192000"/>
              <a:gd name="connsiteY546" fmla="*/ 3795068 h 4454665"/>
              <a:gd name="connsiteX547" fmla="*/ 11839186 w 12192000"/>
              <a:gd name="connsiteY547" fmla="*/ 3792864 h 4454665"/>
              <a:gd name="connsiteX548" fmla="*/ 11458923 w 12192000"/>
              <a:gd name="connsiteY548" fmla="*/ 3792864 h 4454665"/>
              <a:gd name="connsiteX549" fmla="*/ 11462885 w 12192000"/>
              <a:gd name="connsiteY549" fmla="*/ 3795068 h 4454665"/>
              <a:gd name="connsiteX550" fmla="*/ 11494585 w 12192000"/>
              <a:gd name="connsiteY550" fmla="*/ 3826810 h 4454665"/>
              <a:gd name="connsiteX551" fmla="*/ 11491063 w 12192000"/>
              <a:gd name="connsiteY551" fmla="*/ 3840917 h 4454665"/>
              <a:gd name="connsiteX552" fmla="*/ 11445274 w 12192000"/>
              <a:gd name="connsiteY552" fmla="*/ 4020785 h 4454665"/>
              <a:gd name="connsiteX553" fmla="*/ 11438229 w 12192000"/>
              <a:gd name="connsiteY553" fmla="*/ 4031365 h 4454665"/>
              <a:gd name="connsiteX554" fmla="*/ 11399484 w 12192000"/>
              <a:gd name="connsiteY554" fmla="*/ 4041946 h 4454665"/>
              <a:gd name="connsiteX555" fmla="*/ 11388917 w 12192000"/>
              <a:gd name="connsiteY555" fmla="*/ 4038419 h 4454665"/>
              <a:gd name="connsiteX556" fmla="*/ 11452318 w 12192000"/>
              <a:gd name="connsiteY556" fmla="*/ 3798595 h 4454665"/>
              <a:gd name="connsiteX557" fmla="*/ 11458923 w 12192000"/>
              <a:gd name="connsiteY557" fmla="*/ 3792864 h 4454665"/>
              <a:gd name="connsiteX558" fmla="*/ 11677605 w 12192000"/>
              <a:gd name="connsiteY558" fmla="*/ 3787510 h 4454665"/>
              <a:gd name="connsiteX559" fmla="*/ 11684592 w 12192000"/>
              <a:gd name="connsiteY559" fmla="*/ 3787510 h 4454665"/>
              <a:gd name="connsiteX560" fmla="*/ 11792882 w 12192000"/>
              <a:gd name="connsiteY560" fmla="*/ 3851079 h 4454665"/>
              <a:gd name="connsiteX561" fmla="*/ 11796375 w 12192000"/>
              <a:gd name="connsiteY561" fmla="*/ 3858143 h 4454665"/>
              <a:gd name="connsiteX562" fmla="*/ 11789388 w 12192000"/>
              <a:gd name="connsiteY562" fmla="*/ 3865206 h 4454665"/>
              <a:gd name="connsiteX563" fmla="*/ 11698565 w 12192000"/>
              <a:gd name="connsiteY563" fmla="*/ 3911117 h 4454665"/>
              <a:gd name="connsiteX564" fmla="*/ 11688084 w 12192000"/>
              <a:gd name="connsiteY564" fmla="*/ 3911117 h 4454665"/>
              <a:gd name="connsiteX565" fmla="*/ 11681098 w 12192000"/>
              <a:gd name="connsiteY565" fmla="*/ 3900522 h 4454665"/>
              <a:gd name="connsiteX566" fmla="*/ 11674112 w 12192000"/>
              <a:gd name="connsiteY566" fmla="*/ 3798106 h 4454665"/>
              <a:gd name="connsiteX567" fmla="*/ 11677605 w 12192000"/>
              <a:gd name="connsiteY567" fmla="*/ 3787510 h 4454665"/>
              <a:gd name="connsiteX568" fmla="*/ 11613922 w 12192000"/>
              <a:gd name="connsiteY568" fmla="*/ 3787510 h 4454665"/>
              <a:gd name="connsiteX569" fmla="*/ 11620908 w 12192000"/>
              <a:gd name="connsiteY569" fmla="*/ 3787510 h 4454665"/>
              <a:gd name="connsiteX570" fmla="*/ 11624401 w 12192000"/>
              <a:gd name="connsiteY570" fmla="*/ 3798106 h 4454665"/>
              <a:gd name="connsiteX571" fmla="*/ 11613922 w 12192000"/>
              <a:gd name="connsiteY571" fmla="*/ 3904053 h 4454665"/>
              <a:gd name="connsiteX572" fmla="*/ 11610428 w 12192000"/>
              <a:gd name="connsiteY572" fmla="*/ 3911117 h 4454665"/>
              <a:gd name="connsiteX573" fmla="*/ 11599949 w 12192000"/>
              <a:gd name="connsiteY573" fmla="*/ 3911117 h 4454665"/>
              <a:gd name="connsiteX574" fmla="*/ 11509124 w 12192000"/>
              <a:gd name="connsiteY574" fmla="*/ 3865206 h 4454665"/>
              <a:gd name="connsiteX575" fmla="*/ 11502138 w 12192000"/>
              <a:gd name="connsiteY575" fmla="*/ 3858143 h 4454665"/>
              <a:gd name="connsiteX576" fmla="*/ 11505632 w 12192000"/>
              <a:gd name="connsiteY576" fmla="*/ 3851079 h 4454665"/>
              <a:gd name="connsiteX577" fmla="*/ 11613922 w 12192000"/>
              <a:gd name="connsiteY577" fmla="*/ 3787510 h 4454665"/>
              <a:gd name="connsiteX578" fmla="*/ 11532772 w 12192000"/>
              <a:gd name="connsiteY578" fmla="*/ 3752578 h 4454665"/>
              <a:gd name="connsiteX579" fmla="*/ 11539758 w 12192000"/>
              <a:gd name="connsiteY579" fmla="*/ 3759968 h 4454665"/>
              <a:gd name="connsiteX580" fmla="*/ 11536265 w 12192000"/>
              <a:gd name="connsiteY580" fmla="*/ 3763663 h 4454665"/>
              <a:gd name="connsiteX581" fmla="*/ 11529278 w 12192000"/>
              <a:gd name="connsiteY581" fmla="*/ 3767358 h 4454665"/>
              <a:gd name="connsiteX582" fmla="*/ 11525785 w 12192000"/>
              <a:gd name="connsiteY582" fmla="*/ 3759968 h 4454665"/>
              <a:gd name="connsiteX583" fmla="*/ 11522292 w 12192000"/>
              <a:gd name="connsiteY583" fmla="*/ 3759968 h 4454665"/>
              <a:gd name="connsiteX584" fmla="*/ 11532772 w 12192000"/>
              <a:gd name="connsiteY584" fmla="*/ 3752578 h 4454665"/>
              <a:gd name="connsiteX585" fmla="*/ 11529297 w 12192000"/>
              <a:gd name="connsiteY585" fmla="*/ 3745381 h 4454665"/>
              <a:gd name="connsiteX586" fmla="*/ 11511543 w 12192000"/>
              <a:gd name="connsiteY586" fmla="*/ 3756033 h 4454665"/>
              <a:gd name="connsiteX587" fmla="*/ 11515094 w 12192000"/>
              <a:gd name="connsiteY587" fmla="*/ 3759584 h 4454665"/>
              <a:gd name="connsiteX588" fmla="*/ 11532848 w 12192000"/>
              <a:gd name="connsiteY588" fmla="*/ 3791542 h 4454665"/>
              <a:gd name="connsiteX589" fmla="*/ 11539950 w 12192000"/>
              <a:gd name="connsiteY589" fmla="*/ 3787990 h 4454665"/>
              <a:gd name="connsiteX590" fmla="*/ 11532848 w 12192000"/>
              <a:gd name="connsiteY590" fmla="*/ 3773787 h 4454665"/>
              <a:gd name="connsiteX591" fmla="*/ 11539950 w 12192000"/>
              <a:gd name="connsiteY591" fmla="*/ 3770237 h 4454665"/>
              <a:gd name="connsiteX592" fmla="*/ 11554153 w 12192000"/>
              <a:gd name="connsiteY592" fmla="*/ 3780889 h 4454665"/>
              <a:gd name="connsiteX593" fmla="*/ 11561255 w 12192000"/>
              <a:gd name="connsiteY593" fmla="*/ 3777338 h 4454665"/>
              <a:gd name="connsiteX594" fmla="*/ 11547052 w 12192000"/>
              <a:gd name="connsiteY594" fmla="*/ 3763135 h 4454665"/>
              <a:gd name="connsiteX595" fmla="*/ 11547052 w 12192000"/>
              <a:gd name="connsiteY595" fmla="*/ 3759584 h 4454665"/>
              <a:gd name="connsiteX596" fmla="*/ 11529297 w 12192000"/>
              <a:gd name="connsiteY596" fmla="*/ 3745381 h 4454665"/>
              <a:gd name="connsiteX597" fmla="*/ 11750205 w 12192000"/>
              <a:gd name="connsiteY597" fmla="*/ 3739143 h 4454665"/>
              <a:gd name="connsiteX598" fmla="*/ 11753748 w 12192000"/>
              <a:gd name="connsiteY598" fmla="*/ 3763327 h 4454665"/>
              <a:gd name="connsiteX599" fmla="*/ 11746663 w 12192000"/>
              <a:gd name="connsiteY599" fmla="*/ 3780601 h 4454665"/>
              <a:gd name="connsiteX600" fmla="*/ 11753748 w 12192000"/>
              <a:gd name="connsiteY600" fmla="*/ 3787510 h 4454665"/>
              <a:gd name="connsiteX601" fmla="*/ 11760832 w 12192000"/>
              <a:gd name="connsiteY601" fmla="*/ 3770236 h 4454665"/>
              <a:gd name="connsiteX602" fmla="*/ 11785626 w 12192000"/>
              <a:gd name="connsiteY602" fmla="*/ 3756417 h 4454665"/>
              <a:gd name="connsiteX603" fmla="*/ 11778543 w 12192000"/>
              <a:gd name="connsiteY603" fmla="*/ 3752962 h 4454665"/>
              <a:gd name="connsiteX604" fmla="*/ 11760832 w 12192000"/>
              <a:gd name="connsiteY604" fmla="*/ 3759872 h 4454665"/>
              <a:gd name="connsiteX605" fmla="*/ 11757290 w 12192000"/>
              <a:gd name="connsiteY605" fmla="*/ 3742597 h 4454665"/>
              <a:gd name="connsiteX606" fmla="*/ 11750205 w 12192000"/>
              <a:gd name="connsiteY606" fmla="*/ 3739143 h 4454665"/>
              <a:gd name="connsiteX607" fmla="*/ 11715224 w 12192000"/>
              <a:gd name="connsiteY607" fmla="*/ 3735113 h 4454665"/>
              <a:gd name="connsiteX608" fmla="*/ 11725705 w 12192000"/>
              <a:gd name="connsiteY608" fmla="*/ 3738472 h 4454665"/>
              <a:gd name="connsiteX609" fmla="*/ 11729197 w 12192000"/>
              <a:gd name="connsiteY609" fmla="*/ 3741831 h 4454665"/>
              <a:gd name="connsiteX610" fmla="*/ 11722211 w 12192000"/>
              <a:gd name="connsiteY610" fmla="*/ 3748548 h 4454665"/>
              <a:gd name="connsiteX611" fmla="*/ 11711731 w 12192000"/>
              <a:gd name="connsiteY611" fmla="*/ 3745189 h 4454665"/>
              <a:gd name="connsiteX612" fmla="*/ 11711731 w 12192000"/>
              <a:gd name="connsiteY612" fmla="*/ 3741831 h 4454665"/>
              <a:gd name="connsiteX613" fmla="*/ 11715224 w 12192000"/>
              <a:gd name="connsiteY613" fmla="*/ 3735113 h 4454665"/>
              <a:gd name="connsiteX614" fmla="*/ 11582079 w 12192000"/>
              <a:gd name="connsiteY614" fmla="*/ 3734608 h 4454665"/>
              <a:gd name="connsiteX615" fmla="*/ 11596187 w 12192000"/>
              <a:gd name="connsiteY615" fmla="*/ 3745189 h 4454665"/>
              <a:gd name="connsiteX616" fmla="*/ 11582079 w 12192000"/>
              <a:gd name="connsiteY616" fmla="*/ 3759296 h 4454665"/>
              <a:gd name="connsiteX617" fmla="*/ 11567972 w 12192000"/>
              <a:gd name="connsiteY617" fmla="*/ 3748716 h 4454665"/>
              <a:gd name="connsiteX618" fmla="*/ 11567972 w 12192000"/>
              <a:gd name="connsiteY618" fmla="*/ 3745189 h 4454665"/>
              <a:gd name="connsiteX619" fmla="*/ 11582079 w 12192000"/>
              <a:gd name="connsiteY619" fmla="*/ 3734608 h 4454665"/>
              <a:gd name="connsiteX620" fmla="*/ 11670081 w 12192000"/>
              <a:gd name="connsiteY620" fmla="*/ 3728394 h 4454665"/>
              <a:gd name="connsiteX621" fmla="*/ 11673440 w 12192000"/>
              <a:gd name="connsiteY621" fmla="*/ 3738874 h 4454665"/>
              <a:gd name="connsiteX622" fmla="*/ 11676799 w 12192000"/>
              <a:gd name="connsiteY622" fmla="*/ 3745861 h 4454665"/>
              <a:gd name="connsiteX623" fmla="*/ 11663363 w 12192000"/>
              <a:gd name="connsiteY623" fmla="*/ 3745861 h 4454665"/>
              <a:gd name="connsiteX624" fmla="*/ 11666722 w 12192000"/>
              <a:gd name="connsiteY624" fmla="*/ 3738874 h 4454665"/>
              <a:gd name="connsiteX625" fmla="*/ 11670081 w 12192000"/>
              <a:gd name="connsiteY625" fmla="*/ 3728394 h 4454665"/>
              <a:gd name="connsiteX626" fmla="*/ 11578609 w 12192000"/>
              <a:gd name="connsiteY626" fmla="*/ 3727878 h 4454665"/>
              <a:gd name="connsiteX627" fmla="*/ 11561254 w 12192000"/>
              <a:gd name="connsiteY627" fmla="*/ 3745448 h 4454665"/>
              <a:gd name="connsiteX628" fmla="*/ 11561254 w 12192000"/>
              <a:gd name="connsiteY628" fmla="*/ 3748961 h 4454665"/>
              <a:gd name="connsiteX629" fmla="*/ 11582079 w 12192000"/>
              <a:gd name="connsiteY629" fmla="*/ 3766531 h 4454665"/>
              <a:gd name="connsiteX630" fmla="*/ 11602904 w 12192000"/>
              <a:gd name="connsiteY630" fmla="*/ 3745448 h 4454665"/>
              <a:gd name="connsiteX631" fmla="*/ 11578609 w 12192000"/>
              <a:gd name="connsiteY631" fmla="*/ 3727878 h 4454665"/>
              <a:gd name="connsiteX632" fmla="*/ 11708922 w 12192000"/>
              <a:gd name="connsiteY632" fmla="*/ 3724364 h 4454665"/>
              <a:gd name="connsiteX633" fmla="*/ 11705380 w 12192000"/>
              <a:gd name="connsiteY633" fmla="*/ 3742118 h 4454665"/>
              <a:gd name="connsiteX634" fmla="*/ 11698296 w 12192000"/>
              <a:gd name="connsiteY634" fmla="*/ 3763423 h 4454665"/>
              <a:gd name="connsiteX635" fmla="*/ 11708922 w 12192000"/>
              <a:gd name="connsiteY635" fmla="*/ 3766974 h 4454665"/>
              <a:gd name="connsiteX636" fmla="*/ 11712464 w 12192000"/>
              <a:gd name="connsiteY636" fmla="*/ 3752771 h 4454665"/>
              <a:gd name="connsiteX637" fmla="*/ 11719548 w 12192000"/>
              <a:gd name="connsiteY637" fmla="*/ 3752771 h 4454665"/>
              <a:gd name="connsiteX638" fmla="*/ 11723090 w 12192000"/>
              <a:gd name="connsiteY638" fmla="*/ 3770525 h 4454665"/>
              <a:gd name="connsiteX639" fmla="*/ 11730175 w 12192000"/>
              <a:gd name="connsiteY639" fmla="*/ 3774076 h 4454665"/>
              <a:gd name="connsiteX640" fmla="*/ 11726632 w 12192000"/>
              <a:gd name="connsiteY640" fmla="*/ 3756322 h 4454665"/>
              <a:gd name="connsiteX641" fmla="*/ 11737259 w 12192000"/>
              <a:gd name="connsiteY641" fmla="*/ 3742118 h 4454665"/>
              <a:gd name="connsiteX642" fmla="*/ 11730175 w 12192000"/>
              <a:gd name="connsiteY642" fmla="*/ 3731466 h 4454665"/>
              <a:gd name="connsiteX643" fmla="*/ 11708922 w 12192000"/>
              <a:gd name="connsiteY643" fmla="*/ 3724364 h 4454665"/>
              <a:gd name="connsiteX644" fmla="*/ 11666295 w 12192000"/>
              <a:gd name="connsiteY644" fmla="*/ 3717646 h 4454665"/>
              <a:gd name="connsiteX645" fmla="*/ 11659211 w 12192000"/>
              <a:gd name="connsiteY645" fmla="*/ 3738730 h 4454665"/>
              <a:gd name="connsiteX646" fmla="*/ 11648585 w 12192000"/>
              <a:gd name="connsiteY646" fmla="*/ 3759813 h 4454665"/>
              <a:gd name="connsiteX647" fmla="*/ 11655669 w 12192000"/>
              <a:gd name="connsiteY647" fmla="*/ 3759813 h 4454665"/>
              <a:gd name="connsiteX648" fmla="*/ 11659211 w 12192000"/>
              <a:gd name="connsiteY648" fmla="*/ 3752785 h 4454665"/>
              <a:gd name="connsiteX649" fmla="*/ 11676922 w 12192000"/>
              <a:gd name="connsiteY649" fmla="*/ 3752785 h 4454665"/>
              <a:gd name="connsiteX650" fmla="*/ 11680464 w 12192000"/>
              <a:gd name="connsiteY650" fmla="*/ 3759813 h 4454665"/>
              <a:gd name="connsiteX651" fmla="*/ 11687548 w 12192000"/>
              <a:gd name="connsiteY651" fmla="*/ 3763327 h 4454665"/>
              <a:gd name="connsiteX652" fmla="*/ 11680464 w 12192000"/>
              <a:gd name="connsiteY652" fmla="*/ 3738730 h 4454665"/>
              <a:gd name="connsiteX653" fmla="*/ 11676922 w 12192000"/>
              <a:gd name="connsiteY653" fmla="*/ 3717646 h 4454665"/>
              <a:gd name="connsiteX654" fmla="*/ 11666295 w 12192000"/>
              <a:gd name="connsiteY654" fmla="*/ 3717646 h 4454665"/>
              <a:gd name="connsiteX655" fmla="*/ 11645898 w 12192000"/>
              <a:gd name="connsiteY655" fmla="*/ 3717646 h 4454665"/>
              <a:gd name="connsiteX656" fmla="*/ 11606934 w 12192000"/>
              <a:gd name="connsiteY656" fmla="*/ 3721117 h 4454665"/>
              <a:gd name="connsiteX657" fmla="*/ 11606934 w 12192000"/>
              <a:gd name="connsiteY657" fmla="*/ 3728058 h 4454665"/>
              <a:gd name="connsiteX658" fmla="*/ 11621103 w 12192000"/>
              <a:gd name="connsiteY658" fmla="*/ 3724588 h 4454665"/>
              <a:gd name="connsiteX659" fmla="*/ 11624645 w 12192000"/>
              <a:gd name="connsiteY659" fmla="*/ 3759296 h 4454665"/>
              <a:gd name="connsiteX660" fmla="*/ 11635271 w 12192000"/>
              <a:gd name="connsiteY660" fmla="*/ 3759296 h 4454665"/>
              <a:gd name="connsiteX661" fmla="*/ 11631729 w 12192000"/>
              <a:gd name="connsiteY661" fmla="*/ 3724588 h 4454665"/>
              <a:gd name="connsiteX662" fmla="*/ 11645898 w 12192000"/>
              <a:gd name="connsiteY662" fmla="*/ 3724588 h 4454665"/>
              <a:gd name="connsiteX663" fmla="*/ 11645898 w 12192000"/>
              <a:gd name="connsiteY663" fmla="*/ 3717646 h 4454665"/>
              <a:gd name="connsiteX664" fmla="*/ 11196257 w 12192000"/>
              <a:gd name="connsiteY664" fmla="*/ 3717645 h 4454665"/>
              <a:gd name="connsiteX665" fmla="*/ 11221336 w 12192000"/>
              <a:gd name="connsiteY665" fmla="*/ 3752577 h 4454665"/>
              <a:gd name="connsiteX666" fmla="*/ 11167595 w 12192000"/>
              <a:gd name="connsiteY666" fmla="*/ 3752577 h 4454665"/>
              <a:gd name="connsiteX667" fmla="*/ 11196257 w 12192000"/>
              <a:gd name="connsiteY667" fmla="*/ 3717645 h 4454665"/>
              <a:gd name="connsiteX668" fmla="*/ 11648585 w 12192000"/>
              <a:gd name="connsiteY668" fmla="*/ 3710929 h 4454665"/>
              <a:gd name="connsiteX669" fmla="*/ 11813539 w 12192000"/>
              <a:gd name="connsiteY669" fmla="*/ 3766820 h 4454665"/>
              <a:gd name="connsiteX670" fmla="*/ 11817049 w 12192000"/>
              <a:gd name="connsiteY670" fmla="*/ 3780793 h 4454665"/>
              <a:gd name="connsiteX671" fmla="*/ 11788972 w 12192000"/>
              <a:gd name="connsiteY671" fmla="*/ 3812233 h 4454665"/>
              <a:gd name="connsiteX672" fmla="*/ 11774933 w 12192000"/>
              <a:gd name="connsiteY672" fmla="*/ 3812233 h 4454665"/>
              <a:gd name="connsiteX673" fmla="*/ 11648585 w 12192000"/>
              <a:gd name="connsiteY673" fmla="*/ 3766820 h 4454665"/>
              <a:gd name="connsiteX674" fmla="*/ 11522236 w 12192000"/>
              <a:gd name="connsiteY674" fmla="*/ 3812233 h 4454665"/>
              <a:gd name="connsiteX675" fmla="*/ 11508198 w 12192000"/>
              <a:gd name="connsiteY675" fmla="*/ 3812233 h 4454665"/>
              <a:gd name="connsiteX676" fmla="*/ 11480121 w 12192000"/>
              <a:gd name="connsiteY676" fmla="*/ 3780793 h 4454665"/>
              <a:gd name="connsiteX677" fmla="*/ 11483630 w 12192000"/>
              <a:gd name="connsiteY677" fmla="*/ 3766820 h 4454665"/>
              <a:gd name="connsiteX678" fmla="*/ 11648585 w 12192000"/>
              <a:gd name="connsiteY678" fmla="*/ 3710929 h 4454665"/>
              <a:gd name="connsiteX679" fmla="*/ 11196481 w 12192000"/>
              <a:gd name="connsiteY679" fmla="*/ 3710928 h 4454665"/>
              <a:gd name="connsiteX680" fmla="*/ 11158189 w 12192000"/>
              <a:gd name="connsiteY680" fmla="*/ 3759968 h 4454665"/>
              <a:gd name="connsiteX681" fmla="*/ 11199962 w 12192000"/>
              <a:gd name="connsiteY681" fmla="*/ 3809007 h 4454665"/>
              <a:gd name="connsiteX682" fmla="*/ 11227810 w 12192000"/>
              <a:gd name="connsiteY682" fmla="*/ 3802001 h 4454665"/>
              <a:gd name="connsiteX683" fmla="*/ 11227810 w 12192000"/>
              <a:gd name="connsiteY683" fmla="*/ 3791493 h 4454665"/>
              <a:gd name="connsiteX684" fmla="*/ 11199962 w 12192000"/>
              <a:gd name="connsiteY684" fmla="*/ 3798498 h 4454665"/>
              <a:gd name="connsiteX685" fmla="*/ 11168632 w 12192000"/>
              <a:gd name="connsiteY685" fmla="*/ 3763471 h 4454665"/>
              <a:gd name="connsiteX686" fmla="*/ 11234772 w 12192000"/>
              <a:gd name="connsiteY686" fmla="*/ 3763471 h 4454665"/>
              <a:gd name="connsiteX687" fmla="*/ 11234772 w 12192000"/>
              <a:gd name="connsiteY687" fmla="*/ 3756465 h 4454665"/>
              <a:gd name="connsiteX688" fmla="*/ 11196481 w 12192000"/>
              <a:gd name="connsiteY688" fmla="*/ 3710928 h 4454665"/>
              <a:gd name="connsiteX689" fmla="*/ 10947253 w 12192000"/>
              <a:gd name="connsiteY689" fmla="*/ 3674652 h 4454665"/>
              <a:gd name="connsiteX690" fmla="*/ 10947253 w 12192000"/>
              <a:gd name="connsiteY690" fmla="*/ 3685400 h 4454665"/>
              <a:gd name="connsiteX691" fmla="*/ 10986216 w 12192000"/>
              <a:gd name="connsiteY691" fmla="*/ 3685400 h 4454665"/>
              <a:gd name="connsiteX692" fmla="*/ 10986216 w 12192000"/>
              <a:gd name="connsiteY692" fmla="*/ 3804976 h 4454665"/>
              <a:gd name="connsiteX693" fmla="*/ 10999652 w 12192000"/>
              <a:gd name="connsiteY693" fmla="*/ 3804976 h 4454665"/>
              <a:gd name="connsiteX694" fmla="*/ 10999652 w 12192000"/>
              <a:gd name="connsiteY694" fmla="*/ 3685400 h 4454665"/>
              <a:gd name="connsiteX695" fmla="*/ 11038614 w 12192000"/>
              <a:gd name="connsiteY695" fmla="*/ 3685400 h 4454665"/>
              <a:gd name="connsiteX696" fmla="*/ 11038614 w 12192000"/>
              <a:gd name="connsiteY696" fmla="*/ 3674652 h 4454665"/>
              <a:gd name="connsiteX697" fmla="*/ 11060111 w 12192000"/>
              <a:gd name="connsiteY697" fmla="*/ 3663903 h 4454665"/>
              <a:gd name="connsiteX698" fmla="*/ 11060111 w 12192000"/>
              <a:gd name="connsiteY698" fmla="*/ 3804976 h 4454665"/>
              <a:gd name="connsiteX699" fmla="*/ 11070476 w 12192000"/>
              <a:gd name="connsiteY699" fmla="*/ 3804976 h 4454665"/>
              <a:gd name="connsiteX700" fmla="*/ 11070476 w 12192000"/>
              <a:gd name="connsiteY700" fmla="*/ 3755600 h 4454665"/>
              <a:gd name="connsiteX701" fmla="*/ 11098115 w 12192000"/>
              <a:gd name="connsiteY701" fmla="*/ 3716806 h 4454665"/>
              <a:gd name="connsiteX702" fmla="*/ 11118844 w 12192000"/>
              <a:gd name="connsiteY702" fmla="*/ 3748547 h 4454665"/>
              <a:gd name="connsiteX703" fmla="*/ 11118844 w 12192000"/>
              <a:gd name="connsiteY703" fmla="*/ 3804976 h 4454665"/>
              <a:gd name="connsiteX704" fmla="*/ 11132662 w 12192000"/>
              <a:gd name="connsiteY704" fmla="*/ 3804976 h 4454665"/>
              <a:gd name="connsiteX705" fmla="*/ 11132662 w 12192000"/>
              <a:gd name="connsiteY705" fmla="*/ 3748547 h 4454665"/>
              <a:gd name="connsiteX706" fmla="*/ 11101569 w 12192000"/>
              <a:gd name="connsiteY706" fmla="*/ 3709752 h 4454665"/>
              <a:gd name="connsiteX707" fmla="*/ 11070476 w 12192000"/>
              <a:gd name="connsiteY707" fmla="*/ 3727386 h 4454665"/>
              <a:gd name="connsiteX708" fmla="*/ 11070476 w 12192000"/>
              <a:gd name="connsiteY708" fmla="*/ 3663903 h 4454665"/>
              <a:gd name="connsiteX709" fmla="*/ 11060111 w 12192000"/>
              <a:gd name="connsiteY709" fmla="*/ 3663903 h 4454665"/>
              <a:gd name="connsiteX710" fmla="*/ 11638739 w 12192000"/>
              <a:gd name="connsiteY710" fmla="*/ 3639720 h 4454665"/>
              <a:gd name="connsiteX711" fmla="*/ 11624716 w 12192000"/>
              <a:gd name="connsiteY711" fmla="*/ 3692583 h 4454665"/>
              <a:gd name="connsiteX712" fmla="*/ 11600176 w 12192000"/>
              <a:gd name="connsiteY712" fmla="*/ 3696107 h 4454665"/>
              <a:gd name="connsiteX713" fmla="*/ 11575635 w 12192000"/>
              <a:gd name="connsiteY713" fmla="*/ 3650293 h 4454665"/>
              <a:gd name="connsiteX714" fmla="*/ 11572129 w 12192000"/>
              <a:gd name="connsiteY714" fmla="*/ 3650293 h 4454665"/>
              <a:gd name="connsiteX715" fmla="*/ 11551094 w 12192000"/>
              <a:gd name="connsiteY715" fmla="*/ 3653817 h 4454665"/>
              <a:gd name="connsiteX716" fmla="*/ 11551094 w 12192000"/>
              <a:gd name="connsiteY716" fmla="*/ 3657341 h 4454665"/>
              <a:gd name="connsiteX717" fmla="*/ 11547588 w 12192000"/>
              <a:gd name="connsiteY717" fmla="*/ 3682010 h 4454665"/>
              <a:gd name="connsiteX718" fmla="*/ 11551094 w 12192000"/>
              <a:gd name="connsiteY718" fmla="*/ 3710204 h 4454665"/>
              <a:gd name="connsiteX719" fmla="*/ 11530059 w 12192000"/>
              <a:gd name="connsiteY719" fmla="*/ 3717252 h 4454665"/>
              <a:gd name="connsiteX720" fmla="*/ 11491495 w 12192000"/>
              <a:gd name="connsiteY720" fmla="*/ 3682010 h 4454665"/>
              <a:gd name="connsiteX721" fmla="*/ 11470460 w 12192000"/>
              <a:gd name="connsiteY721" fmla="*/ 3692583 h 4454665"/>
              <a:gd name="connsiteX722" fmla="*/ 11484484 w 12192000"/>
              <a:gd name="connsiteY722" fmla="*/ 3745445 h 4454665"/>
              <a:gd name="connsiteX723" fmla="*/ 11466954 w 12192000"/>
              <a:gd name="connsiteY723" fmla="*/ 3756018 h 4454665"/>
              <a:gd name="connsiteX724" fmla="*/ 11421379 w 12192000"/>
              <a:gd name="connsiteY724" fmla="*/ 3731349 h 4454665"/>
              <a:gd name="connsiteX725" fmla="*/ 11403850 w 12192000"/>
              <a:gd name="connsiteY725" fmla="*/ 3745445 h 4454665"/>
              <a:gd name="connsiteX726" fmla="*/ 11403850 w 12192000"/>
              <a:gd name="connsiteY726" fmla="*/ 3748969 h 4454665"/>
              <a:gd name="connsiteX727" fmla="*/ 11431896 w 12192000"/>
              <a:gd name="connsiteY727" fmla="*/ 3794784 h 4454665"/>
              <a:gd name="connsiteX728" fmla="*/ 11417873 w 12192000"/>
              <a:gd name="connsiteY728" fmla="*/ 3812405 h 4454665"/>
              <a:gd name="connsiteX729" fmla="*/ 11365286 w 12192000"/>
              <a:gd name="connsiteY729" fmla="*/ 3798308 h 4454665"/>
              <a:gd name="connsiteX730" fmla="*/ 11354768 w 12192000"/>
              <a:gd name="connsiteY730" fmla="*/ 3819453 h 4454665"/>
              <a:gd name="connsiteX731" fmla="*/ 11389827 w 12192000"/>
              <a:gd name="connsiteY731" fmla="*/ 3858220 h 4454665"/>
              <a:gd name="connsiteX732" fmla="*/ 11382815 w 12192000"/>
              <a:gd name="connsiteY732" fmla="*/ 3879364 h 4454665"/>
              <a:gd name="connsiteX733" fmla="*/ 11330228 w 12192000"/>
              <a:gd name="connsiteY733" fmla="*/ 3879364 h 4454665"/>
              <a:gd name="connsiteX734" fmla="*/ 11323216 w 12192000"/>
              <a:gd name="connsiteY734" fmla="*/ 3900509 h 4454665"/>
              <a:gd name="connsiteX735" fmla="*/ 11368791 w 12192000"/>
              <a:gd name="connsiteY735" fmla="*/ 3928703 h 4454665"/>
              <a:gd name="connsiteX736" fmla="*/ 11365286 w 12192000"/>
              <a:gd name="connsiteY736" fmla="*/ 3949847 h 4454665"/>
              <a:gd name="connsiteX737" fmla="*/ 11316205 w 12192000"/>
              <a:gd name="connsiteY737" fmla="*/ 3963945 h 4454665"/>
              <a:gd name="connsiteX738" fmla="*/ 11312698 w 12192000"/>
              <a:gd name="connsiteY738" fmla="*/ 3963945 h 4454665"/>
              <a:gd name="connsiteX739" fmla="*/ 11312698 w 12192000"/>
              <a:gd name="connsiteY739" fmla="*/ 3978041 h 4454665"/>
              <a:gd name="connsiteX740" fmla="*/ 11312698 w 12192000"/>
              <a:gd name="connsiteY740" fmla="*/ 3988614 h 4454665"/>
              <a:gd name="connsiteX741" fmla="*/ 11316205 w 12192000"/>
              <a:gd name="connsiteY741" fmla="*/ 3988614 h 4454665"/>
              <a:gd name="connsiteX742" fmla="*/ 11365286 w 12192000"/>
              <a:gd name="connsiteY742" fmla="*/ 4002711 h 4454665"/>
              <a:gd name="connsiteX743" fmla="*/ 11368791 w 12192000"/>
              <a:gd name="connsiteY743" fmla="*/ 4023856 h 4454665"/>
              <a:gd name="connsiteX744" fmla="*/ 11323216 w 12192000"/>
              <a:gd name="connsiteY744" fmla="*/ 4052049 h 4454665"/>
              <a:gd name="connsiteX745" fmla="*/ 11323216 w 12192000"/>
              <a:gd name="connsiteY745" fmla="*/ 4055573 h 4454665"/>
              <a:gd name="connsiteX746" fmla="*/ 11330228 w 12192000"/>
              <a:gd name="connsiteY746" fmla="*/ 4076718 h 4454665"/>
              <a:gd name="connsiteX747" fmla="*/ 11382815 w 12192000"/>
              <a:gd name="connsiteY747" fmla="*/ 4076718 h 4454665"/>
              <a:gd name="connsiteX748" fmla="*/ 11393332 w 12192000"/>
              <a:gd name="connsiteY748" fmla="*/ 4097864 h 4454665"/>
              <a:gd name="connsiteX749" fmla="*/ 11354768 w 12192000"/>
              <a:gd name="connsiteY749" fmla="*/ 4133105 h 4454665"/>
              <a:gd name="connsiteX750" fmla="*/ 11354768 w 12192000"/>
              <a:gd name="connsiteY750" fmla="*/ 4136629 h 4454665"/>
              <a:gd name="connsiteX751" fmla="*/ 11365286 w 12192000"/>
              <a:gd name="connsiteY751" fmla="*/ 4154250 h 4454665"/>
              <a:gd name="connsiteX752" fmla="*/ 11417873 w 12192000"/>
              <a:gd name="connsiteY752" fmla="*/ 4140153 h 4454665"/>
              <a:gd name="connsiteX753" fmla="*/ 11431896 w 12192000"/>
              <a:gd name="connsiteY753" fmla="*/ 4161299 h 4454665"/>
              <a:gd name="connsiteX754" fmla="*/ 11403850 w 12192000"/>
              <a:gd name="connsiteY754" fmla="*/ 4207113 h 4454665"/>
              <a:gd name="connsiteX755" fmla="*/ 11421379 w 12192000"/>
              <a:gd name="connsiteY755" fmla="*/ 4221209 h 4454665"/>
              <a:gd name="connsiteX756" fmla="*/ 11466954 w 12192000"/>
              <a:gd name="connsiteY756" fmla="*/ 4196541 h 4454665"/>
              <a:gd name="connsiteX757" fmla="*/ 11484484 w 12192000"/>
              <a:gd name="connsiteY757" fmla="*/ 4210637 h 4454665"/>
              <a:gd name="connsiteX758" fmla="*/ 11473966 w 12192000"/>
              <a:gd name="connsiteY758" fmla="*/ 4259975 h 4454665"/>
              <a:gd name="connsiteX759" fmla="*/ 11473966 w 12192000"/>
              <a:gd name="connsiteY759" fmla="*/ 4263500 h 4454665"/>
              <a:gd name="connsiteX760" fmla="*/ 11491495 w 12192000"/>
              <a:gd name="connsiteY760" fmla="*/ 4274072 h 4454665"/>
              <a:gd name="connsiteX761" fmla="*/ 11495001 w 12192000"/>
              <a:gd name="connsiteY761" fmla="*/ 4274072 h 4454665"/>
              <a:gd name="connsiteX762" fmla="*/ 11530059 w 12192000"/>
              <a:gd name="connsiteY762" fmla="*/ 4235306 h 4454665"/>
              <a:gd name="connsiteX763" fmla="*/ 11551094 w 12192000"/>
              <a:gd name="connsiteY763" fmla="*/ 4245879 h 4454665"/>
              <a:gd name="connsiteX764" fmla="*/ 11547588 w 12192000"/>
              <a:gd name="connsiteY764" fmla="*/ 4270548 h 4454665"/>
              <a:gd name="connsiteX765" fmla="*/ 11551094 w 12192000"/>
              <a:gd name="connsiteY765" fmla="*/ 4298742 h 4454665"/>
              <a:gd name="connsiteX766" fmla="*/ 11572129 w 12192000"/>
              <a:gd name="connsiteY766" fmla="*/ 4305790 h 4454665"/>
              <a:gd name="connsiteX767" fmla="*/ 11575635 w 12192000"/>
              <a:gd name="connsiteY767" fmla="*/ 4305790 h 4454665"/>
              <a:gd name="connsiteX768" fmla="*/ 11600176 w 12192000"/>
              <a:gd name="connsiteY768" fmla="*/ 4259975 h 4454665"/>
              <a:gd name="connsiteX769" fmla="*/ 11624716 w 12192000"/>
              <a:gd name="connsiteY769" fmla="*/ 4259975 h 4454665"/>
              <a:gd name="connsiteX770" fmla="*/ 11638739 w 12192000"/>
              <a:gd name="connsiteY770" fmla="*/ 4312838 h 4454665"/>
              <a:gd name="connsiteX771" fmla="*/ 11659774 w 12192000"/>
              <a:gd name="connsiteY771" fmla="*/ 4312838 h 4454665"/>
              <a:gd name="connsiteX772" fmla="*/ 11663280 w 12192000"/>
              <a:gd name="connsiteY772" fmla="*/ 4312838 h 4454665"/>
              <a:gd name="connsiteX773" fmla="*/ 11677303 w 12192000"/>
              <a:gd name="connsiteY773" fmla="*/ 4259975 h 4454665"/>
              <a:gd name="connsiteX774" fmla="*/ 11698339 w 12192000"/>
              <a:gd name="connsiteY774" fmla="*/ 4259975 h 4454665"/>
              <a:gd name="connsiteX775" fmla="*/ 11722879 w 12192000"/>
              <a:gd name="connsiteY775" fmla="*/ 4305790 h 4454665"/>
              <a:gd name="connsiteX776" fmla="*/ 11726385 w 12192000"/>
              <a:gd name="connsiteY776" fmla="*/ 4305790 h 4454665"/>
              <a:gd name="connsiteX777" fmla="*/ 11747420 w 12192000"/>
              <a:gd name="connsiteY777" fmla="*/ 4298742 h 4454665"/>
              <a:gd name="connsiteX778" fmla="*/ 11750925 w 12192000"/>
              <a:gd name="connsiteY778" fmla="*/ 4270548 h 4454665"/>
              <a:gd name="connsiteX779" fmla="*/ 11747420 w 12192000"/>
              <a:gd name="connsiteY779" fmla="*/ 4245879 h 4454665"/>
              <a:gd name="connsiteX780" fmla="*/ 11768454 w 12192000"/>
              <a:gd name="connsiteY780" fmla="*/ 4235306 h 4454665"/>
              <a:gd name="connsiteX781" fmla="*/ 11807019 w 12192000"/>
              <a:gd name="connsiteY781" fmla="*/ 4274072 h 4454665"/>
              <a:gd name="connsiteX782" fmla="*/ 11824547 w 12192000"/>
              <a:gd name="connsiteY782" fmla="*/ 4263500 h 4454665"/>
              <a:gd name="connsiteX783" fmla="*/ 11828054 w 12192000"/>
              <a:gd name="connsiteY783" fmla="*/ 4263500 h 4454665"/>
              <a:gd name="connsiteX784" fmla="*/ 11828054 w 12192000"/>
              <a:gd name="connsiteY784" fmla="*/ 4259975 h 4454665"/>
              <a:gd name="connsiteX785" fmla="*/ 11814030 w 12192000"/>
              <a:gd name="connsiteY785" fmla="*/ 4210637 h 4454665"/>
              <a:gd name="connsiteX786" fmla="*/ 11831559 w 12192000"/>
              <a:gd name="connsiteY786" fmla="*/ 4196541 h 4454665"/>
              <a:gd name="connsiteX787" fmla="*/ 11877135 w 12192000"/>
              <a:gd name="connsiteY787" fmla="*/ 4221209 h 4454665"/>
              <a:gd name="connsiteX788" fmla="*/ 11894664 w 12192000"/>
              <a:gd name="connsiteY788" fmla="*/ 4207113 h 4454665"/>
              <a:gd name="connsiteX789" fmla="*/ 11894664 w 12192000"/>
              <a:gd name="connsiteY789" fmla="*/ 4203589 h 4454665"/>
              <a:gd name="connsiteX790" fmla="*/ 11866617 w 12192000"/>
              <a:gd name="connsiteY790" fmla="*/ 4157774 h 4454665"/>
              <a:gd name="connsiteX791" fmla="*/ 11880641 w 12192000"/>
              <a:gd name="connsiteY791" fmla="*/ 4140153 h 4454665"/>
              <a:gd name="connsiteX792" fmla="*/ 11933228 w 12192000"/>
              <a:gd name="connsiteY792" fmla="*/ 4154250 h 4454665"/>
              <a:gd name="connsiteX793" fmla="*/ 11943746 w 12192000"/>
              <a:gd name="connsiteY793" fmla="*/ 4136629 h 4454665"/>
              <a:gd name="connsiteX794" fmla="*/ 11943746 w 12192000"/>
              <a:gd name="connsiteY794" fmla="*/ 4133105 h 4454665"/>
              <a:gd name="connsiteX795" fmla="*/ 11908688 w 12192000"/>
              <a:gd name="connsiteY795" fmla="*/ 4094339 h 4454665"/>
              <a:gd name="connsiteX796" fmla="*/ 11915699 w 12192000"/>
              <a:gd name="connsiteY796" fmla="*/ 4076718 h 4454665"/>
              <a:gd name="connsiteX797" fmla="*/ 11968286 w 12192000"/>
              <a:gd name="connsiteY797" fmla="*/ 4076718 h 4454665"/>
              <a:gd name="connsiteX798" fmla="*/ 11968286 w 12192000"/>
              <a:gd name="connsiteY798" fmla="*/ 4073194 h 4454665"/>
              <a:gd name="connsiteX799" fmla="*/ 11975298 w 12192000"/>
              <a:gd name="connsiteY799" fmla="*/ 4052049 h 4454665"/>
              <a:gd name="connsiteX800" fmla="*/ 11929722 w 12192000"/>
              <a:gd name="connsiteY800" fmla="*/ 4023856 h 4454665"/>
              <a:gd name="connsiteX801" fmla="*/ 11933228 w 12192000"/>
              <a:gd name="connsiteY801" fmla="*/ 4002711 h 4454665"/>
              <a:gd name="connsiteX802" fmla="*/ 11982310 w 12192000"/>
              <a:gd name="connsiteY802" fmla="*/ 3988614 h 4454665"/>
              <a:gd name="connsiteX803" fmla="*/ 11985815 w 12192000"/>
              <a:gd name="connsiteY803" fmla="*/ 3978041 h 4454665"/>
              <a:gd name="connsiteX804" fmla="*/ 11982310 w 12192000"/>
              <a:gd name="connsiteY804" fmla="*/ 3967469 h 4454665"/>
              <a:gd name="connsiteX805" fmla="*/ 11982310 w 12192000"/>
              <a:gd name="connsiteY805" fmla="*/ 3963945 h 4454665"/>
              <a:gd name="connsiteX806" fmla="*/ 11933228 w 12192000"/>
              <a:gd name="connsiteY806" fmla="*/ 3949847 h 4454665"/>
              <a:gd name="connsiteX807" fmla="*/ 11929722 w 12192000"/>
              <a:gd name="connsiteY807" fmla="*/ 3928703 h 4454665"/>
              <a:gd name="connsiteX808" fmla="*/ 11975298 w 12192000"/>
              <a:gd name="connsiteY808" fmla="*/ 3904034 h 4454665"/>
              <a:gd name="connsiteX809" fmla="*/ 11975298 w 12192000"/>
              <a:gd name="connsiteY809" fmla="*/ 3900509 h 4454665"/>
              <a:gd name="connsiteX810" fmla="*/ 11968286 w 12192000"/>
              <a:gd name="connsiteY810" fmla="*/ 3879364 h 4454665"/>
              <a:gd name="connsiteX811" fmla="*/ 11915699 w 12192000"/>
              <a:gd name="connsiteY811" fmla="*/ 3879364 h 4454665"/>
              <a:gd name="connsiteX812" fmla="*/ 11908688 w 12192000"/>
              <a:gd name="connsiteY812" fmla="*/ 3858220 h 4454665"/>
              <a:gd name="connsiteX813" fmla="*/ 11943746 w 12192000"/>
              <a:gd name="connsiteY813" fmla="*/ 3819453 h 4454665"/>
              <a:gd name="connsiteX814" fmla="*/ 11933228 w 12192000"/>
              <a:gd name="connsiteY814" fmla="*/ 3801832 h 4454665"/>
              <a:gd name="connsiteX815" fmla="*/ 11933228 w 12192000"/>
              <a:gd name="connsiteY815" fmla="*/ 3798308 h 4454665"/>
              <a:gd name="connsiteX816" fmla="*/ 11880641 w 12192000"/>
              <a:gd name="connsiteY816" fmla="*/ 3812405 h 4454665"/>
              <a:gd name="connsiteX817" fmla="*/ 11866617 w 12192000"/>
              <a:gd name="connsiteY817" fmla="*/ 3794784 h 4454665"/>
              <a:gd name="connsiteX818" fmla="*/ 11894664 w 12192000"/>
              <a:gd name="connsiteY818" fmla="*/ 3748969 h 4454665"/>
              <a:gd name="connsiteX819" fmla="*/ 11877135 w 12192000"/>
              <a:gd name="connsiteY819" fmla="*/ 3731349 h 4454665"/>
              <a:gd name="connsiteX820" fmla="*/ 11831559 w 12192000"/>
              <a:gd name="connsiteY820" fmla="*/ 3759543 h 4454665"/>
              <a:gd name="connsiteX821" fmla="*/ 11814030 w 12192000"/>
              <a:gd name="connsiteY821" fmla="*/ 3745445 h 4454665"/>
              <a:gd name="connsiteX822" fmla="*/ 11828054 w 12192000"/>
              <a:gd name="connsiteY822" fmla="*/ 3692583 h 4454665"/>
              <a:gd name="connsiteX823" fmla="*/ 11807019 w 12192000"/>
              <a:gd name="connsiteY823" fmla="*/ 3682010 h 4454665"/>
              <a:gd name="connsiteX824" fmla="*/ 11768454 w 12192000"/>
              <a:gd name="connsiteY824" fmla="*/ 3717252 h 4454665"/>
              <a:gd name="connsiteX825" fmla="*/ 11747420 w 12192000"/>
              <a:gd name="connsiteY825" fmla="*/ 3710204 h 4454665"/>
              <a:gd name="connsiteX826" fmla="*/ 11750925 w 12192000"/>
              <a:gd name="connsiteY826" fmla="*/ 3682010 h 4454665"/>
              <a:gd name="connsiteX827" fmla="*/ 11747420 w 12192000"/>
              <a:gd name="connsiteY827" fmla="*/ 3657341 h 4454665"/>
              <a:gd name="connsiteX828" fmla="*/ 11747420 w 12192000"/>
              <a:gd name="connsiteY828" fmla="*/ 3653817 h 4454665"/>
              <a:gd name="connsiteX829" fmla="*/ 11726385 w 12192000"/>
              <a:gd name="connsiteY829" fmla="*/ 3650293 h 4454665"/>
              <a:gd name="connsiteX830" fmla="*/ 11722879 w 12192000"/>
              <a:gd name="connsiteY830" fmla="*/ 3650293 h 4454665"/>
              <a:gd name="connsiteX831" fmla="*/ 11698339 w 12192000"/>
              <a:gd name="connsiteY831" fmla="*/ 3696107 h 4454665"/>
              <a:gd name="connsiteX832" fmla="*/ 11673798 w 12192000"/>
              <a:gd name="connsiteY832" fmla="*/ 3692583 h 4454665"/>
              <a:gd name="connsiteX833" fmla="*/ 11659774 w 12192000"/>
              <a:gd name="connsiteY833" fmla="*/ 3639720 h 4454665"/>
              <a:gd name="connsiteX834" fmla="*/ 11638739 w 12192000"/>
              <a:gd name="connsiteY834" fmla="*/ 3639720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0"/>
                </a:moveTo>
                <a:lnTo>
                  <a:pt x="11952788" y="4274240"/>
                </a:lnTo>
                <a:cubicBezTo>
                  <a:pt x="11955414" y="4274240"/>
                  <a:pt x="11957212" y="4274432"/>
                  <a:pt x="11958183" y="4274815"/>
                </a:cubicBezTo>
                <a:cubicBezTo>
                  <a:pt x="11959154" y="4275198"/>
                  <a:pt x="11959913" y="4275779"/>
                  <a:pt x="11960461" y="4276558"/>
                </a:cubicBezTo>
                <a:cubicBezTo>
                  <a:pt x="11961008" y="4277338"/>
                  <a:pt x="11961281" y="4278221"/>
                  <a:pt x="11961281" y="4279205"/>
                </a:cubicBezTo>
                <a:cubicBezTo>
                  <a:pt x="11961281" y="4280737"/>
                  <a:pt x="11960713" y="4281967"/>
                  <a:pt x="11959578" y="4282897"/>
                </a:cubicBezTo>
                <a:cubicBezTo>
                  <a:pt x="11958443" y="4283828"/>
                  <a:pt x="11956316" y="4284292"/>
                  <a:pt x="11953198" y="4284292"/>
                </a:cubicBezTo>
                <a:lnTo>
                  <a:pt x="11946675" y="4284292"/>
                </a:lnTo>
                <a:close/>
                <a:moveTo>
                  <a:pt x="11941300" y="4269728"/>
                </a:moveTo>
                <a:lnTo>
                  <a:pt x="11941300" y="4303042"/>
                </a:lnTo>
                <a:lnTo>
                  <a:pt x="11946675" y="4303042"/>
                </a:lnTo>
                <a:lnTo>
                  <a:pt x="11946675" y="4288888"/>
                </a:lnTo>
                <a:lnTo>
                  <a:pt x="11949834" y="4288888"/>
                </a:lnTo>
                <a:cubicBezTo>
                  <a:pt x="11951722" y="4288888"/>
                  <a:pt x="11953158" y="4289270"/>
                  <a:pt x="11954142" y="4290036"/>
                </a:cubicBezTo>
                <a:cubicBezTo>
                  <a:pt x="11955564" y="4291075"/>
                  <a:pt x="11957438" y="4293660"/>
                  <a:pt x="11959762" y="4297790"/>
                </a:cubicBezTo>
                <a:lnTo>
                  <a:pt x="11962717" y="4303042"/>
                </a:lnTo>
                <a:lnTo>
                  <a:pt x="11969281" y="4303042"/>
                </a:lnTo>
                <a:lnTo>
                  <a:pt x="11965220" y="4296518"/>
                </a:lnTo>
                <a:cubicBezTo>
                  <a:pt x="11963277" y="4293427"/>
                  <a:pt x="11961636" y="4291226"/>
                  <a:pt x="11960296" y="4289913"/>
                </a:cubicBezTo>
                <a:cubicBezTo>
                  <a:pt x="11959585" y="4289230"/>
                  <a:pt x="11958641" y="4288641"/>
                  <a:pt x="11957466" y="4288149"/>
                </a:cubicBezTo>
                <a:cubicBezTo>
                  <a:pt x="11960337" y="4287930"/>
                  <a:pt x="11962642" y="4286918"/>
                  <a:pt x="11964378" y="4285113"/>
                </a:cubicBezTo>
                <a:cubicBezTo>
                  <a:pt x="11966115" y="4283308"/>
                  <a:pt x="11966983" y="4281188"/>
                  <a:pt x="11966983" y="4278754"/>
                </a:cubicBezTo>
                <a:cubicBezTo>
                  <a:pt x="11966983" y="4277031"/>
                  <a:pt x="11966464" y="4275403"/>
                  <a:pt x="11965424" y="4273871"/>
                </a:cubicBezTo>
                <a:cubicBezTo>
                  <a:pt x="11964385" y="4272339"/>
                  <a:pt x="11962990" y="4271266"/>
                  <a:pt x="11961239" y="4270651"/>
                </a:cubicBezTo>
                <a:cubicBezTo>
                  <a:pt x="11959489" y="4270035"/>
                  <a:pt x="11956658" y="4269728"/>
                  <a:pt x="11952747" y="4269728"/>
                </a:cubicBezTo>
                <a:close/>
                <a:moveTo>
                  <a:pt x="10902089" y="4267157"/>
                </a:moveTo>
                <a:cubicBezTo>
                  <a:pt x="10902089" y="4267157"/>
                  <a:pt x="10902089" y="4267157"/>
                  <a:pt x="10905603" y="4267157"/>
                </a:cubicBezTo>
                <a:lnTo>
                  <a:pt x="10905603" y="4270698"/>
                </a:lnTo>
                <a:cubicBezTo>
                  <a:pt x="10905603" y="4281325"/>
                  <a:pt x="10905603" y="4306120"/>
                  <a:pt x="10877492" y="4306120"/>
                </a:cubicBezTo>
                <a:cubicBezTo>
                  <a:pt x="10866950" y="4306120"/>
                  <a:pt x="10859922" y="4302578"/>
                  <a:pt x="10859922" y="4288410"/>
                </a:cubicBezTo>
                <a:cubicBezTo>
                  <a:pt x="10859922" y="4267157"/>
                  <a:pt x="10884520" y="4267157"/>
                  <a:pt x="10902089" y="4267157"/>
                </a:cubicBezTo>
                <a:close/>
                <a:moveTo>
                  <a:pt x="11954881" y="4260086"/>
                </a:moveTo>
                <a:cubicBezTo>
                  <a:pt x="11959202" y="4260086"/>
                  <a:pt x="11963428" y="4261201"/>
                  <a:pt x="11967558" y="4263430"/>
                </a:cubicBezTo>
                <a:cubicBezTo>
                  <a:pt x="11971688" y="4265659"/>
                  <a:pt x="11974909" y="4268846"/>
                  <a:pt x="11977220" y="4272989"/>
                </a:cubicBezTo>
                <a:cubicBezTo>
                  <a:pt x="11979531" y="4277133"/>
                  <a:pt x="11980687" y="4281448"/>
                  <a:pt x="11980687" y="4285933"/>
                </a:cubicBezTo>
                <a:cubicBezTo>
                  <a:pt x="11980687" y="4290392"/>
                  <a:pt x="11979552" y="4294666"/>
                  <a:pt x="11977282" y="4298754"/>
                </a:cubicBezTo>
                <a:cubicBezTo>
                  <a:pt x="11975012" y="4302844"/>
                  <a:pt x="11971825" y="4306030"/>
                  <a:pt x="11967722" y="4308314"/>
                </a:cubicBezTo>
                <a:cubicBezTo>
                  <a:pt x="11963619" y="4310598"/>
                  <a:pt x="11959339" y="4311740"/>
                  <a:pt x="11954881" y="4311740"/>
                </a:cubicBezTo>
                <a:cubicBezTo>
                  <a:pt x="11950422" y="4311740"/>
                  <a:pt x="11946142" y="4310598"/>
                  <a:pt x="11942039" y="4308314"/>
                </a:cubicBezTo>
                <a:cubicBezTo>
                  <a:pt x="11937936" y="4306030"/>
                  <a:pt x="11934742" y="4302844"/>
                  <a:pt x="11932459" y="4298754"/>
                </a:cubicBezTo>
                <a:cubicBezTo>
                  <a:pt x="11930175" y="4294666"/>
                  <a:pt x="11929033" y="4290392"/>
                  <a:pt x="11929033" y="4285933"/>
                </a:cubicBezTo>
                <a:cubicBezTo>
                  <a:pt x="11929033" y="4281448"/>
                  <a:pt x="11930195" y="4277133"/>
                  <a:pt x="11932521" y="4272989"/>
                </a:cubicBezTo>
                <a:cubicBezTo>
                  <a:pt x="11934846" y="4268846"/>
                  <a:pt x="11938066" y="4265659"/>
                  <a:pt x="11942183" y="4263430"/>
                </a:cubicBezTo>
                <a:cubicBezTo>
                  <a:pt x="11946299" y="4261201"/>
                  <a:pt x="11950532" y="4260086"/>
                  <a:pt x="11954881" y="4260086"/>
                </a:cubicBezTo>
                <a:close/>
                <a:moveTo>
                  <a:pt x="11954881" y="4254958"/>
                </a:moveTo>
                <a:cubicBezTo>
                  <a:pt x="11949684" y="4254958"/>
                  <a:pt x="11944610" y="4256291"/>
                  <a:pt x="11939660" y="4258958"/>
                </a:cubicBezTo>
                <a:cubicBezTo>
                  <a:pt x="11934709" y="4261624"/>
                  <a:pt x="11930845" y="4265440"/>
                  <a:pt x="11928069" y="4270405"/>
                </a:cubicBezTo>
                <a:cubicBezTo>
                  <a:pt x="11925293" y="4275368"/>
                  <a:pt x="11923904" y="4280545"/>
                  <a:pt x="11923904" y="4285933"/>
                </a:cubicBezTo>
                <a:cubicBezTo>
                  <a:pt x="11923904" y="4291267"/>
                  <a:pt x="11925272" y="4296396"/>
                  <a:pt x="11928007" y="4301319"/>
                </a:cubicBezTo>
                <a:cubicBezTo>
                  <a:pt x="11930743" y="4306242"/>
                  <a:pt x="11934565" y="4310065"/>
                  <a:pt x="11939474" y="4312786"/>
                </a:cubicBezTo>
                <a:cubicBezTo>
                  <a:pt x="11944385" y="4315507"/>
                  <a:pt x="11949519" y="4316868"/>
                  <a:pt x="11954881" y="4316868"/>
                </a:cubicBezTo>
                <a:cubicBezTo>
                  <a:pt x="11960242" y="4316868"/>
                  <a:pt x="11965376" y="4315507"/>
                  <a:pt x="11970287" y="4312786"/>
                </a:cubicBezTo>
                <a:cubicBezTo>
                  <a:pt x="11975196" y="4310065"/>
                  <a:pt x="11979011" y="4306242"/>
                  <a:pt x="11981733" y="4301319"/>
                </a:cubicBezTo>
                <a:cubicBezTo>
                  <a:pt x="11984454" y="4296396"/>
                  <a:pt x="11985815" y="4291267"/>
                  <a:pt x="11985815" y="4285933"/>
                </a:cubicBezTo>
                <a:cubicBezTo>
                  <a:pt x="11985815" y="4280545"/>
                  <a:pt x="11984434" y="4275368"/>
                  <a:pt x="11981671" y="4270405"/>
                </a:cubicBezTo>
                <a:cubicBezTo>
                  <a:pt x="11978909" y="4265440"/>
                  <a:pt x="11975052" y="4261624"/>
                  <a:pt x="11970101" y="4258958"/>
                </a:cubicBezTo>
                <a:cubicBezTo>
                  <a:pt x="11965151" y="4256291"/>
                  <a:pt x="11960077" y="4254958"/>
                  <a:pt x="11954881" y="4254958"/>
                </a:cubicBezTo>
                <a:close/>
                <a:moveTo>
                  <a:pt x="11091685" y="4225506"/>
                </a:moveTo>
                <a:cubicBezTo>
                  <a:pt x="11109123" y="4225506"/>
                  <a:pt x="11123259" y="4243552"/>
                  <a:pt x="11123259" y="4265813"/>
                </a:cubicBezTo>
                <a:cubicBezTo>
                  <a:pt x="11123259" y="4288074"/>
                  <a:pt x="11109123" y="4306119"/>
                  <a:pt x="11091685" y="4306119"/>
                </a:cubicBezTo>
                <a:cubicBezTo>
                  <a:pt x="11074247" y="4306119"/>
                  <a:pt x="11060111" y="4288074"/>
                  <a:pt x="11060111" y="4265813"/>
                </a:cubicBezTo>
                <a:cubicBezTo>
                  <a:pt x="11060111" y="4243552"/>
                  <a:pt x="11074247" y="4225506"/>
                  <a:pt x="11091685" y="4225506"/>
                </a:cubicBezTo>
                <a:close/>
                <a:moveTo>
                  <a:pt x="10781998" y="4225506"/>
                </a:moveTo>
                <a:cubicBezTo>
                  <a:pt x="10797580" y="4225506"/>
                  <a:pt x="10810212" y="4243552"/>
                  <a:pt x="10810212" y="4265813"/>
                </a:cubicBezTo>
                <a:cubicBezTo>
                  <a:pt x="10810212" y="4288074"/>
                  <a:pt x="10797580" y="4306119"/>
                  <a:pt x="10781998" y="4306119"/>
                </a:cubicBezTo>
                <a:cubicBezTo>
                  <a:pt x="10766415" y="4306119"/>
                  <a:pt x="10753783" y="4288074"/>
                  <a:pt x="10753783" y="4265813"/>
                </a:cubicBezTo>
                <a:cubicBezTo>
                  <a:pt x="10753783" y="4243552"/>
                  <a:pt x="10766415" y="4225506"/>
                  <a:pt x="10781998" y="4225506"/>
                </a:cubicBezTo>
                <a:close/>
                <a:moveTo>
                  <a:pt x="10469622" y="4225506"/>
                </a:moveTo>
                <a:cubicBezTo>
                  <a:pt x="10487060" y="4225506"/>
                  <a:pt x="10501196" y="4243552"/>
                  <a:pt x="10501196" y="4265813"/>
                </a:cubicBezTo>
                <a:cubicBezTo>
                  <a:pt x="10501196" y="4288074"/>
                  <a:pt x="10487060" y="4306119"/>
                  <a:pt x="10469622" y="4306119"/>
                </a:cubicBezTo>
                <a:cubicBezTo>
                  <a:pt x="10452185" y="4306119"/>
                  <a:pt x="10438048" y="4288074"/>
                  <a:pt x="10438048" y="4265813"/>
                </a:cubicBezTo>
                <a:cubicBezTo>
                  <a:pt x="10438048" y="4243552"/>
                  <a:pt x="10452185" y="4225506"/>
                  <a:pt x="10469622" y="4225506"/>
                </a:cubicBezTo>
                <a:close/>
                <a:moveTo>
                  <a:pt x="11014562" y="4220259"/>
                </a:moveTo>
                <a:lnTo>
                  <a:pt x="11014562" y="4316219"/>
                </a:lnTo>
                <a:lnTo>
                  <a:pt x="11026851" y="4316219"/>
                </a:lnTo>
                <a:lnTo>
                  <a:pt x="11026851" y="4220259"/>
                </a:lnTo>
                <a:close/>
                <a:moveTo>
                  <a:pt x="11158189" y="4218789"/>
                </a:moveTo>
                <a:cubicBezTo>
                  <a:pt x="11158189" y="4225755"/>
                  <a:pt x="11158189" y="4236205"/>
                  <a:pt x="11158189" y="4243172"/>
                </a:cubicBezTo>
                <a:lnTo>
                  <a:pt x="11158189" y="4312837"/>
                </a:lnTo>
                <a:cubicBezTo>
                  <a:pt x="11158189" y="4312837"/>
                  <a:pt x="11158189" y="4312837"/>
                  <a:pt x="11172009" y="4312837"/>
                </a:cubicBezTo>
                <a:cubicBezTo>
                  <a:pt x="11172009" y="4312837"/>
                  <a:pt x="11172009" y="4312837"/>
                  <a:pt x="11172009" y="4260588"/>
                </a:cubicBezTo>
                <a:cubicBezTo>
                  <a:pt x="11172009" y="4246655"/>
                  <a:pt x="11178918" y="4225755"/>
                  <a:pt x="11199648" y="4225755"/>
                </a:cubicBezTo>
                <a:cubicBezTo>
                  <a:pt x="11213466" y="4225755"/>
                  <a:pt x="11220377" y="4239688"/>
                  <a:pt x="11220377" y="4257105"/>
                </a:cubicBezTo>
                <a:cubicBezTo>
                  <a:pt x="11220377" y="4257105"/>
                  <a:pt x="11220377" y="4257105"/>
                  <a:pt x="11220377" y="4312837"/>
                </a:cubicBezTo>
                <a:cubicBezTo>
                  <a:pt x="11220377" y="4312837"/>
                  <a:pt x="11220377" y="4312837"/>
                  <a:pt x="11230741" y="4312837"/>
                </a:cubicBezTo>
                <a:cubicBezTo>
                  <a:pt x="11230741" y="4312837"/>
                  <a:pt x="11230741" y="4312837"/>
                  <a:pt x="11230741" y="4253621"/>
                </a:cubicBezTo>
                <a:cubicBezTo>
                  <a:pt x="11230741" y="4232722"/>
                  <a:pt x="11223831" y="4218789"/>
                  <a:pt x="11199648" y="4218789"/>
                </a:cubicBezTo>
                <a:cubicBezTo>
                  <a:pt x="11182373" y="4218789"/>
                  <a:pt x="11175464" y="4229238"/>
                  <a:pt x="11168554" y="4236205"/>
                </a:cubicBezTo>
                <a:cubicBezTo>
                  <a:pt x="11168554" y="4236205"/>
                  <a:pt x="11168554" y="4236205"/>
                  <a:pt x="11168554" y="4218789"/>
                </a:cubicBezTo>
                <a:cubicBezTo>
                  <a:pt x="11168554" y="4218789"/>
                  <a:pt x="11168554" y="4218789"/>
                  <a:pt x="11158189" y="4218789"/>
                </a:cubicBezTo>
                <a:close/>
                <a:moveTo>
                  <a:pt x="11088997" y="4218789"/>
                </a:moveTo>
                <a:cubicBezTo>
                  <a:pt x="11064881" y="4218789"/>
                  <a:pt x="11045332" y="4240744"/>
                  <a:pt x="11045332" y="4267829"/>
                </a:cubicBezTo>
                <a:cubicBezTo>
                  <a:pt x="11045332" y="4294913"/>
                  <a:pt x="11064881" y="4316868"/>
                  <a:pt x="11088997" y="4316868"/>
                </a:cubicBezTo>
                <a:cubicBezTo>
                  <a:pt x="11113113" y="4316868"/>
                  <a:pt x="11132662" y="4294913"/>
                  <a:pt x="11132662" y="4267829"/>
                </a:cubicBezTo>
                <a:cubicBezTo>
                  <a:pt x="11132662" y="4240744"/>
                  <a:pt x="11113113" y="4218789"/>
                  <a:pt x="11088997" y="4218789"/>
                </a:cubicBezTo>
                <a:close/>
                <a:moveTo>
                  <a:pt x="10883851" y="4218789"/>
                </a:moveTo>
                <a:cubicBezTo>
                  <a:pt x="10876813" y="4218789"/>
                  <a:pt x="10862738" y="4218789"/>
                  <a:pt x="10855700" y="4222292"/>
                </a:cubicBezTo>
                <a:cubicBezTo>
                  <a:pt x="10855700" y="4222292"/>
                  <a:pt x="10855700" y="4222292"/>
                  <a:pt x="10855700" y="4236303"/>
                </a:cubicBezTo>
                <a:cubicBezTo>
                  <a:pt x="10866257" y="4229298"/>
                  <a:pt x="10873294" y="4225795"/>
                  <a:pt x="10883851" y="4225795"/>
                </a:cubicBezTo>
                <a:cubicBezTo>
                  <a:pt x="10901445" y="4225795"/>
                  <a:pt x="10904964" y="4236303"/>
                  <a:pt x="10904964" y="4250315"/>
                </a:cubicBezTo>
                <a:cubicBezTo>
                  <a:pt x="10904964" y="4250315"/>
                  <a:pt x="10904964" y="4250315"/>
                  <a:pt x="10904964" y="4257320"/>
                </a:cubicBezTo>
                <a:cubicBezTo>
                  <a:pt x="10880332" y="4257320"/>
                  <a:pt x="10845144" y="4257320"/>
                  <a:pt x="10845144" y="4288845"/>
                </a:cubicBezTo>
                <a:cubicBezTo>
                  <a:pt x="10845144" y="4299354"/>
                  <a:pt x="10848663" y="4316868"/>
                  <a:pt x="10876813" y="4316868"/>
                </a:cubicBezTo>
                <a:cubicBezTo>
                  <a:pt x="10887370" y="4316868"/>
                  <a:pt x="10901445" y="4309862"/>
                  <a:pt x="10904964" y="4299354"/>
                </a:cubicBezTo>
                <a:cubicBezTo>
                  <a:pt x="10904964" y="4299354"/>
                  <a:pt x="10904964" y="4299354"/>
                  <a:pt x="10908483" y="4299354"/>
                </a:cubicBezTo>
                <a:lnTo>
                  <a:pt x="10908483" y="4313365"/>
                </a:lnTo>
                <a:cubicBezTo>
                  <a:pt x="10908483" y="4313365"/>
                  <a:pt x="10908483" y="4313365"/>
                  <a:pt x="10919039" y="4313365"/>
                </a:cubicBezTo>
                <a:cubicBezTo>
                  <a:pt x="10919039" y="4309862"/>
                  <a:pt x="10919039" y="4302857"/>
                  <a:pt x="10919039" y="4295851"/>
                </a:cubicBezTo>
                <a:cubicBezTo>
                  <a:pt x="10919039" y="4295851"/>
                  <a:pt x="10919039" y="4295851"/>
                  <a:pt x="10919039" y="4253818"/>
                </a:cubicBezTo>
                <a:cubicBezTo>
                  <a:pt x="10919039" y="4229298"/>
                  <a:pt x="10908483" y="4218789"/>
                  <a:pt x="10883851" y="4218789"/>
                </a:cubicBezTo>
                <a:close/>
                <a:moveTo>
                  <a:pt x="10642268" y="4218789"/>
                </a:moveTo>
                <a:cubicBezTo>
                  <a:pt x="10642268" y="4225755"/>
                  <a:pt x="10642268" y="4236205"/>
                  <a:pt x="10642268" y="4243172"/>
                </a:cubicBezTo>
                <a:lnTo>
                  <a:pt x="10642268" y="4312837"/>
                </a:lnTo>
                <a:cubicBezTo>
                  <a:pt x="10642268" y="4312837"/>
                  <a:pt x="10642268" y="4312837"/>
                  <a:pt x="10656343" y="4312837"/>
                </a:cubicBezTo>
                <a:cubicBezTo>
                  <a:pt x="10656343" y="4312837"/>
                  <a:pt x="10656343" y="4312837"/>
                  <a:pt x="10656343" y="4260588"/>
                </a:cubicBezTo>
                <a:cubicBezTo>
                  <a:pt x="10656343" y="4246655"/>
                  <a:pt x="10663381" y="4225755"/>
                  <a:pt x="10684494" y="4225755"/>
                </a:cubicBezTo>
                <a:cubicBezTo>
                  <a:pt x="10698569" y="4225755"/>
                  <a:pt x="10705607" y="4239688"/>
                  <a:pt x="10705607" y="4257105"/>
                </a:cubicBezTo>
                <a:cubicBezTo>
                  <a:pt x="10705607" y="4257105"/>
                  <a:pt x="10705607" y="4257105"/>
                  <a:pt x="10705607" y="4312837"/>
                </a:cubicBezTo>
                <a:cubicBezTo>
                  <a:pt x="10705607" y="4312837"/>
                  <a:pt x="10705607" y="4312837"/>
                  <a:pt x="10716163" y="4312837"/>
                </a:cubicBezTo>
                <a:cubicBezTo>
                  <a:pt x="10716163" y="4312837"/>
                  <a:pt x="10716163" y="4312837"/>
                  <a:pt x="10716163" y="4253621"/>
                </a:cubicBezTo>
                <a:cubicBezTo>
                  <a:pt x="10716163" y="4232722"/>
                  <a:pt x="10709125" y="4218789"/>
                  <a:pt x="10684494" y="4218789"/>
                </a:cubicBezTo>
                <a:cubicBezTo>
                  <a:pt x="10666900" y="4218789"/>
                  <a:pt x="10659862" y="4229238"/>
                  <a:pt x="10652824" y="4236205"/>
                </a:cubicBezTo>
                <a:cubicBezTo>
                  <a:pt x="10652824" y="4236205"/>
                  <a:pt x="10652824" y="4236205"/>
                  <a:pt x="10652824" y="4218789"/>
                </a:cubicBezTo>
                <a:cubicBezTo>
                  <a:pt x="10652824" y="4218789"/>
                  <a:pt x="10652824" y="4218789"/>
                  <a:pt x="10642268" y="4218789"/>
                </a:cubicBezTo>
                <a:close/>
                <a:moveTo>
                  <a:pt x="10540159" y="4218789"/>
                </a:moveTo>
                <a:cubicBezTo>
                  <a:pt x="10540159" y="4218789"/>
                  <a:pt x="10540159" y="4218789"/>
                  <a:pt x="10540159" y="4281839"/>
                </a:cubicBezTo>
                <a:cubicBezTo>
                  <a:pt x="10540159" y="4302857"/>
                  <a:pt x="10547196" y="4316868"/>
                  <a:pt x="10571828" y="4316868"/>
                </a:cubicBezTo>
                <a:cubicBezTo>
                  <a:pt x="10589422" y="4316868"/>
                  <a:pt x="10596460" y="4306359"/>
                  <a:pt x="10603498" y="4299354"/>
                </a:cubicBezTo>
                <a:cubicBezTo>
                  <a:pt x="10603498" y="4299354"/>
                  <a:pt x="10603498" y="4299354"/>
                  <a:pt x="10603498" y="4313365"/>
                </a:cubicBezTo>
                <a:cubicBezTo>
                  <a:pt x="10603498" y="4313365"/>
                  <a:pt x="10603498" y="4313365"/>
                  <a:pt x="10614054" y="4313365"/>
                </a:cubicBezTo>
                <a:cubicBezTo>
                  <a:pt x="10614054" y="4306359"/>
                  <a:pt x="10614054" y="4299354"/>
                  <a:pt x="10614054" y="4292348"/>
                </a:cubicBezTo>
                <a:lnTo>
                  <a:pt x="10614054" y="4218789"/>
                </a:lnTo>
                <a:cubicBezTo>
                  <a:pt x="10614054" y="4218789"/>
                  <a:pt x="10614054" y="4218789"/>
                  <a:pt x="10599979" y="4218789"/>
                </a:cubicBezTo>
                <a:cubicBezTo>
                  <a:pt x="10599979" y="4218789"/>
                  <a:pt x="10599979" y="4218789"/>
                  <a:pt x="10599979" y="4271331"/>
                </a:cubicBezTo>
                <a:cubicBezTo>
                  <a:pt x="10599979" y="4288845"/>
                  <a:pt x="10592941" y="4306359"/>
                  <a:pt x="10571828" y="4306359"/>
                </a:cubicBezTo>
                <a:cubicBezTo>
                  <a:pt x="10557753" y="4306359"/>
                  <a:pt x="10550715" y="4295851"/>
                  <a:pt x="10550715" y="4278337"/>
                </a:cubicBezTo>
                <a:cubicBezTo>
                  <a:pt x="10550715" y="4278337"/>
                  <a:pt x="10550715" y="4278337"/>
                  <a:pt x="10550715" y="4218789"/>
                </a:cubicBezTo>
                <a:cubicBezTo>
                  <a:pt x="10550715" y="4218789"/>
                  <a:pt x="10550715" y="4218789"/>
                  <a:pt x="10540159" y="4218789"/>
                </a:cubicBezTo>
                <a:close/>
                <a:moveTo>
                  <a:pt x="10471637" y="4218789"/>
                </a:moveTo>
                <a:cubicBezTo>
                  <a:pt x="10447151" y="4218789"/>
                  <a:pt x="10427300" y="4240744"/>
                  <a:pt x="10427300" y="4267829"/>
                </a:cubicBezTo>
                <a:cubicBezTo>
                  <a:pt x="10427300" y="4294913"/>
                  <a:pt x="10447151" y="4316868"/>
                  <a:pt x="10471637" y="4316868"/>
                </a:cubicBezTo>
                <a:cubicBezTo>
                  <a:pt x="10496124" y="4316868"/>
                  <a:pt x="10515975" y="4294913"/>
                  <a:pt x="10515975" y="4267829"/>
                </a:cubicBezTo>
                <a:cubicBezTo>
                  <a:pt x="10515975" y="4240744"/>
                  <a:pt x="10496124" y="4218789"/>
                  <a:pt x="10471637" y="4218789"/>
                </a:cubicBezTo>
                <a:close/>
                <a:moveTo>
                  <a:pt x="11655303" y="4204010"/>
                </a:moveTo>
                <a:lnTo>
                  <a:pt x="11659333" y="4214759"/>
                </a:lnTo>
                <a:lnTo>
                  <a:pt x="11663364" y="4221477"/>
                </a:lnTo>
                <a:lnTo>
                  <a:pt x="11648585" y="4221477"/>
                </a:lnTo>
                <a:lnTo>
                  <a:pt x="11652616" y="4214759"/>
                </a:lnTo>
                <a:close/>
                <a:moveTo>
                  <a:pt x="11659446" y="4193262"/>
                </a:moveTo>
                <a:cubicBezTo>
                  <a:pt x="11659446" y="4193262"/>
                  <a:pt x="11659446" y="4193262"/>
                  <a:pt x="11649032" y="4196776"/>
                </a:cubicBezTo>
                <a:cubicBezTo>
                  <a:pt x="11649032" y="4196776"/>
                  <a:pt x="11649032" y="4196776"/>
                  <a:pt x="11645562" y="4214346"/>
                </a:cubicBezTo>
                <a:cubicBezTo>
                  <a:pt x="11645562" y="4214346"/>
                  <a:pt x="11645562" y="4214346"/>
                  <a:pt x="11635149" y="4235428"/>
                </a:cubicBezTo>
                <a:cubicBezTo>
                  <a:pt x="11638620" y="4235428"/>
                  <a:pt x="11642091" y="4235428"/>
                  <a:pt x="11645562" y="4238942"/>
                </a:cubicBezTo>
                <a:cubicBezTo>
                  <a:pt x="11645562" y="4238942"/>
                  <a:pt x="11645562" y="4238942"/>
                  <a:pt x="11645562" y="4228401"/>
                </a:cubicBezTo>
                <a:cubicBezTo>
                  <a:pt x="11645562" y="4228401"/>
                  <a:pt x="11645562" y="4228401"/>
                  <a:pt x="11666387" y="4228401"/>
                </a:cubicBezTo>
                <a:cubicBezTo>
                  <a:pt x="11666387" y="4228401"/>
                  <a:pt x="11666387" y="4228401"/>
                  <a:pt x="11666387" y="4235428"/>
                </a:cubicBezTo>
                <a:cubicBezTo>
                  <a:pt x="11669858" y="4235428"/>
                  <a:pt x="11673329" y="4235428"/>
                  <a:pt x="11676800" y="4235428"/>
                </a:cubicBezTo>
                <a:cubicBezTo>
                  <a:pt x="11676800" y="4235428"/>
                  <a:pt x="11676800" y="4235428"/>
                  <a:pt x="11666387" y="4214346"/>
                </a:cubicBezTo>
                <a:lnTo>
                  <a:pt x="11659446" y="4196776"/>
                </a:lnTo>
                <a:cubicBezTo>
                  <a:pt x="11659446" y="4196776"/>
                  <a:pt x="11659446" y="4196776"/>
                  <a:pt x="11659446" y="4193262"/>
                </a:cubicBezTo>
                <a:close/>
                <a:moveTo>
                  <a:pt x="10964451" y="4193261"/>
                </a:moveTo>
                <a:cubicBezTo>
                  <a:pt x="10964451" y="4193261"/>
                  <a:pt x="10964451" y="4193261"/>
                  <a:pt x="10953971" y="4196793"/>
                </a:cubicBezTo>
                <a:cubicBezTo>
                  <a:pt x="10953971" y="4196793"/>
                  <a:pt x="10953971" y="4196793"/>
                  <a:pt x="10953971" y="4217982"/>
                </a:cubicBezTo>
                <a:cubicBezTo>
                  <a:pt x="10953971" y="4217982"/>
                  <a:pt x="10953971" y="4217982"/>
                  <a:pt x="10936505" y="4217982"/>
                </a:cubicBezTo>
                <a:cubicBezTo>
                  <a:pt x="10936505" y="4217982"/>
                  <a:pt x="10936505" y="4217982"/>
                  <a:pt x="10936505" y="4228577"/>
                </a:cubicBezTo>
                <a:cubicBezTo>
                  <a:pt x="10936505" y="4228577"/>
                  <a:pt x="10936505" y="4228577"/>
                  <a:pt x="10953971" y="4228577"/>
                </a:cubicBezTo>
                <a:cubicBezTo>
                  <a:pt x="10953971" y="4228577"/>
                  <a:pt x="10953971" y="4228577"/>
                  <a:pt x="10953971" y="4285083"/>
                </a:cubicBezTo>
                <a:cubicBezTo>
                  <a:pt x="10953971" y="4302741"/>
                  <a:pt x="10953971" y="4316867"/>
                  <a:pt x="10974931" y="4316867"/>
                </a:cubicBezTo>
                <a:cubicBezTo>
                  <a:pt x="10981917" y="4316867"/>
                  <a:pt x="10985410" y="4316867"/>
                  <a:pt x="10988904" y="4313336"/>
                </a:cubicBezTo>
                <a:cubicBezTo>
                  <a:pt x="10988904" y="4313336"/>
                  <a:pt x="10988904" y="4313336"/>
                  <a:pt x="10988904" y="4302741"/>
                </a:cubicBezTo>
                <a:cubicBezTo>
                  <a:pt x="10985410" y="4306272"/>
                  <a:pt x="10981917" y="4306272"/>
                  <a:pt x="10978424" y="4306272"/>
                </a:cubicBezTo>
                <a:cubicBezTo>
                  <a:pt x="10967944" y="4306272"/>
                  <a:pt x="10964451" y="4299210"/>
                  <a:pt x="10964451" y="4292146"/>
                </a:cubicBezTo>
                <a:cubicBezTo>
                  <a:pt x="10964451" y="4292146"/>
                  <a:pt x="10964451" y="4292146"/>
                  <a:pt x="10964451" y="4228577"/>
                </a:cubicBezTo>
                <a:cubicBezTo>
                  <a:pt x="10964451" y="4228577"/>
                  <a:pt x="10964451" y="4228577"/>
                  <a:pt x="10985410" y="4228577"/>
                </a:cubicBezTo>
                <a:lnTo>
                  <a:pt x="10985410" y="4217982"/>
                </a:lnTo>
                <a:cubicBezTo>
                  <a:pt x="10985410" y="4217982"/>
                  <a:pt x="10985410" y="4217982"/>
                  <a:pt x="10964451" y="4217982"/>
                </a:cubicBezTo>
                <a:cubicBezTo>
                  <a:pt x="10964451" y="4217982"/>
                  <a:pt x="10964451" y="4217982"/>
                  <a:pt x="10964451" y="4193261"/>
                </a:cubicBezTo>
                <a:close/>
                <a:moveTo>
                  <a:pt x="11599881" y="4190575"/>
                </a:moveTo>
                <a:cubicBezTo>
                  <a:pt x="11589469" y="4232741"/>
                  <a:pt x="11589469" y="4232741"/>
                  <a:pt x="11589469" y="4232741"/>
                </a:cubicBezTo>
                <a:cubicBezTo>
                  <a:pt x="11592940" y="4232741"/>
                  <a:pt x="11596410" y="4232741"/>
                  <a:pt x="11599881" y="4232741"/>
                </a:cubicBezTo>
                <a:cubicBezTo>
                  <a:pt x="11603352" y="4208145"/>
                  <a:pt x="11603352" y="4208145"/>
                  <a:pt x="11603352" y="4208145"/>
                </a:cubicBezTo>
                <a:cubicBezTo>
                  <a:pt x="11617236" y="4236255"/>
                  <a:pt x="11617236" y="4236255"/>
                  <a:pt x="11617236" y="4236255"/>
                </a:cubicBezTo>
                <a:cubicBezTo>
                  <a:pt x="11620707" y="4236255"/>
                  <a:pt x="11624178" y="4236255"/>
                  <a:pt x="11624178" y="4236255"/>
                </a:cubicBezTo>
                <a:cubicBezTo>
                  <a:pt x="11631119" y="4194089"/>
                  <a:pt x="11631119" y="4194089"/>
                  <a:pt x="11631119" y="4194089"/>
                </a:cubicBezTo>
                <a:cubicBezTo>
                  <a:pt x="11627648" y="4194089"/>
                  <a:pt x="11624178" y="4194089"/>
                  <a:pt x="11624178" y="4194089"/>
                </a:cubicBezTo>
                <a:cubicBezTo>
                  <a:pt x="11620707" y="4222200"/>
                  <a:pt x="11620707" y="4222200"/>
                  <a:pt x="11620707" y="4222200"/>
                </a:cubicBezTo>
                <a:cubicBezTo>
                  <a:pt x="11606824" y="4190575"/>
                  <a:pt x="11606824" y="4190575"/>
                  <a:pt x="11606824" y="4190575"/>
                </a:cubicBezTo>
                <a:cubicBezTo>
                  <a:pt x="11603352" y="4190575"/>
                  <a:pt x="11603352" y="4190575"/>
                  <a:pt x="11599881" y="4190575"/>
                </a:cubicBezTo>
                <a:close/>
                <a:moveTo>
                  <a:pt x="11709044" y="4186545"/>
                </a:moveTo>
                <a:cubicBezTo>
                  <a:pt x="11695071" y="4190096"/>
                  <a:pt x="11684592" y="4193646"/>
                  <a:pt x="11674112" y="4193646"/>
                </a:cubicBezTo>
                <a:cubicBezTo>
                  <a:pt x="11674112" y="4200748"/>
                  <a:pt x="11674112" y="4200748"/>
                  <a:pt x="11674112" y="4200748"/>
                </a:cubicBezTo>
                <a:cubicBezTo>
                  <a:pt x="11681098" y="4200748"/>
                  <a:pt x="11684592" y="4200748"/>
                  <a:pt x="11688084" y="4200748"/>
                </a:cubicBezTo>
                <a:cubicBezTo>
                  <a:pt x="11695071" y="4236256"/>
                  <a:pt x="11695071" y="4236256"/>
                  <a:pt x="11695071" y="4236256"/>
                </a:cubicBezTo>
                <a:cubicBezTo>
                  <a:pt x="11702057" y="4232705"/>
                  <a:pt x="11702057" y="4232705"/>
                  <a:pt x="11702057" y="4232705"/>
                </a:cubicBezTo>
                <a:cubicBezTo>
                  <a:pt x="11695071" y="4197197"/>
                  <a:pt x="11695071" y="4197197"/>
                  <a:pt x="11695071" y="4197197"/>
                </a:cubicBezTo>
                <a:cubicBezTo>
                  <a:pt x="11702057" y="4197197"/>
                  <a:pt x="11705551" y="4197197"/>
                  <a:pt x="11709044" y="4193646"/>
                </a:cubicBezTo>
                <a:close/>
                <a:moveTo>
                  <a:pt x="11564748" y="4186545"/>
                </a:moveTo>
                <a:cubicBezTo>
                  <a:pt x="11564748" y="4186545"/>
                  <a:pt x="11564748" y="4186545"/>
                  <a:pt x="11575228" y="4189904"/>
                </a:cubicBezTo>
                <a:cubicBezTo>
                  <a:pt x="11578720" y="4189904"/>
                  <a:pt x="11578720" y="4193263"/>
                  <a:pt x="11578720" y="4193263"/>
                </a:cubicBezTo>
                <a:cubicBezTo>
                  <a:pt x="11578720" y="4193263"/>
                  <a:pt x="11578720" y="4196621"/>
                  <a:pt x="11578720" y="4196621"/>
                </a:cubicBezTo>
                <a:cubicBezTo>
                  <a:pt x="11578720" y="4196621"/>
                  <a:pt x="11575228" y="4199980"/>
                  <a:pt x="11571734" y="4199980"/>
                </a:cubicBezTo>
                <a:cubicBezTo>
                  <a:pt x="11571734" y="4199980"/>
                  <a:pt x="11571734" y="4199980"/>
                  <a:pt x="11561254" y="4196621"/>
                </a:cubicBezTo>
                <a:cubicBezTo>
                  <a:pt x="11561254" y="4196621"/>
                  <a:pt x="11561254" y="4196621"/>
                  <a:pt x="11564748" y="4193263"/>
                </a:cubicBezTo>
                <a:cubicBezTo>
                  <a:pt x="11564748" y="4193263"/>
                  <a:pt x="11564748" y="4193263"/>
                  <a:pt x="11564748" y="4186545"/>
                </a:cubicBezTo>
                <a:close/>
                <a:moveTo>
                  <a:pt x="11014562" y="4184659"/>
                </a:moveTo>
                <a:lnTo>
                  <a:pt x="11014562" y="4198353"/>
                </a:lnTo>
                <a:lnTo>
                  <a:pt x="11026851" y="4198353"/>
                </a:lnTo>
                <a:lnTo>
                  <a:pt x="11026851" y="4184659"/>
                </a:lnTo>
                <a:close/>
                <a:moveTo>
                  <a:pt x="11715762" y="4182513"/>
                </a:moveTo>
                <a:cubicBezTo>
                  <a:pt x="11729582" y="4225507"/>
                  <a:pt x="11729582" y="4225507"/>
                  <a:pt x="11729582" y="4225507"/>
                </a:cubicBezTo>
                <a:cubicBezTo>
                  <a:pt x="11733036" y="4221924"/>
                  <a:pt x="11736491" y="4221924"/>
                  <a:pt x="11739946" y="4221924"/>
                </a:cubicBezTo>
                <a:cubicBezTo>
                  <a:pt x="11726127" y="4182513"/>
                  <a:pt x="11726127" y="4182513"/>
                  <a:pt x="11726127" y="4182513"/>
                </a:cubicBezTo>
                <a:cubicBezTo>
                  <a:pt x="11722671" y="4182513"/>
                  <a:pt x="11719217" y="4182513"/>
                  <a:pt x="11715762" y="4182513"/>
                </a:cubicBezTo>
                <a:close/>
                <a:moveTo>
                  <a:pt x="10346688" y="4182513"/>
                </a:moveTo>
                <a:lnTo>
                  <a:pt x="10346688" y="4312837"/>
                </a:lnTo>
                <a:lnTo>
                  <a:pt x="10361467" y="4312837"/>
                </a:lnTo>
                <a:lnTo>
                  <a:pt x="10361467" y="4253721"/>
                </a:lnTo>
                <a:lnTo>
                  <a:pt x="10407148" y="4253721"/>
                </a:lnTo>
                <a:lnTo>
                  <a:pt x="10407148" y="4242973"/>
                </a:lnTo>
                <a:lnTo>
                  <a:pt x="10361467" y="4242973"/>
                </a:lnTo>
                <a:lnTo>
                  <a:pt x="10361467" y="4193261"/>
                </a:lnTo>
                <a:lnTo>
                  <a:pt x="10409835" y="4193261"/>
                </a:lnTo>
                <a:lnTo>
                  <a:pt x="10409835" y="4182513"/>
                </a:lnTo>
                <a:close/>
                <a:moveTo>
                  <a:pt x="11561143" y="4175796"/>
                </a:moveTo>
                <a:cubicBezTo>
                  <a:pt x="11561143" y="4175796"/>
                  <a:pt x="11561143" y="4175796"/>
                  <a:pt x="11554200" y="4193263"/>
                </a:cubicBezTo>
                <a:cubicBezTo>
                  <a:pt x="11554200" y="4193263"/>
                  <a:pt x="11554200" y="4193263"/>
                  <a:pt x="11554200" y="4196755"/>
                </a:cubicBezTo>
                <a:cubicBezTo>
                  <a:pt x="11554200" y="4196755"/>
                  <a:pt x="11554200" y="4196755"/>
                  <a:pt x="11543788" y="4214222"/>
                </a:cubicBezTo>
                <a:cubicBezTo>
                  <a:pt x="11547259" y="4217715"/>
                  <a:pt x="11550730" y="4217715"/>
                  <a:pt x="11554200" y="4217715"/>
                </a:cubicBezTo>
                <a:cubicBezTo>
                  <a:pt x="11554200" y="4217715"/>
                  <a:pt x="11554200" y="4217715"/>
                  <a:pt x="11557671" y="4203742"/>
                </a:cubicBezTo>
                <a:cubicBezTo>
                  <a:pt x="11557671" y="4203742"/>
                  <a:pt x="11557671" y="4203742"/>
                  <a:pt x="11568084" y="4207236"/>
                </a:cubicBezTo>
                <a:cubicBezTo>
                  <a:pt x="11568084" y="4207236"/>
                  <a:pt x="11568084" y="4207236"/>
                  <a:pt x="11568084" y="4224701"/>
                </a:cubicBezTo>
                <a:cubicBezTo>
                  <a:pt x="11571555" y="4224701"/>
                  <a:pt x="11575026" y="4228195"/>
                  <a:pt x="11578497" y="4228195"/>
                </a:cubicBezTo>
                <a:cubicBezTo>
                  <a:pt x="11578497" y="4228195"/>
                  <a:pt x="11578497" y="4228195"/>
                  <a:pt x="11575026" y="4207236"/>
                </a:cubicBezTo>
                <a:cubicBezTo>
                  <a:pt x="11581968" y="4207236"/>
                  <a:pt x="11585438" y="4200249"/>
                  <a:pt x="11585438" y="4196755"/>
                </a:cubicBezTo>
                <a:cubicBezTo>
                  <a:pt x="11585438" y="4196755"/>
                  <a:pt x="11585438" y="4193263"/>
                  <a:pt x="11585438" y="4193263"/>
                </a:cubicBezTo>
                <a:cubicBezTo>
                  <a:pt x="11585438" y="4189769"/>
                  <a:pt x="11585438" y="4186276"/>
                  <a:pt x="11578497" y="4182783"/>
                </a:cubicBezTo>
                <a:cubicBezTo>
                  <a:pt x="11578497" y="4182783"/>
                  <a:pt x="11578497" y="4182783"/>
                  <a:pt x="11561143" y="4175796"/>
                </a:cubicBezTo>
                <a:close/>
                <a:moveTo>
                  <a:pt x="11766241" y="4173089"/>
                </a:moveTo>
                <a:cubicBezTo>
                  <a:pt x="11769696" y="4173530"/>
                  <a:pt x="11773151" y="4175293"/>
                  <a:pt x="11774878" y="4178820"/>
                </a:cubicBezTo>
                <a:cubicBezTo>
                  <a:pt x="11774878" y="4182347"/>
                  <a:pt x="11774878" y="4185873"/>
                  <a:pt x="11774878" y="4185873"/>
                </a:cubicBezTo>
                <a:cubicBezTo>
                  <a:pt x="11774878" y="4189400"/>
                  <a:pt x="11774878" y="4192928"/>
                  <a:pt x="11771423" y="4196454"/>
                </a:cubicBezTo>
                <a:cubicBezTo>
                  <a:pt x="11771423" y="4196454"/>
                  <a:pt x="11771423" y="4196454"/>
                  <a:pt x="11767968" y="4199981"/>
                </a:cubicBezTo>
                <a:cubicBezTo>
                  <a:pt x="11764514" y="4199981"/>
                  <a:pt x="11757604" y="4199981"/>
                  <a:pt x="11754149" y="4196454"/>
                </a:cubicBezTo>
                <a:cubicBezTo>
                  <a:pt x="11750694" y="4196454"/>
                  <a:pt x="11750694" y="4192928"/>
                  <a:pt x="11750694" y="4192928"/>
                </a:cubicBezTo>
                <a:cubicBezTo>
                  <a:pt x="11750694" y="4192928"/>
                  <a:pt x="11750694" y="4189400"/>
                  <a:pt x="11750694" y="4185873"/>
                </a:cubicBezTo>
                <a:cubicBezTo>
                  <a:pt x="11750694" y="4182347"/>
                  <a:pt x="11750694" y="4178820"/>
                  <a:pt x="11757604" y="4175293"/>
                </a:cubicBezTo>
                <a:cubicBezTo>
                  <a:pt x="11759332" y="4173530"/>
                  <a:pt x="11762786" y="4172648"/>
                  <a:pt x="11766241" y="4173089"/>
                </a:cubicBezTo>
                <a:close/>
                <a:moveTo>
                  <a:pt x="10810738" y="4171764"/>
                </a:moveTo>
                <a:cubicBezTo>
                  <a:pt x="10810738" y="4171764"/>
                  <a:pt x="10810738" y="4171764"/>
                  <a:pt x="10810738" y="4235468"/>
                </a:cubicBezTo>
                <a:cubicBezTo>
                  <a:pt x="10810738" y="4228390"/>
                  <a:pt x="10800048" y="4217772"/>
                  <a:pt x="10782231" y="4217772"/>
                </a:cubicBezTo>
                <a:cubicBezTo>
                  <a:pt x="10753724" y="4217772"/>
                  <a:pt x="10743034" y="4239007"/>
                  <a:pt x="10743034" y="4267320"/>
                </a:cubicBezTo>
                <a:cubicBezTo>
                  <a:pt x="10743034" y="4295633"/>
                  <a:pt x="10753724" y="4316867"/>
                  <a:pt x="10782231" y="4316867"/>
                </a:cubicBezTo>
                <a:cubicBezTo>
                  <a:pt x="10796484" y="4316867"/>
                  <a:pt x="10803611" y="4313328"/>
                  <a:pt x="10810738" y="4299171"/>
                </a:cubicBezTo>
                <a:cubicBezTo>
                  <a:pt x="10810738" y="4299171"/>
                  <a:pt x="10810738" y="4299171"/>
                  <a:pt x="10810738" y="4313328"/>
                </a:cubicBezTo>
                <a:cubicBezTo>
                  <a:pt x="10810738" y="4313328"/>
                  <a:pt x="10810738" y="4313328"/>
                  <a:pt x="10824991" y="4313328"/>
                </a:cubicBezTo>
                <a:lnTo>
                  <a:pt x="10824991" y="4171764"/>
                </a:lnTo>
                <a:cubicBezTo>
                  <a:pt x="10824991" y="4171764"/>
                  <a:pt x="10824991" y="4171764"/>
                  <a:pt x="10810738" y="4171764"/>
                </a:cubicBezTo>
                <a:close/>
                <a:moveTo>
                  <a:pt x="11768161" y="4166248"/>
                </a:moveTo>
                <a:cubicBezTo>
                  <a:pt x="11762338" y="4164953"/>
                  <a:pt x="11756068" y="4165816"/>
                  <a:pt x="11750694" y="4169271"/>
                </a:cubicBezTo>
                <a:cubicBezTo>
                  <a:pt x="11743528" y="4172726"/>
                  <a:pt x="11739946" y="4179636"/>
                  <a:pt x="11739946" y="4186545"/>
                </a:cubicBezTo>
                <a:cubicBezTo>
                  <a:pt x="11739946" y="4190000"/>
                  <a:pt x="11743528" y="4193455"/>
                  <a:pt x="11743528" y="4196910"/>
                </a:cubicBezTo>
                <a:cubicBezTo>
                  <a:pt x="11750694" y="4207275"/>
                  <a:pt x="11765025" y="4210729"/>
                  <a:pt x="11772191" y="4203820"/>
                </a:cubicBezTo>
                <a:cubicBezTo>
                  <a:pt x="11779357" y="4203820"/>
                  <a:pt x="11779357" y="4200365"/>
                  <a:pt x="11782939" y="4196910"/>
                </a:cubicBezTo>
                <a:cubicBezTo>
                  <a:pt x="11782939" y="4193455"/>
                  <a:pt x="11782939" y="4190000"/>
                  <a:pt x="11782939" y="4186545"/>
                </a:cubicBezTo>
                <a:cubicBezTo>
                  <a:pt x="11782939" y="4183091"/>
                  <a:pt x="11782939" y="4179636"/>
                  <a:pt x="11782939" y="4176181"/>
                </a:cubicBezTo>
                <a:cubicBezTo>
                  <a:pt x="11779357" y="4170998"/>
                  <a:pt x="11773982" y="4167544"/>
                  <a:pt x="11768161" y="4166248"/>
                </a:cubicBezTo>
                <a:close/>
                <a:moveTo>
                  <a:pt x="11525909" y="4158330"/>
                </a:moveTo>
                <a:cubicBezTo>
                  <a:pt x="11504825" y="4193262"/>
                  <a:pt x="11504825" y="4193262"/>
                  <a:pt x="11504825" y="4193262"/>
                </a:cubicBezTo>
                <a:cubicBezTo>
                  <a:pt x="11511853" y="4200248"/>
                  <a:pt x="11518881" y="4203742"/>
                  <a:pt x="11529423" y="4210728"/>
                </a:cubicBezTo>
                <a:cubicBezTo>
                  <a:pt x="11532937" y="4203742"/>
                  <a:pt x="11532937" y="4203742"/>
                  <a:pt x="11532937" y="4203742"/>
                </a:cubicBezTo>
                <a:cubicBezTo>
                  <a:pt x="11515367" y="4193262"/>
                  <a:pt x="11515367" y="4193262"/>
                  <a:pt x="11515367" y="4193262"/>
                </a:cubicBezTo>
                <a:cubicBezTo>
                  <a:pt x="11522395" y="4182783"/>
                  <a:pt x="11522395" y="4182783"/>
                  <a:pt x="11522395" y="4182783"/>
                </a:cubicBezTo>
                <a:cubicBezTo>
                  <a:pt x="11532937" y="4189769"/>
                  <a:pt x="11532937" y="4189769"/>
                  <a:pt x="11532937" y="4189769"/>
                </a:cubicBezTo>
                <a:cubicBezTo>
                  <a:pt x="11536450" y="4182783"/>
                  <a:pt x="11536450" y="4182783"/>
                  <a:pt x="11536450" y="4182783"/>
                </a:cubicBezTo>
                <a:cubicBezTo>
                  <a:pt x="11532937" y="4182783"/>
                  <a:pt x="11529423" y="4179289"/>
                  <a:pt x="11525909" y="4175796"/>
                </a:cubicBezTo>
                <a:lnTo>
                  <a:pt x="11529423" y="4168810"/>
                </a:lnTo>
                <a:cubicBezTo>
                  <a:pt x="11536450" y="4172302"/>
                  <a:pt x="11539964" y="4175796"/>
                  <a:pt x="11546992" y="4179289"/>
                </a:cubicBezTo>
                <a:cubicBezTo>
                  <a:pt x="11550506" y="4172302"/>
                  <a:pt x="11550506" y="4172302"/>
                  <a:pt x="11550506" y="4172302"/>
                </a:cubicBezTo>
                <a:cubicBezTo>
                  <a:pt x="11543478" y="4168810"/>
                  <a:pt x="11532937" y="4161823"/>
                  <a:pt x="11525909" y="4158330"/>
                </a:cubicBezTo>
                <a:close/>
                <a:moveTo>
                  <a:pt x="11803361" y="4130116"/>
                </a:moveTo>
                <a:cubicBezTo>
                  <a:pt x="11799868" y="4133642"/>
                  <a:pt x="11799868" y="4133642"/>
                  <a:pt x="11796375" y="4137169"/>
                </a:cubicBezTo>
                <a:cubicBezTo>
                  <a:pt x="11813840" y="4154803"/>
                  <a:pt x="11813840" y="4154803"/>
                  <a:pt x="11813840" y="4154803"/>
                </a:cubicBezTo>
                <a:cubicBezTo>
                  <a:pt x="11785895" y="4147750"/>
                  <a:pt x="11785895" y="4147750"/>
                  <a:pt x="11785895" y="4147750"/>
                </a:cubicBezTo>
                <a:cubicBezTo>
                  <a:pt x="11782402" y="4147750"/>
                  <a:pt x="11782402" y="4151276"/>
                  <a:pt x="11778908" y="4151276"/>
                </a:cubicBezTo>
                <a:cubicBezTo>
                  <a:pt x="11803361" y="4186545"/>
                  <a:pt x="11803361" y="4186545"/>
                  <a:pt x="11803361" y="4186545"/>
                </a:cubicBezTo>
                <a:cubicBezTo>
                  <a:pt x="11806854" y="4183018"/>
                  <a:pt x="11806854" y="4183018"/>
                  <a:pt x="11810348" y="4179491"/>
                </a:cubicBezTo>
                <a:cubicBezTo>
                  <a:pt x="11796375" y="4158330"/>
                  <a:pt x="11796375" y="4158330"/>
                  <a:pt x="11796375" y="4158330"/>
                </a:cubicBezTo>
                <a:cubicBezTo>
                  <a:pt x="11824320" y="4168910"/>
                  <a:pt x="11824320" y="4168910"/>
                  <a:pt x="11824320" y="4168910"/>
                </a:cubicBezTo>
                <a:cubicBezTo>
                  <a:pt x="11827814" y="4165384"/>
                  <a:pt x="11827814" y="4165384"/>
                  <a:pt x="11831307" y="4161857"/>
                </a:cubicBezTo>
                <a:cubicBezTo>
                  <a:pt x="11803361" y="4130116"/>
                  <a:pt x="11803361" y="4130116"/>
                  <a:pt x="11803361" y="4130116"/>
                </a:cubicBezTo>
                <a:close/>
                <a:moveTo>
                  <a:pt x="11495008" y="4130116"/>
                </a:moveTo>
                <a:cubicBezTo>
                  <a:pt x="11495008" y="4130116"/>
                  <a:pt x="11495008" y="4130116"/>
                  <a:pt x="11487980" y="4133629"/>
                </a:cubicBezTo>
                <a:cubicBezTo>
                  <a:pt x="11491494" y="4137143"/>
                  <a:pt x="11495008" y="4140657"/>
                  <a:pt x="11498522" y="4144171"/>
                </a:cubicBezTo>
                <a:cubicBezTo>
                  <a:pt x="11498522" y="4144171"/>
                  <a:pt x="11498522" y="4144171"/>
                  <a:pt x="11473924" y="4168768"/>
                </a:cubicBezTo>
                <a:cubicBezTo>
                  <a:pt x="11473924" y="4168768"/>
                  <a:pt x="11473924" y="4168768"/>
                  <a:pt x="11480952" y="4175796"/>
                </a:cubicBezTo>
                <a:cubicBezTo>
                  <a:pt x="11480952" y="4175796"/>
                  <a:pt x="11480952" y="4175796"/>
                  <a:pt x="11505548" y="4151199"/>
                </a:cubicBezTo>
                <a:cubicBezTo>
                  <a:pt x="11509062" y="4151199"/>
                  <a:pt x="11512576" y="4154712"/>
                  <a:pt x="11516090" y="4158226"/>
                </a:cubicBezTo>
                <a:cubicBezTo>
                  <a:pt x="11516090" y="4158226"/>
                  <a:pt x="11516090" y="4158226"/>
                  <a:pt x="11519604" y="4151199"/>
                </a:cubicBezTo>
                <a:cubicBezTo>
                  <a:pt x="11509062" y="4144171"/>
                  <a:pt x="11502036" y="4137143"/>
                  <a:pt x="11495008" y="4130116"/>
                </a:cubicBezTo>
                <a:close/>
                <a:moveTo>
                  <a:pt x="11824589" y="4119367"/>
                </a:moveTo>
                <a:lnTo>
                  <a:pt x="11842055" y="4126085"/>
                </a:lnTo>
                <a:lnTo>
                  <a:pt x="11842055" y="4130116"/>
                </a:lnTo>
                <a:lnTo>
                  <a:pt x="11835337" y="4136834"/>
                </a:lnTo>
                <a:lnTo>
                  <a:pt x="11831307" y="4130116"/>
                </a:lnTo>
                <a:close/>
                <a:moveTo>
                  <a:pt x="11820942" y="4112649"/>
                </a:moveTo>
                <a:lnTo>
                  <a:pt x="11813840" y="4119591"/>
                </a:lnTo>
                <a:cubicBezTo>
                  <a:pt x="11813840" y="4119591"/>
                  <a:pt x="11813840" y="4119591"/>
                  <a:pt x="11820942" y="4130003"/>
                </a:cubicBezTo>
                <a:cubicBezTo>
                  <a:pt x="11820942" y="4130003"/>
                  <a:pt x="11820942" y="4130003"/>
                  <a:pt x="11838696" y="4154299"/>
                </a:cubicBezTo>
                <a:cubicBezTo>
                  <a:pt x="11838696" y="4154299"/>
                  <a:pt x="11842247" y="4150829"/>
                  <a:pt x="11842247" y="4150829"/>
                </a:cubicBezTo>
                <a:cubicBezTo>
                  <a:pt x="11842247" y="4150829"/>
                  <a:pt x="11842247" y="4150829"/>
                  <a:pt x="11838696" y="4143887"/>
                </a:cubicBezTo>
                <a:cubicBezTo>
                  <a:pt x="11838696" y="4143887"/>
                  <a:pt x="11838696" y="4143887"/>
                  <a:pt x="11849349" y="4130003"/>
                </a:cubicBezTo>
                <a:cubicBezTo>
                  <a:pt x="11849349" y="4130003"/>
                  <a:pt x="11849349" y="4130003"/>
                  <a:pt x="11856450" y="4130003"/>
                </a:cubicBezTo>
                <a:cubicBezTo>
                  <a:pt x="11860002" y="4130003"/>
                  <a:pt x="11860002" y="4130003"/>
                  <a:pt x="11860002" y="4130003"/>
                </a:cubicBezTo>
                <a:cubicBezTo>
                  <a:pt x="11860002" y="4126532"/>
                  <a:pt x="11863552" y="4126532"/>
                  <a:pt x="11863552" y="4123061"/>
                </a:cubicBezTo>
                <a:cubicBezTo>
                  <a:pt x="11863552" y="4123061"/>
                  <a:pt x="11863552" y="4123061"/>
                  <a:pt x="11820942" y="4112649"/>
                </a:cubicBezTo>
                <a:close/>
                <a:moveTo>
                  <a:pt x="11466198" y="4097870"/>
                </a:moveTo>
                <a:cubicBezTo>
                  <a:pt x="11430930" y="4122950"/>
                  <a:pt x="11430930" y="4122950"/>
                  <a:pt x="11430930" y="4122950"/>
                </a:cubicBezTo>
                <a:cubicBezTo>
                  <a:pt x="11434457" y="4126533"/>
                  <a:pt x="11434457" y="4126533"/>
                  <a:pt x="11437984" y="4130116"/>
                </a:cubicBezTo>
                <a:cubicBezTo>
                  <a:pt x="11459145" y="4115785"/>
                  <a:pt x="11459145" y="4115785"/>
                  <a:pt x="11459145" y="4115785"/>
                </a:cubicBezTo>
                <a:cubicBezTo>
                  <a:pt x="11448564" y="4144446"/>
                  <a:pt x="11448564" y="4144446"/>
                  <a:pt x="11448564" y="4144446"/>
                </a:cubicBezTo>
                <a:cubicBezTo>
                  <a:pt x="11452091" y="4148030"/>
                  <a:pt x="11452091" y="4148030"/>
                  <a:pt x="11455618" y="4151612"/>
                </a:cubicBezTo>
                <a:cubicBezTo>
                  <a:pt x="11487359" y="4122950"/>
                  <a:pt x="11487359" y="4122950"/>
                  <a:pt x="11487359" y="4122950"/>
                </a:cubicBezTo>
                <a:cubicBezTo>
                  <a:pt x="11487359" y="4119367"/>
                  <a:pt x="11483833" y="4119367"/>
                  <a:pt x="11483833" y="4115785"/>
                </a:cubicBezTo>
                <a:cubicBezTo>
                  <a:pt x="11462672" y="4133698"/>
                  <a:pt x="11462672" y="4133698"/>
                  <a:pt x="11462672" y="4133698"/>
                </a:cubicBezTo>
                <a:cubicBezTo>
                  <a:pt x="11473252" y="4105036"/>
                  <a:pt x="11473252" y="4105036"/>
                  <a:pt x="11473252" y="4105036"/>
                </a:cubicBezTo>
                <a:cubicBezTo>
                  <a:pt x="11469725" y="4101453"/>
                  <a:pt x="11469725" y="4101453"/>
                  <a:pt x="11466198" y="4097870"/>
                </a:cubicBezTo>
                <a:close/>
                <a:moveTo>
                  <a:pt x="11835338" y="4087122"/>
                </a:moveTo>
                <a:lnTo>
                  <a:pt x="11831307" y="4095183"/>
                </a:lnTo>
                <a:lnTo>
                  <a:pt x="11870270" y="4115337"/>
                </a:lnTo>
                <a:lnTo>
                  <a:pt x="11883706" y="4091153"/>
                </a:lnTo>
                <a:lnTo>
                  <a:pt x="11876988" y="4087122"/>
                </a:lnTo>
                <a:lnTo>
                  <a:pt x="11866239" y="4105932"/>
                </a:lnTo>
                <a:close/>
                <a:moveTo>
                  <a:pt x="11459634" y="4084435"/>
                </a:moveTo>
                <a:cubicBezTo>
                  <a:pt x="11424212" y="4105597"/>
                  <a:pt x="11424212" y="4105597"/>
                  <a:pt x="11424212" y="4105597"/>
                </a:cubicBezTo>
                <a:cubicBezTo>
                  <a:pt x="11424212" y="4105597"/>
                  <a:pt x="11424212" y="4109123"/>
                  <a:pt x="11427754" y="4112650"/>
                </a:cubicBezTo>
                <a:cubicBezTo>
                  <a:pt x="11463176" y="4091489"/>
                  <a:pt x="11463176" y="4091489"/>
                  <a:pt x="11463176" y="4091489"/>
                </a:cubicBezTo>
                <a:cubicBezTo>
                  <a:pt x="11463176" y="4087962"/>
                  <a:pt x="11459634" y="4087962"/>
                  <a:pt x="11459634" y="4084435"/>
                </a:cubicBezTo>
                <a:close/>
                <a:moveTo>
                  <a:pt x="11450927" y="4050825"/>
                </a:moveTo>
                <a:cubicBezTo>
                  <a:pt x="11452683" y="4051266"/>
                  <a:pt x="11454437" y="4053029"/>
                  <a:pt x="11456192" y="4056556"/>
                </a:cubicBezTo>
                <a:cubicBezTo>
                  <a:pt x="11487785" y="4134147"/>
                  <a:pt x="11561500" y="4187049"/>
                  <a:pt x="11649257" y="4187049"/>
                </a:cubicBezTo>
                <a:cubicBezTo>
                  <a:pt x="11737012" y="4187049"/>
                  <a:pt x="11810728" y="4134147"/>
                  <a:pt x="11842320" y="4056556"/>
                </a:cubicBezTo>
                <a:cubicBezTo>
                  <a:pt x="11844075" y="4053029"/>
                  <a:pt x="11845831" y="4051266"/>
                  <a:pt x="11847586" y="4050825"/>
                </a:cubicBezTo>
                <a:cubicBezTo>
                  <a:pt x="11849340" y="4050385"/>
                  <a:pt x="11851096" y="4051266"/>
                  <a:pt x="11852851" y="4053029"/>
                </a:cubicBezTo>
                <a:cubicBezTo>
                  <a:pt x="11852851" y="4053029"/>
                  <a:pt x="11852851" y="4053029"/>
                  <a:pt x="11891464" y="4063610"/>
                </a:cubicBezTo>
                <a:cubicBezTo>
                  <a:pt x="11894974" y="4067137"/>
                  <a:pt x="11898484" y="4070663"/>
                  <a:pt x="11898484" y="4074190"/>
                </a:cubicBezTo>
                <a:cubicBezTo>
                  <a:pt x="11859871" y="4176468"/>
                  <a:pt x="11761585" y="4247005"/>
                  <a:pt x="11649257" y="4247005"/>
                </a:cubicBezTo>
                <a:cubicBezTo>
                  <a:pt x="11536929" y="4247005"/>
                  <a:pt x="11438641" y="4176468"/>
                  <a:pt x="11400028" y="4077718"/>
                </a:cubicBezTo>
                <a:cubicBezTo>
                  <a:pt x="11400028" y="4070663"/>
                  <a:pt x="11400028" y="4067137"/>
                  <a:pt x="11407049" y="4063610"/>
                </a:cubicBezTo>
                <a:cubicBezTo>
                  <a:pt x="11407049" y="4063610"/>
                  <a:pt x="11407049" y="4063610"/>
                  <a:pt x="11445662" y="4053029"/>
                </a:cubicBezTo>
                <a:cubicBezTo>
                  <a:pt x="11447417" y="4051266"/>
                  <a:pt x="11449172" y="4050385"/>
                  <a:pt x="11450927" y="4050825"/>
                </a:cubicBezTo>
                <a:close/>
                <a:moveTo>
                  <a:pt x="11603442" y="4044987"/>
                </a:moveTo>
                <a:cubicBezTo>
                  <a:pt x="11606935" y="4041441"/>
                  <a:pt x="11610428" y="4041441"/>
                  <a:pt x="11613922" y="4044987"/>
                </a:cubicBezTo>
                <a:cubicBezTo>
                  <a:pt x="11613922" y="4044987"/>
                  <a:pt x="11617414" y="4048533"/>
                  <a:pt x="11617414" y="4052078"/>
                </a:cubicBezTo>
                <a:cubicBezTo>
                  <a:pt x="11617414" y="4052078"/>
                  <a:pt x="11624401" y="4154897"/>
                  <a:pt x="11624401" y="4154897"/>
                </a:cubicBezTo>
                <a:cubicBezTo>
                  <a:pt x="11624401" y="4161988"/>
                  <a:pt x="11624401" y="4165534"/>
                  <a:pt x="11620908" y="4165534"/>
                </a:cubicBezTo>
                <a:cubicBezTo>
                  <a:pt x="11620908" y="4169079"/>
                  <a:pt x="11617414" y="4169079"/>
                  <a:pt x="11613922" y="4165534"/>
                </a:cubicBezTo>
                <a:cubicBezTo>
                  <a:pt x="11568509" y="4154897"/>
                  <a:pt x="11537070" y="4137170"/>
                  <a:pt x="11505632" y="4101714"/>
                </a:cubicBezTo>
                <a:cubicBezTo>
                  <a:pt x="11502138" y="4101714"/>
                  <a:pt x="11502138" y="4098169"/>
                  <a:pt x="11502138" y="4098169"/>
                </a:cubicBezTo>
                <a:cubicBezTo>
                  <a:pt x="11502138" y="4094624"/>
                  <a:pt x="11502138" y="4094624"/>
                  <a:pt x="11502138" y="4094624"/>
                </a:cubicBezTo>
                <a:cubicBezTo>
                  <a:pt x="11502138" y="4091079"/>
                  <a:pt x="11505632" y="4091079"/>
                  <a:pt x="11509124" y="4091079"/>
                </a:cubicBezTo>
                <a:cubicBezTo>
                  <a:pt x="11509124" y="4091079"/>
                  <a:pt x="11509124" y="4091079"/>
                  <a:pt x="11603442" y="4044987"/>
                </a:cubicBezTo>
                <a:close/>
                <a:moveTo>
                  <a:pt x="11688084" y="4041441"/>
                </a:moveTo>
                <a:cubicBezTo>
                  <a:pt x="11691578" y="4041441"/>
                  <a:pt x="11695071" y="4041441"/>
                  <a:pt x="11698565" y="4041441"/>
                </a:cubicBezTo>
                <a:cubicBezTo>
                  <a:pt x="11698565" y="4041441"/>
                  <a:pt x="11698565" y="4041441"/>
                  <a:pt x="11789388" y="4087352"/>
                </a:cubicBezTo>
                <a:cubicBezTo>
                  <a:pt x="11792882" y="4090884"/>
                  <a:pt x="11796375" y="4090884"/>
                  <a:pt x="11796375" y="4094416"/>
                </a:cubicBezTo>
                <a:cubicBezTo>
                  <a:pt x="11796375" y="4097947"/>
                  <a:pt x="11796375" y="4097947"/>
                  <a:pt x="11792882" y="4101479"/>
                </a:cubicBezTo>
                <a:cubicBezTo>
                  <a:pt x="11761442" y="4136795"/>
                  <a:pt x="11730003" y="4154453"/>
                  <a:pt x="11684592" y="4165048"/>
                </a:cubicBezTo>
                <a:cubicBezTo>
                  <a:pt x="11681098" y="4165048"/>
                  <a:pt x="11677605" y="4165048"/>
                  <a:pt x="11677605" y="4165048"/>
                </a:cubicBezTo>
                <a:cubicBezTo>
                  <a:pt x="11674112" y="4161516"/>
                  <a:pt x="11674112" y="4157984"/>
                  <a:pt x="11674112" y="4154453"/>
                </a:cubicBezTo>
                <a:cubicBezTo>
                  <a:pt x="11674112" y="4154453"/>
                  <a:pt x="11674112" y="4154453"/>
                  <a:pt x="11684592" y="4052037"/>
                </a:cubicBezTo>
                <a:cubicBezTo>
                  <a:pt x="11684592" y="4048505"/>
                  <a:pt x="11684592" y="4044973"/>
                  <a:pt x="11688084" y="4041441"/>
                </a:cubicBezTo>
                <a:close/>
                <a:moveTo>
                  <a:pt x="10810283" y="4002477"/>
                </a:moveTo>
                <a:lnTo>
                  <a:pt x="10851862" y="4002477"/>
                </a:lnTo>
                <a:cubicBezTo>
                  <a:pt x="10851862" y="4002477"/>
                  <a:pt x="10851862" y="4002477"/>
                  <a:pt x="10851862" y="4045087"/>
                </a:cubicBezTo>
                <a:cubicBezTo>
                  <a:pt x="10851862" y="4045087"/>
                  <a:pt x="10824142" y="4052189"/>
                  <a:pt x="10803353" y="4052189"/>
                </a:cubicBezTo>
                <a:cubicBezTo>
                  <a:pt x="10786028" y="4052189"/>
                  <a:pt x="10786028" y="4037986"/>
                  <a:pt x="10786028" y="4027333"/>
                </a:cubicBezTo>
                <a:cubicBezTo>
                  <a:pt x="10786028" y="4013130"/>
                  <a:pt x="10792958" y="4006028"/>
                  <a:pt x="10810283" y="4002477"/>
                </a:cubicBezTo>
                <a:close/>
                <a:moveTo>
                  <a:pt x="10494479" y="3932612"/>
                </a:moveTo>
                <a:cubicBezTo>
                  <a:pt x="10525716" y="3932612"/>
                  <a:pt x="10536128" y="3946680"/>
                  <a:pt x="10536128" y="3988884"/>
                </a:cubicBezTo>
                <a:cubicBezTo>
                  <a:pt x="10536128" y="4027569"/>
                  <a:pt x="10529187" y="4052188"/>
                  <a:pt x="10494479" y="4052188"/>
                </a:cubicBezTo>
                <a:cubicBezTo>
                  <a:pt x="10459770" y="4052188"/>
                  <a:pt x="10452829" y="4031087"/>
                  <a:pt x="10452829" y="3988884"/>
                </a:cubicBezTo>
                <a:cubicBezTo>
                  <a:pt x="10452829" y="3946680"/>
                  <a:pt x="10463241" y="3932612"/>
                  <a:pt x="10494479" y="3932612"/>
                </a:cubicBezTo>
                <a:close/>
                <a:moveTo>
                  <a:pt x="11639005" y="3928583"/>
                </a:moveTo>
                <a:cubicBezTo>
                  <a:pt x="11639005" y="3928583"/>
                  <a:pt x="11639005" y="3928583"/>
                  <a:pt x="11660034" y="3928583"/>
                </a:cubicBezTo>
                <a:cubicBezTo>
                  <a:pt x="11660034" y="3928583"/>
                  <a:pt x="11660034" y="3935676"/>
                  <a:pt x="11660034" y="3939223"/>
                </a:cubicBezTo>
                <a:cubicBezTo>
                  <a:pt x="11677559" y="3942770"/>
                  <a:pt x="11691578" y="3960505"/>
                  <a:pt x="11691578" y="3978240"/>
                </a:cubicBezTo>
                <a:cubicBezTo>
                  <a:pt x="11691578" y="3999522"/>
                  <a:pt x="11670549" y="4017257"/>
                  <a:pt x="11649519" y="4017257"/>
                </a:cubicBezTo>
                <a:cubicBezTo>
                  <a:pt x="11628490" y="4017257"/>
                  <a:pt x="11610966" y="3999522"/>
                  <a:pt x="11610966" y="3978240"/>
                </a:cubicBezTo>
                <a:cubicBezTo>
                  <a:pt x="11610966" y="3960505"/>
                  <a:pt x="11621480" y="3942770"/>
                  <a:pt x="11639005" y="3939223"/>
                </a:cubicBezTo>
                <a:cubicBezTo>
                  <a:pt x="11639005" y="3939223"/>
                  <a:pt x="11639005" y="3928583"/>
                  <a:pt x="11639005" y="3928583"/>
                </a:cubicBezTo>
                <a:close/>
                <a:moveTo>
                  <a:pt x="11649257" y="3917834"/>
                </a:moveTo>
                <a:cubicBezTo>
                  <a:pt x="11616236" y="3917834"/>
                  <a:pt x="11589469" y="3944903"/>
                  <a:pt x="11589469" y="3978294"/>
                </a:cubicBezTo>
                <a:cubicBezTo>
                  <a:pt x="11589469" y="4011685"/>
                  <a:pt x="11616236" y="4038754"/>
                  <a:pt x="11649257" y="4038754"/>
                </a:cubicBezTo>
                <a:cubicBezTo>
                  <a:pt x="11682277" y="4038754"/>
                  <a:pt x="11709045" y="4011685"/>
                  <a:pt x="11709045" y="3978294"/>
                </a:cubicBezTo>
                <a:cubicBezTo>
                  <a:pt x="11709045" y="3944903"/>
                  <a:pt x="11682277" y="3917834"/>
                  <a:pt x="11649257" y="3917834"/>
                </a:cubicBezTo>
                <a:close/>
                <a:moveTo>
                  <a:pt x="11649257" y="3911117"/>
                </a:moveTo>
                <a:cubicBezTo>
                  <a:pt x="11685987" y="3911117"/>
                  <a:pt x="11715763" y="3941193"/>
                  <a:pt x="11715763" y="3978294"/>
                </a:cubicBezTo>
                <a:cubicBezTo>
                  <a:pt x="11715763" y="4015396"/>
                  <a:pt x="11685987" y="4045472"/>
                  <a:pt x="11649257" y="4045472"/>
                </a:cubicBezTo>
                <a:cubicBezTo>
                  <a:pt x="11612526" y="4045472"/>
                  <a:pt x="11582751" y="4015396"/>
                  <a:pt x="11582751" y="3978294"/>
                </a:cubicBezTo>
                <a:cubicBezTo>
                  <a:pt x="11582751" y="3941193"/>
                  <a:pt x="11612526" y="3911117"/>
                  <a:pt x="11649257" y="3911117"/>
                </a:cubicBezTo>
                <a:close/>
                <a:moveTo>
                  <a:pt x="11824549" y="3908430"/>
                </a:moveTo>
                <a:cubicBezTo>
                  <a:pt x="11828050" y="3908430"/>
                  <a:pt x="11828050" y="3911956"/>
                  <a:pt x="11828050" y="3915483"/>
                </a:cubicBezTo>
                <a:cubicBezTo>
                  <a:pt x="11842055" y="3957805"/>
                  <a:pt x="11842055" y="3996600"/>
                  <a:pt x="11828050" y="4038922"/>
                </a:cubicBezTo>
                <a:cubicBezTo>
                  <a:pt x="11828050" y="4045976"/>
                  <a:pt x="11828050" y="4045976"/>
                  <a:pt x="11824549" y="4045976"/>
                </a:cubicBezTo>
                <a:cubicBezTo>
                  <a:pt x="11821047" y="4049503"/>
                  <a:pt x="11817546" y="4045976"/>
                  <a:pt x="11817546" y="4045976"/>
                </a:cubicBezTo>
                <a:lnTo>
                  <a:pt x="11730012" y="3986020"/>
                </a:lnTo>
                <a:cubicBezTo>
                  <a:pt x="11726510" y="3982493"/>
                  <a:pt x="11726510" y="3978966"/>
                  <a:pt x="11726510" y="3978966"/>
                </a:cubicBezTo>
                <a:cubicBezTo>
                  <a:pt x="11726510" y="3975440"/>
                  <a:pt x="11726510" y="3971913"/>
                  <a:pt x="11730012" y="3968385"/>
                </a:cubicBezTo>
                <a:cubicBezTo>
                  <a:pt x="11730012" y="3968385"/>
                  <a:pt x="11730012" y="3968385"/>
                  <a:pt x="11814044" y="3911956"/>
                </a:cubicBezTo>
                <a:cubicBezTo>
                  <a:pt x="11821047" y="3908430"/>
                  <a:pt x="11824549" y="3908430"/>
                  <a:pt x="11824549" y="3908430"/>
                </a:cubicBezTo>
                <a:close/>
                <a:moveTo>
                  <a:pt x="11473964" y="3908430"/>
                </a:moveTo>
                <a:cubicBezTo>
                  <a:pt x="11477466" y="3908430"/>
                  <a:pt x="11480967" y="3908430"/>
                  <a:pt x="11480967" y="3911956"/>
                </a:cubicBezTo>
                <a:lnTo>
                  <a:pt x="11568501" y="3968385"/>
                </a:lnTo>
                <a:cubicBezTo>
                  <a:pt x="11572002" y="3971913"/>
                  <a:pt x="11572002" y="3975440"/>
                  <a:pt x="11572002" y="3978966"/>
                </a:cubicBezTo>
                <a:cubicBezTo>
                  <a:pt x="11572002" y="3982493"/>
                  <a:pt x="11572002" y="3986020"/>
                  <a:pt x="11568501" y="3986020"/>
                </a:cubicBezTo>
                <a:cubicBezTo>
                  <a:pt x="11568501" y="3986020"/>
                  <a:pt x="11568501" y="3986020"/>
                  <a:pt x="11480967" y="4045976"/>
                </a:cubicBezTo>
                <a:cubicBezTo>
                  <a:pt x="11477466" y="4045976"/>
                  <a:pt x="11473964" y="4049503"/>
                  <a:pt x="11473964" y="4045976"/>
                </a:cubicBezTo>
                <a:cubicBezTo>
                  <a:pt x="11470463" y="4045976"/>
                  <a:pt x="11470463" y="4042449"/>
                  <a:pt x="11466961" y="4042449"/>
                </a:cubicBezTo>
                <a:cubicBezTo>
                  <a:pt x="11456457" y="3996600"/>
                  <a:pt x="11456457" y="3957805"/>
                  <a:pt x="11466961" y="3915483"/>
                </a:cubicBezTo>
                <a:cubicBezTo>
                  <a:pt x="11470463" y="3911956"/>
                  <a:pt x="11470463" y="3908430"/>
                  <a:pt x="11473964" y="3908430"/>
                </a:cubicBezTo>
                <a:close/>
                <a:moveTo>
                  <a:pt x="11070316" y="3897681"/>
                </a:moveTo>
                <a:cubicBezTo>
                  <a:pt x="11070316" y="3901207"/>
                  <a:pt x="11066828" y="3901207"/>
                  <a:pt x="11070316" y="3904734"/>
                </a:cubicBezTo>
                <a:cubicBezTo>
                  <a:pt x="11112166" y="4066968"/>
                  <a:pt x="11112166" y="4066968"/>
                  <a:pt x="11112166" y="4066968"/>
                </a:cubicBezTo>
                <a:cubicBezTo>
                  <a:pt x="11112166" y="4074022"/>
                  <a:pt x="11119141" y="4088129"/>
                  <a:pt x="11133091" y="4088129"/>
                </a:cubicBezTo>
                <a:cubicBezTo>
                  <a:pt x="11143554" y="4088129"/>
                  <a:pt x="11143554" y="4088129"/>
                  <a:pt x="11143554" y="4088129"/>
                </a:cubicBezTo>
                <a:cubicBezTo>
                  <a:pt x="11140066" y="4091656"/>
                  <a:pt x="11140066" y="4091656"/>
                  <a:pt x="11140066" y="4095182"/>
                </a:cubicBezTo>
                <a:cubicBezTo>
                  <a:pt x="11136578" y="4105762"/>
                  <a:pt x="11133091" y="4116343"/>
                  <a:pt x="11112166" y="4116343"/>
                </a:cubicBezTo>
                <a:cubicBezTo>
                  <a:pt x="11077291" y="4112817"/>
                  <a:pt x="11077291" y="4112817"/>
                  <a:pt x="11077291" y="4112817"/>
                </a:cubicBezTo>
                <a:cubicBezTo>
                  <a:pt x="11077291" y="4112817"/>
                  <a:pt x="11073804" y="4112817"/>
                  <a:pt x="11073804" y="4116343"/>
                </a:cubicBezTo>
                <a:cubicBezTo>
                  <a:pt x="11070316" y="4116343"/>
                  <a:pt x="11070316" y="4119870"/>
                  <a:pt x="11070316" y="4119870"/>
                </a:cubicBezTo>
                <a:cubicBezTo>
                  <a:pt x="11070316" y="4141031"/>
                  <a:pt x="11070316" y="4141031"/>
                  <a:pt x="11070316" y="4141031"/>
                </a:cubicBezTo>
                <a:cubicBezTo>
                  <a:pt x="11070316" y="4144558"/>
                  <a:pt x="11073804" y="4144558"/>
                  <a:pt x="11077291" y="4148085"/>
                </a:cubicBezTo>
                <a:cubicBezTo>
                  <a:pt x="11087754" y="4148085"/>
                  <a:pt x="11108678" y="4151611"/>
                  <a:pt x="11122628" y="4151611"/>
                </a:cubicBezTo>
                <a:cubicBezTo>
                  <a:pt x="11126116" y="4151611"/>
                  <a:pt x="11126116" y="4151611"/>
                  <a:pt x="11126116" y="4151611"/>
                </a:cubicBezTo>
                <a:cubicBezTo>
                  <a:pt x="11154016" y="4151611"/>
                  <a:pt x="11171453" y="4133977"/>
                  <a:pt x="11181916" y="4098709"/>
                </a:cubicBezTo>
                <a:cubicBezTo>
                  <a:pt x="11192378" y="4059914"/>
                  <a:pt x="11206329" y="4007012"/>
                  <a:pt x="11213303" y="3968217"/>
                </a:cubicBezTo>
                <a:cubicBezTo>
                  <a:pt x="11220279" y="3950583"/>
                  <a:pt x="11223766" y="3936475"/>
                  <a:pt x="11227253" y="3925895"/>
                </a:cubicBezTo>
                <a:cubicBezTo>
                  <a:pt x="11230741" y="3904734"/>
                  <a:pt x="11230741" y="3904734"/>
                  <a:pt x="11230741" y="3904734"/>
                </a:cubicBezTo>
                <a:cubicBezTo>
                  <a:pt x="11230741" y="3901207"/>
                  <a:pt x="11230741" y="3901207"/>
                  <a:pt x="11230741" y="3897681"/>
                </a:cubicBezTo>
                <a:cubicBezTo>
                  <a:pt x="11227253" y="3897681"/>
                  <a:pt x="11227253" y="3897681"/>
                  <a:pt x="11223766" y="3897681"/>
                </a:cubicBezTo>
                <a:cubicBezTo>
                  <a:pt x="11195866" y="3897681"/>
                  <a:pt x="11195866" y="3897681"/>
                  <a:pt x="11195866" y="3897681"/>
                </a:cubicBezTo>
                <a:cubicBezTo>
                  <a:pt x="11192378" y="3897681"/>
                  <a:pt x="11188891" y="3897681"/>
                  <a:pt x="11188891" y="3901207"/>
                </a:cubicBezTo>
                <a:cubicBezTo>
                  <a:pt x="11150528" y="4045807"/>
                  <a:pt x="11150528" y="4045807"/>
                  <a:pt x="11150528" y="4045807"/>
                </a:cubicBezTo>
                <a:cubicBezTo>
                  <a:pt x="11147041" y="4045807"/>
                  <a:pt x="11147041" y="4045807"/>
                  <a:pt x="11147041" y="4045807"/>
                </a:cubicBezTo>
                <a:cubicBezTo>
                  <a:pt x="11112166" y="3901207"/>
                  <a:pt x="11112166" y="3901207"/>
                  <a:pt x="11112166" y="3901207"/>
                </a:cubicBezTo>
                <a:cubicBezTo>
                  <a:pt x="11108678" y="3897681"/>
                  <a:pt x="11108678" y="3897681"/>
                  <a:pt x="11105191" y="3897681"/>
                </a:cubicBezTo>
                <a:cubicBezTo>
                  <a:pt x="11077291" y="3897681"/>
                  <a:pt x="11077291" y="3897681"/>
                  <a:pt x="11077291" y="3897681"/>
                </a:cubicBezTo>
                <a:cubicBezTo>
                  <a:pt x="11073804" y="3897681"/>
                  <a:pt x="11070316" y="3897681"/>
                  <a:pt x="11070316" y="3897681"/>
                </a:cubicBezTo>
                <a:close/>
                <a:moveTo>
                  <a:pt x="11038289" y="3893650"/>
                </a:moveTo>
                <a:cubicBezTo>
                  <a:pt x="11017163" y="3893650"/>
                  <a:pt x="10999559" y="3907721"/>
                  <a:pt x="10985474" y="3914756"/>
                </a:cubicBezTo>
                <a:cubicBezTo>
                  <a:pt x="10985474" y="3904203"/>
                  <a:pt x="10985474" y="3904203"/>
                  <a:pt x="10985474" y="3904203"/>
                </a:cubicBezTo>
                <a:cubicBezTo>
                  <a:pt x="10985474" y="3897168"/>
                  <a:pt x="10981954" y="3897168"/>
                  <a:pt x="10978433" y="3897168"/>
                </a:cubicBezTo>
                <a:cubicBezTo>
                  <a:pt x="10950264" y="3897168"/>
                  <a:pt x="10950264" y="3897168"/>
                  <a:pt x="10950264" y="3897168"/>
                </a:cubicBezTo>
                <a:cubicBezTo>
                  <a:pt x="10946743" y="3897168"/>
                  <a:pt x="10943222" y="3897168"/>
                  <a:pt x="10943222" y="3904203"/>
                </a:cubicBezTo>
                <a:cubicBezTo>
                  <a:pt x="10943222" y="4080086"/>
                  <a:pt x="10943222" y="4080086"/>
                  <a:pt x="10943222" y="4080086"/>
                </a:cubicBezTo>
                <a:cubicBezTo>
                  <a:pt x="10943222" y="4083604"/>
                  <a:pt x="10946743" y="4087121"/>
                  <a:pt x="10950264" y="4087121"/>
                </a:cubicBezTo>
                <a:cubicBezTo>
                  <a:pt x="10978433" y="4087121"/>
                  <a:pt x="10978433" y="4087121"/>
                  <a:pt x="10978433" y="4087121"/>
                </a:cubicBezTo>
                <a:cubicBezTo>
                  <a:pt x="10981954" y="4087121"/>
                  <a:pt x="10985474" y="4083604"/>
                  <a:pt x="10985474" y="4080086"/>
                </a:cubicBezTo>
                <a:cubicBezTo>
                  <a:pt x="10985474" y="3956968"/>
                  <a:pt x="10985474" y="3956968"/>
                  <a:pt x="10985474" y="3956968"/>
                </a:cubicBezTo>
                <a:cubicBezTo>
                  <a:pt x="10992517" y="3953450"/>
                  <a:pt x="11013643" y="3935862"/>
                  <a:pt x="11038289" y="3935862"/>
                </a:cubicBezTo>
                <a:cubicBezTo>
                  <a:pt x="11041811" y="3932344"/>
                  <a:pt x="11045332" y="3932344"/>
                  <a:pt x="11045332" y="3928827"/>
                </a:cubicBezTo>
                <a:cubicBezTo>
                  <a:pt x="11045332" y="3900686"/>
                  <a:pt x="11045332" y="3900686"/>
                  <a:pt x="11045332" y="3900686"/>
                </a:cubicBezTo>
                <a:cubicBezTo>
                  <a:pt x="11045332" y="3900686"/>
                  <a:pt x="11045332" y="3897168"/>
                  <a:pt x="11041811" y="3897168"/>
                </a:cubicBezTo>
                <a:cubicBezTo>
                  <a:pt x="11041811" y="3893650"/>
                  <a:pt x="11038289" y="3893650"/>
                  <a:pt x="11038289" y="3893650"/>
                </a:cubicBezTo>
                <a:close/>
                <a:moveTo>
                  <a:pt x="10831647" y="3889619"/>
                </a:moveTo>
                <a:cubicBezTo>
                  <a:pt x="10810578" y="3889619"/>
                  <a:pt x="10775463" y="3896690"/>
                  <a:pt x="10761417" y="3896690"/>
                </a:cubicBezTo>
                <a:cubicBezTo>
                  <a:pt x="10757905" y="3896690"/>
                  <a:pt x="10754394" y="3900226"/>
                  <a:pt x="10754394" y="3903762"/>
                </a:cubicBezTo>
                <a:cubicBezTo>
                  <a:pt x="10754394" y="3903762"/>
                  <a:pt x="10754394" y="3903762"/>
                  <a:pt x="10754394" y="3928511"/>
                </a:cubicBezTo>
                <a:cubicBezTo>
                  <a:pt x="10754394" y="3932047"/>
                  <a:pt x="10754394" y="3932047"/>
                  <a:pt x="10757905" y="3935583"/>
                </a:cubicBezTo>
                <a:cubicBezTo>
                  <a:pt x="10757905" y="3935583"/>
                  <a:pt x="10761417" y="3935583"/>
                  <a:pt x="10761417" y="3935583"/>
                </a:cubicBezTo>
                <a:cubicBezTo>
                  <a:pt x="10778974" y="3935583"/>
                  <a:pt x="10807067" y="3932047"/>
                  <a:pt x="10828136" y="3932047"/>
                </a:cubicBezTo>
                <a:cubicBezTo>
                  <a:pt x="10842182" y="3932047"/>
                  <a:pt x="10852717" y="3942654"/>
                  <a:pt x="10852717" y="3956797"/>
                </a:cubicBezTo>
                <a:cubicBezTo>
                  <a:pt x="10852717" y="3956797"/>
                  <a:pt x="10852717" y="3956797"/>
                  <a:pt x="10852717" y="3967404"/>
                </a:cubicBezTo>
                <a:cubicBezTo>
                  <a:pt x="10852717" y="3967404"/>
                  <a:pt x="10852717" y="3967404"/>
                  <a:pt x="10803555" y="3970940"/>
                </a:cubicBezTo>
                <a:cubicBezTo>
                  <a:pt x="10761417" y="3974475"/>
                  <a:pt x="10740347" y="3992153"/>
                  <a:pt x="10740347" y="4031045"/>
                </a:cubicBezTo>
                <a:cubicBezTo>
                  <a:pt x="10740347" y="4069937"/>
                  <a:pt x="10761417" y="4091151"/>
                  <a:pt x="10796532" y="4091151"/>
                </a:cubicBezTo>
                <a:cubicBezTo>
                  <a:pt x="10824625" y="4091151"/>
                  <a:pt x="10859740" y="4077008"/>
                  <a:pt x="10859740" y="4077008"/>
                </a:cubicBezTo>
                <a:cubicBezTo>
                  <a:pt x="10866763" y="4084080"/>
                  <a:pt x="10873786" y="4087615"/>
                  <a:pt x="10887833" y="4091151"/>
                </a:cubicBezTo>
                <a:cubicBezTo>
                  <a:pt x="10891344" y="4091151"/>
                  <a:pt x="10891344" y="4091151"/>
                  <a:pt x="10894855" y="4087615"/>
                </a:cubicBezTo>
                <a:cubicBezTo>
                  <a:pt x="10894855" y="4087615"/>
                  <a:pt x="10894855" y="4084080"/>
                  <a:pt x="10894855" y="4084080"/>
                </a:cubicBezTo>
                <a:cubicBezTo>
                  <a:pt x="10894855" y="4084080"/>
                  <a:pt x="10894855" y="4084080"/>
                  <a:pt x="10894855" y="3956797"/>
                </a:cubicBezTo>
                <a:cubicBezTo>
                  <a:pt x="10894855" y="3910833"/>
                  <a:pt x="10873786" y="3889619"/>
                  <a:pt x="10831647" y="3889619"/>
                </a:cubicBezTo>
                <a:close/>
                <a:moveTo>
                  <a:pt x="10495822" y="3889618"/>
                </a:moveTo>
                <a:cubicBezTo>
                  <a:pt x="10448333" y="3889618"/>
                  <a:pt x="10409835" y="3934733"/>
                  <a:pt x="10409835" y="3990385"/>
                </a:cubicBezTo>
                <a:cubicBezTo>
                  <a:pt x="10409835" y="4046037"/>
                  <a:pt x="10448333" y="4091151"/>
                  <a:pt x="10495822" y="4091151"/>
                </a:cubicBezTo>
                <a:cubicBezTo>
                  <a:pt x="10543311" y="4091151"/>
                  <a:pt x="10581809" y="4046037"/>
                  <a:pt x="10581809" y="3990385"/>
                </a:cubicBezTo>
                <a:cubicBezTo>
                  <a:pt x="10581809" y="3934733"/>
                  <a:pt x="10543311" y="3889618"/>
                  <a:pt x="10495822" y="3889618"/>
                </a:cubicBezTo>
                <a:close/>
                <a:moveTo>
                  <a:pt x="10241892" y="3865435"/>
                </a:moveTo>
                <a:cubicBezTo>
                  <a:pt x="10248859" y="3865435"/>
                  <a:pt x="10255825" y="3865435"/>
                  <a:pt x="10273241" y="3865435"/>
                </a:cubicBezTo>
                <a:cubicBezTo>
                  <a:pt x="10273241" y="3865435"/>
                  <a:pt x="10273241" y="3865435"/>
                  <a:pt x="10290657" y="3865435"/>
                </a:cubicBezTo>
                <a:cubicBezTo>
                  <a:pt x="10322007" y="3865435"/>
                  <a:pt x="10335940" y="3886688"/>
                  <a:pt x="10335940" y="3904399"/>
                </a:cubicBezTo>
                <a:cubicBezTo>
                  <a:pt x="10335940" y="3929193"/>
                  <a:pt x="10318523" y="3943361"/>
                  <a:pt x="10287174" y="3943361"/>
                </a:cubicBezTo>
                <a:cubicBezTo>
                  <a:pt x="10266274" y="3943361"/>
                  <a:pt x="10248859" y="3943361"/>
                  <a:pt x="10241892" y="3943361"/>
                </a:cubicBezTo>
                <a:cubicBezTo>
                  <a:pt x="10241892" y="3943361"/>
                  <a:pt x="10241892" y="3943361"/>
                  <a:pt x="10241892" y="3865435"/>
                </a:cubicBezTo>
                <a:close/>
                <a:moveTo>
                  <a:pt x="10659063" y="3852000"/>
                </a:moveTo>
                <a:cubicBezTo>
                  <a:pt x="10659063" y="3852000"/>
                  <a:pt x="10659063" y="3852000"/>
                  <a:pt x="10627410" y="3859034"/>
                </a:cubicBezTo>
                <a:cubicBezTo>
                  <a:pt x="10623893" y="3859034"/>
                  <a:pt x="10623893" y="3862551"/>
                  <a:pt x="10623893" y="3866068"/>
                </a:cubicBezTo>
                <a:cubicBezTo>
                  <a:pt x="10623893" y="3866068"/>
                  <a:pt x="10623893" y="3866068"/>
                  <a:pt x="10623893" y="3897720"/>
                </a:cubicBezTo>
                <a:cubicBezTo>
                  <a:pt x="10623893" y="3897720"/>
                  <a:pt x="10623893" y="3897720"/>
                  <a:pt x="10606308" y="3897720"/>
                </a:cubicBezTo>
                <a:cubicBezTo>
                  <a:pt x="10602792" y="3897720"/>
                  <a:pt x="10599275" y="3897720"/>
                  <a:pt x="10599275" y="3904754"/>
                </a:cubicBezTo>
                <a:cubicBezTo>
                  <a:pt x="10599275" y="3904754"/>
                  <a:pt x="10599275" y="3904754"/>
                  <a:pt x="10599275" y="3929372"/>
                </a:cubicBezTo>
                <a:cubicBezTo>
                  <a:pt x="10599275" y="3932890"/>
                  <a:pt x="10602792" y="3936406"/>
                  <a:pt x="10606308" y="3936406"/>
                </a:cubicBezTo>
                <a:cubicBezTo>
                  <a:pt x="10606308" y="3936406"/>
                  <a:pt x="10606308" y="3936406"/>
                  <a:pt x="10623893" y="3936406"/>
                </a:cubicBezTo>
                <a:cubicBezTo>
                  <a:pt x="10623893" y="3936406"/>
                  <a:pt x="10623893" y="3936406"/>
                  <a:pt x="10623893" y="4020813"/>
                </a:cubicBezTo>
                <a:cubicBezTo>
                  <a:pt x="10623893" y="4073566"/>
                  <a:pt x="10637961" y="4091151"/>
                  <a:pt x="10680164" y="4091151"/>
                </a:cubicBezTo>
                <a:cubicBezTo>
                  <a:pt x="10690715" y="4091151"/>
                  <a:pt x="10701266" y="4087635"/>
                  <a:pt x="10711817" y="4087635"/>
                </a:cubicBezTo>
                <a:cubicBezTo>
                  <a:pt x="10715334" y="4087635"/>
                  <a:pt x="10718851" y="4084118"/>
                  <a:pt x="10718851" y="4080600"/>
                </a:cubicBezTo>
                <a:cubicBezTo>
                  <a:pt x="10718851" y="4080600"/>
                  <a:pt x="10718851" y="4080600"/>
                  <a:pt x="10718851" y="4055982"/>
                </a:cubicBezTo>
                <a:cubicBezTo>
                  <a:pt x="10718851" y="4052465"/>
                  <a:pt x="10715334" y="4048948"/>
                  <a:pt x="10711817" y="4048948"/>
                </a:cubicBezTo>
                <a:cubicBezTo>
                  <a:pt x="10704783" y="4048948"/>
                  <a:pt x="10694232" y="4048948"/>
                  <a:pt x="10687198" y="4048948"/>
                </a:cubicBezTo>
                <a:cubicBezTo>
                  <a:pt x="10666096" y="4048948"/>
                  <a:pt x="10666096" y="4041914"/>
                  <a:pt x="10666096" y="4013779"/>
                </a:cubicBezTo>
                <a:cubicBezTo>
                  <a:pt x="10666096" y="4013779"/>
                  <a:pt x="10666096" y="4013779"/>
                  <a:pt x="10666096" y="3936406"/>
                </a:cubicBezTo>
                <a:cubicBezTo>
                  <a:pt x="10666096" y="3936406"/>
                  <a:pt x="10666096" y="3936406"/>
                  <a:pt x="10711817" y="3936406"/>
                </a:cubicBezTo>
                <a:cubicBezTo>
                  <a:pt x="10715334" y="3936406"/>
                  <a:pt x="10718851" y="3932890"/>
                  <a:pt x="10718851" y="3929372"/>
                </a:cubicBezTo>
                <a:cubicBezTo>
                  <a:pt x="10718851" y="3929372"/>
                  <a:pt x="10718851" y="3929372"/>
                  <a:pt x="10718851" y="3904754"/>
                </a:cubicBezTo>
                <a:cubicBezTo>
                  <a:pt x="10718851" y="3897720"/>
                  <a:pt x="10715334" y="3897720"/>
                  <a:pt x="10711817" y="3897720"/>
                </a:cubicBezTo>
                <a:cubicBezTo>
                  <a:pt x="10711817" y="3897720"/>
                  <a:pt x="10711817" y="3897720"/>
                  <a:pt x="10666096" y="3897720"/>
                </a:cubicBezTo>
                <a:cubicBezTo>
                  <a:pt x="10666096" y="3897720"/>
                  <a:pt x="10666096" y="3897720"/>
                  <a:pt x="10666096" y="3859034"/>
                </a:cubicBezTo>
                <a:cubicBezTo>
                  <a:pt x="10666096" y="3855517"/>
                  <a:pt x="10666096" y="3855517"/>
                  <a:pt x="10662580" y="3852000"/>
                </a:cubicBezTo>
                <a:cubicBezTo>
                  <a:pt x="10662580" y="3852000"/>
                  <a:pt x="10659063" y="3852000"/>
                  <a:pt x="10659063" y="3852000"/>
                </a:cubicBezTo>
                <a:close/>
                <a:moveTo>
                  <a:pt x="10283668" y="3823786"/>
                </a:moveTo>
                <a:cubicBezTo>
                  <a:pt x="10273174" y="3823786"/>
                  <a:pt x="10241689" y="3823786"/>
                  <a:pt x="10203208" y="3827297"/>
                </a:cubicBezTo>
                <a:cubicBezTo>
                  <a:pt x="10199710" y="3827297"/>
                  <a:pt x="10196211" y="3830808"/>
                  <a:pt x="10196211" y="3834319"/>
                </a:cubicBezTo>
                <a:cubicBezTo>
                  <a:pt x="10196211" y="3834319"/>
                  <a:pt x="10196211" y="3834319"/>
                  <a:pt x="10196211" y="4080099"/>
                </a:cubicBezTo>
                <a:cubicBezTo>
                  <a:pt x="10196211" y="4083610"/>
                  <a:pt x="10199710" y="4087121"/>
                  <a:pt x="10203208" y="4087121"/>
                </a:cubicBezTo>
                <a:cubicBezTo>
                  <a:pt x="10203208" y="4087121"/>
                  <a:pt x="10203208" y="4087121"/>
                  <a:pt x="10234693" y="4087121"/>
                </a:cubicBezTo>
                <a:cubicBezTo>
                  <a:pt x="10238191" y="4087121"/>
                  <a:pt x="10241689" y="4083610"/>
                  <a:pt x="10241689" y="4080099"/>
                </a:cubicBezTo>
                <a:cubicBezTo>
                  <a:pt x="10241689" y="4080099"/>
                  <a:pt x="10241689" y="4080099"/>
                  <a:pt x="10241689" y="3981787"/>
                </a:cubicBezTo>
                <a:cubicBezTo>
                  <a:pt x="10252184" y="3985298"/>
                  <a:pt x="10269675" y="3985298"/>
                  <a:pt x="10290665" y="3985298"/>
                </a:cubicBezTo>
                <a:cubicBezTo>
                  <a:pt x="10290665" y="3985298"/>
                  <a:pt x="10290665" y="3985298"/>
                  <a:pt x="10336143" y="4083610"/>
                </a:cubicBezTo>
                <a:cubicBezTo>
                  <a:pt x="10336143" y="4083610"/>
                  <a:pt x="10339641" y="4087121"/>
                  <a:pt x="10343139" y="4087121"/>
                </a:cubicBezTo>
                <a:cubicBezTo>
                  <a:pt x="10343139" y="4087121"/>
                  <a:pt x="10343139" y="4087121"/>
                  <a:pt x="10374624" y="4087121"/>
                </a:cubicBezTo>
                <a:cubicBezTo>
                  <a:pt x="10378122" y="4087121"/>
                  <a:pt x="10381620" y="4083610"/>
                  <a:pt x="10381620" y="4083610"/>
                </a:cubicBezTo>
                <a:cubicBezTo>
                  <a:pt x="10381620" y="4080099"/>
                  <a:pt x="10381620" y="4080099"/>
                  <a:pt x="10381620" y="4076588"/>
                </a:cubicBezTo>
                <a:lnTo>
                  <a:pt x="10336143" y="3971254"/>
                </a:lnTo>
                <a:cubicBezTo>
                  <a:pt x="10367627" y="3957209"/>
                  <a:pt x="10381620" y="3936142"/>
                  <a:pt x="10381620" y="3904542"/>
                </a:cubicBezTo>
                <a:cubicBezTo>
                  <a:pt x="10381620" y="3865919"/>
                  <a:pt x="10364129" y="3823786"/>
                  <a:pt x="10290665" y="3823786"/>
                </a:cubicBezTo>
                <a:cubicBezTo>
                  <a:pt x="10290665" y="3823786"/>
                  <a:pt x="10287167" y="3823786"/>
                  <a:pt x="10283668" y="3823786"/>
                </a:cubicBezTo>
                <a:close/>
                <a:moveTo>
                  <a:pt x="11839186" y="3792864"/>
                </a:moveTo>
                <a:cubicBezTo>
                  <a:pt x="11841365" y="3793305"/>
                  <a:pt x="11843980" y="3795068"/>
                  <a:pt x="11845722" y="3798595"/>
                </a:cubicBezTo>
                <a:cubicBezTo>
                  <a:pt x="11901498" y="3855025"/>
                  <a:pt x="11929385" y="3946722"/>
                  <a:pt x="11908470" y="4038419"/>
                </a:cubicBezTo>
                <a:cubicBezTo>
                  <a:pt x="11908470" y="4041946"/>
                  <a:pt x="11904984" y="4045472"/>
                  <a:pt x="11898012" y="4041946"/>
                </a:cubicBezTo>
                <a:cubicBezTo>
                  <a:pt x="11898012" y="4041946"/>
                  <a:pt x="11898012" y="4041946"/>
                  <a:pt x="11859666" y="4031365"/>
                </a:cubicBezTo>
                <a:cubicBezTo>
                  <a:pt x="11856180" y="4031365"/>
                  <a:pt x="11852694" y="4027838"/>
                  <a:pt x="11852694" y="4020785"/>
                </a:cubicBezTo>
                <a:cubicBezTo>
                  <a:pt x="11866638" y="3946722"/>
                  <a:pt x="11849208" y="3886765"/>
                  <a:pt x="11807377" y="3840917"/>
                </a:cubicBezTo>
                <a:cubicBezTo>
                  <a:pt x="11800405" y="3837391"/>
                  <a:pt x="11800405" y="3830336"/>
                  <a:pt x="11807377" y="3826810"/>
                </a:cubicBezTo>
                <a:cubicBezTo>
                  <a:pt x="11807377" y="3826810"/>
                  <a:pt x="11807377" y="3826810"/>
                  <a:pt x="11835264" y="3795068"/>
                </a:cubicBezTo>
                <a:cubicBezTo>
                  <a:pt x="11835264" y="3793305"/>
                  <a:pt x="11837008" y="3792423"/>
                  <a:pt x="11839186" y="3792864"/>
                </a:cubicBezTo>
                <a:close/>
                <a:moveTo>
                  <a:pt x="11458923" y="3792864"/>
                </a:moveTo>
                <a:cubicBezTo>
                  <a:pt x="11461124" y="3792423"/>
                  <a:pt x="11462885" y="3793305"/>
                  <a:pt x="11462885" y="3795068"/>
                </a:cubicBezTo>
                <a:cubicBezTo>
                  <a:pt x="11462885" y="3795068"/>
                  <a:pt x="11462885" y="3795068"/>
                  <a:pt x="11494585" y="3826810"/>
                </a:cubicBezTo>
                <a:cubicBezTo>
                  <a:pt x="11498108" y="3830336"/>
                  <a:pt x="11498108" y="3837391"/>
                  <a:pt x="11491063" y="3840917"/>
                </a:cubicBezTo>
                <a:cubicBezTo>
                  <a:pt x="11448796" y="3886765"/>
                  <a:pt x="11431184" y="3946722"/>
                  <a:pt x="11445274" y="4020785"/>
                </a:cubicBezTo>
                <a:cubicBezTo>
                  <a:pt x="11445274" y="4027838"/>
                  <a:pt x="11441752" y="4031365"/>
                  <a:pt x="11438229" y="4031365"/>
                </a:cubicBezTo>
                <a:cubicBezTo>
                  <a:pt x="11438229" y="4031365"/>
                  <a:pt x="11438229" y="4031365"/>
                  <a:pt x="11399484" y="4041946"/>
                </a:cubicBezTo>
                <a:cubicBezTo>
                  <a:pt x="11392439" y="4045472"/>
                  <a:pt x="11388917" y="4041946"/>
                  <a:pt x="11388917" y="4038419"/>
                </a:cubicBezTo>
                <a:cubicBezTo>
                  <a:pt x="11367783" y="3946722"/>
                  <a:pt x="11395962" y="3855025"/>
                  <a:pt x="11452318" y="3798595"/>
                </a:cubicBezTo>
                <a:cubicBezTo>
                  <a:pt x="11454079" y="3795068"/>
                  <a:pt x="11456721" y="3793305"/>
                  <a:pt x="11458923" y="3792864"/>
                </a:cubicBezTo>
                <a:close/>
                <a:moveTo>
                  <a:pt x="11677605" y="3787510"/>
                </a:moveTo>
                <a:cubicBezTo>
                  <a:pt x="11681098" y="3787510"/>
                  <a:pt x="11681098" y="3787510"/>
                  <a:pt x="11684592" y="3787510"/>
                </a:cubicBezTo>
                <a:cubicBezTo>
                  <a:pt x="11730003" y="3798106"/>
                  <a:pt x="11761442" y="3815763"/>
                  <a:pt x="11792882" y="3851079"/>
                </a:cubicBezTo>
                <a:cubicBezTo>
                  <a:pt x="11796375" y="3854611"/>
                  <a:pt x="11796375" y="3854611"/>
                  <a:pt x="11796375" y="3858143"/>
                </a:cubicBezTo>
                <a:cubicBezTo>
                  <a:pt x="11796375" y="3861674"/>
                  <a:pt x="11792882" y="3861674"/>
                  <a:pt x="11789388" y="3865206"/>
                </a:cubicBezTo>
                <a:cubicBezTo>
                  <a:pt x="11789388" y="3865206"/>
                  <a:pt x="11789388" y="3865206"/>
                  <a:pt x="11698565" y="3911117"/>
                </a:cubicBezTo>
                <a:cubicBezTo>
                  <a:pt x="11695071" y="3911117"/>
                  <a:pt x="11691578" y="3911117"/>
                  <a:pt x="11688084" y="3911117"/>
                </a:cubicBezTo>
                <a:cubicBezTo>
                  <a:pt x="11684592" y="3907585"/>
                  <a:pt x="11684592" y="3904053"/>
                  <a:pt x="11681098" y="3900522"/>
                </a:cubicBezTo>
                <a:cubicBezTo>
                  <a:pt x="11681098" y="3900522"/>
                  <a:pt x="11681098" y="3900522"/>
                  <a:pt x="11674112" y="3798106"/>
                </a:cubicBezTo>
                <a:cubicBezTo>
                  <a:pt x="11674112" y="3794574"/>
                  <a:pt x="11674112" y="3791042"/>
                  <a:pt x="11677605" y="3787510"/>
                </a:cubicBezTo>
                <a:close/>
                <a:moveTo>
                  <a:pt x="11613922" y="3787510"/>
                </a:moveTo>
                <a:cubicBezTo>
                  <a:pt x="11617414" y="3787510"/>
                  <a:pt x="11617414" y="3787510"/>
                  <a:pt x="11620908" y="3787510"/>
                </a:cubicBezTo>
                <a:cubicBezTo>
                  <a:pt x="11620908" y="3791042"/>
                  <a:pt x="11624401" y="3794574"/>
                  <a:pt x="11624401" y="3798106"/>
                </a:cubicBezTo>
                <a:cubicBezTo>
                  <a:pt x="11624401" y="3798106"/>
                  <a:pt x="11624401" y="3798106"/>
                  <a:pt x="11613922" y="3904053"/>
                </a:cubicBezTo>
                <a:cubicBezTo>
                  <a:pt x="11613922" y="3907585"/>
                  <a:pt x="11613922" y="3911117"/>
                  <a:pt x="11610428" y="3911117"/>
                </a:cubicBezTo>
                <a:cubicBezTo>
                  <a:pt x="11606935" y="3911117"/>
                  <a:pt x="11603442" y="3911117"/>
                  <a:pt x="11599949" y="3911117"/>
                </a:cubicBezTo>
                <a:cubicBezTo>
                  <a:pt x="11599949" y="3911117"/>
                  <a:pt x="11599949" y="3911117"/>
                  <a:pt x="11509124" y="3865206"/>
                </a:cubicBezTo>
                <a:cubicBezTo>
                  <a:pt x="11505632" y="3865206"/>
                  <a:pt x="11502138" y="3861674"/>
                  <a:pt x="11502138" y="3858143"/>
                </a:cubicBezTo>
                <a:cubicBezTo>
                  <a:pt x="11502138" y="3858143"/>
                  <a:pt x="11502138" y="3854611"/>
                  <a:pt x="11505632" y="3851079"/>
                </a:cubicBezTo>
                <a:cubicBezTo>
                  <a:pt x="11537070" y="3819295"/>
                  <a:pt x="11568509" y="3798106"/>
                  <a:pt x="11613922" y="3787510"/>
                </a:cubicBezTo>
                <a:close/>
                <a:moveTo>
                  <a:pt x="11532772" y="3752578"/>
                </a:moveTo>
                <a:cubicBezTo>
                  <a:pt x="11536265" y="3752578"/>
                  <a:pt x="11539758" y="3756273"/>
                  <a:pt x="11539758" y="3759968"/>
                </a:cubicBezTo>
                <a:cubicBezTo>
                  <a:pt x="11539758" y="3763663"/>
                  <a:pt x="11539758" y="3763663"/>
                  <a:pt x="11536265" y="3763663"/>
                </a:cubicBezTo>
                <a:cubicBezTo>
                  <a:pt x="11536265" y="3763663"/>
                  <a:pt x="11536265" y="3763663"/>
                  <a:pt x="11529278" y="3767358"/>
                </a:cubicBezTo>
                <a:cubicBezTo>
                  <a:pt x="11529278" y="3767358"/>
                  <a:pt x="11529278" y="3767358"/>
                  <a:pt x="11525785" y="3759968"/>
                </a:cubicBezTo>
                <a:cubicBezTo>
                  <a:pt x="11525785" y="3759968"/>
                  <a:pt x="11525785" y="3759968"/>
                  <a:pt x="11522292" y="3759968"/>
                </a:cubicBezTo>
                <a:cubicBezTo>
                  <a:pt x="11525785" y="3756273"/>
                  <a:pt x="11529278" y="3756273"/>
                  <a:pt x="11532772" y="3752578"/>
                </a:cubicBezTo>
                <a:close/>
                <a:moveTo>
                  <a:pt x="11529297" y="3745381"/>
                </a:moveTo>
                <a:cubicBezTo>
                  <a:pt x="11525746" y="3748931"/>
                  <a:pt x="11518645" y="3752483"/>
                  <a:pt x="11511543" y="3756033"/>
                </a:cubicBezTo>
                <a:cubicBezTo>
                  <a:pt x="11511543" y="3756033"/>
                  <a:pt x="11511543" y="3756033"/>
                  <a:pt x="11515094" y="3759584"/>
                </a:cubicBezTo>
                <a:lnTo>
                  <a:pt x="11532848" y="3791542"/>
                </a:lnTo>
                <a:cubicBezTo>
                  <a:pt x="11536399" y="3791542"/>
                  <a:pt x="11536399" y="3787990"/>
                  <a:pt x="11539950" y="3787990"/>
                </a:cubicBezTo>
                <a:cubicBezTo>
                  <a:pt x="11539950" y="3787990"/>
                  <a:pt x="11539950" y="3787990"/>
                  <a:pt x="11532848" y="3773787"/>
                </a:cubicBezTo>
                <a:cubicBezTo>
                  <a:pt x="11532848" y="3773787"/>
                  <a:pt x="11532848" y="3773787"/>
                  <a:pt x="11539950" y="3770237"/>
                </a:cubicBezTo>
                <a:cubicBezTo>
                  <a:pt x="11539950" y="3770237"/>
                  <a:pt x="11539950" y="3770237"/>
                  <a:pt x="11554153" y="3780889"/>
                </a:cubicBezTo>
                <a:cubicBezTo>
                  <a:pt x="11557704" y="3777338"/>
                  <a:pt x="11557704" y="3777338"/>
                  <a:pt x="11561255" y="3777338"/>
                </a:cubicBezTo>
                <a:cubicBezTo>
                  <a:pt x="11561255" y="3777338"/>
                  <a:pt x="11561255" y="3777338"/>
                  <a:pt x="11547052" y="3763135"/>
                </a:cubicBezTo>
                <a:cubicBezTo>
                  <a:pt x="11547052" y="3763135"/>
                  <a:pt x="11547052" y="3763135"/>
                  <a:pt x="11547052" y="3759584"/>
                </a:cubicBezTo>
                <a:cubicBezTo>
                  <a:pt x="11550602" y="3752483"/>
                  <a:pt x="11539950" y="3741830"/>
                  <a:pt x="11529297" y="3745381"/>
                </a:cubicBezTo>
                <a:close/>
                <a:moveTo>
                  <a:pt x="11750205" y="3739143"/>
                </a:moveTo>
                <a:cubicBezTo>
                  <a:pt x="11753748" y="3763327"/>
                  <a:pt x="11753748" y="3763327"/>
                  <a:pt x="11753748" y="3763327"/>
                </a:cubicBezTo>
                <a:cubicBezTo>
                  <a:pt x="11746663" y="3780601"/>
                  <a:pt x="11746663" y="3780601"/>
                  <a:pt x="11746663" y="3780601"/>
                </a:cubicBezTo>
                <a:lnTo>
                  <a:pt x="11753748" y="3787510"/>
                </a:lnTo>
                <a:cubicBezTo>
                  <a:pt x="11760832" y="3770236"/>
                  <a:pt x="11760832" y="3770236"/>
                  <a:pt x="11760832" y="3770236"/>
                </a:cubicBezTo>
                <a:cubicBezTo>
                  <a:pt x="11785626" y="3756417"/>
                  <a:pt x="11785626" y="3756417"/>
                  <a:pt x="11785626" y="3756417"/>
                </a:cubicBezTo>
                <a:cubicBezTo>
                  <a:pt x="11785626" y="3756417"/>
                  <a:pt x="11782084" y="3752962"/>
                  <a:pt x="11778543" y="3752962"/>
                </a:cubicBezTo>
                <a:cubicBezTo>
                  <a:pt x="11760832" y="3759872"/>
                  <a:pt x="11760832" y="3759872"/>
                  <a:pt x="11760832" y="3759872"/>
                </a:cubicBezTo>
                <a:cubicBezTo>
                  <a:pt x="11757290" y="3742597"/>
                  <a:pt x="11757290" y="3742597"/>
                  <a:pt x="11757290" y="3742597"/>
                </a:cubicBezTo>
                <a:cubicBezTo>
                  <a:pt x="11753748" y="3739143"/>
                  <a:pt x="11753748" y="3739143"/>
                  <a:pt x="11750205" y="3739143"/>
                </a:cubicBezTo>
                <a:close/>
                <a:moveTo>
                  <a:pt x="11715224" y="3735113"/>
                </a:moveTo>
                <a:cubicBezTo>
                  <a:pt x="11718717" y="3735113"/>
                  <a:pt x="11722211" y="3735113"/>
                  <a:pt x="11725705" y="3738472"/>
                </a:cubicBezTo>
                <a:cubicBezTo>
                  <a:pt x="11725705" y="3738472"/>
                  <a:pt x="11729197" y="3738472"/>
                  <a:pt x="11729197" y="3741831"/>
                </a:cubicBezTo>
                <a:cubicBezTo>
                  <a:pt x="11729197" y="3745189"/>
                  <a:pt x="11725705" y="3748548"/>
                  <a:pt x="11722211" y="3748548"/>
                </a:cubicBezTo>
                <a:cubicBezTo>
                  <a:pt x="11722211" y="3748548"/>
                  <a:pt x="11722211" y="3748548"/>
                  <a:pt x="11711731" y="3745189"/>
                </a:cubicBezTo>
                <a:lnTo>
                  <a:pt x="11711731" y="3741831"/>
                </a:lnTo>
                <a:cubicBezTo>
                  <a:pt x="11711731" y="3741831"/>
                  <a:pt x="11711731" y="3741831"/>
                  <a:pt x="11715224" y="3735113"/>
                </a:cubicBezTo>
                <a:close/>
                <a:moveTo>
                  <a:pt x="11582079" y="3734608"/>
                </a:moveTo>
                <a:cubicBezTo>
                  <a:pt x="11589134" y="3731081"/>
                  <a:pt x="11596187" y="3738136"/>
                  <a:pt x="11596187" y="3745189"/>
                </a:cubicBezTo>
                <a:cubicBezTo>
                  <a:pt x="11596187" y="3752243"/>
                  <a:pt x="11589134" y="3759296"/>
                  <a:pt x="11582079" y="3759296"/>
                </a:cubicBezTo>
                <a:cubicBezTo>
                  <a:pt x="11575026" y="3759296"/>
                  <a:pt x="11567972" y="3755770"/>
                  <a:pt x="11567972" y="3748716"/>
                </a:cubicBezTo>
                <a:cubicBezTo>
                  <a:pt x="11567972" y="3748716"/>
                  <a:pt x="11567972" y="3748716"/>
                  <a:pt x="11567972" y="3745189"/>
                </a:cubicBezTo>
                <a:cubicBezTo>
                  <a:pt x="11567972" y="3738136"/>
                  <a:pt x="11575026" y="3734608"/>
                  <a:pt x="11582079" y="3734608"/>
                </a:cubicBezTo>
                <a:close/>
                <a:moveTo>
                  <a:pt x="11670081" y="3728394"/>
                </a:moveTo>
                <a:cubicBezTo>
                  <a:pt x="11670081" y="3728394"/>
                  <a:pt x="11670081" y="3728394"/>
                  <a:pt x="11673440" y="3738874"/>
                </a:cubicBezTo>
                <a:cubicBezTo>
                  <a:pt x="11673440" y="3738874"/>
                  <a:pt x="11673440" y="3738874"/>
                  <a:pt x="11676799" y="3745861"/>
                </a:cubicBezTo>
                <a:cubicBezTo>
                  <a:pt x="11673440" y="3745861"/>
                  <a:pt x="11666722" y="3745861"/>
                  <a:pt x="11663363" y="3745861"/>
                </a:cubicBezTo>
                <a:lnTo>
                  <a:pt x="11666722" y="3738874"/>
                </a:lnTo>
                <a:cubicBezTo>
                  <a:pt x="11666722" y="3738874"/>
                  <a:pt x="11666722" y="3738874"/>
                  <a:pt x="11670081" y="3728394"/>
                </a:cubicBezTo>
                <a:close/>
                <a:moveTo>
                  <a:pt x="11578609" y="3727878"/>
                </a:moveTo>
                <a:cubicBezTo>
                  <a:pt x="11568195" y="3727878"/>
                  <a:pt x="11561254" y="3734906"/>
                  <a:pt x="11561254" y="3745448"/>
                </a:cubicBezTo>
                <a:cubicBezTo>
                  <a:pt x="11561254" y="3748961"/>
                  <a:pt x="11561254" y="3748961"/>
                  <a:pt x="11561254" y="3748961"/>
                </a:cubicBezTo>
                <a:cubicBezTo>
                  <a:pt x="11561254" y="3759503"/>
                  <a:pt x="11571666" y="3770045"/>
                  <a:pt x="11582079" y="3766531"/>
                </a:cubicBezTo>
                <a:cubicBezTo>
                  <a:pt x="11595963" y="3766531"/>
                  <a:pt x="11602904" y="3759503"/>
                  <a:pt x="11602904" y="3745448"/>
                </a:cubicBezTo>
                <a:cubicBezTo>
                  <a:pt x="11602904" y="3734906"/>
                  <a:pt x="11592492" y="3724364"/>
                  <a:pt x="11578609" y="3727878"/>
                </a:cubicBezTo>
                <a:close/>
                <a:moveTo>
                  <a:pt x="11708922" y="3724364"/>
                </a:moveTo>
                <a:cubicBezTo>
                  <a:pt x="11708922" y="3724364"/>
                  <a:pt x="11708922" y="3724364"/>
                  <a:pt x="11705380" y="3742118"/>
                </a:cubicBezTo>
                <a:cubicBezTo>
                  <a:pt x="11705380" y="3742118"/>
                  <a:pt x="11705380" y="3742118"/>
                  <a:pt x="11698296" y="3763423"/>
                </a:cubicBezTo>
                <a:cubicBezTo>
                  <a:pt x="11701837" y="3766974"/>
                  <a:pt x="11705380" y="3766974"/>
                  <a:pt x="11708922" y="3766974"/>
                </a:cubicBezTo>
                <a:lnTo>
                  <a:pt x="11712464" y="3752771"/>
                </a:lnTo>
                <a:cubicBezTo>
                  <a:pt x="11712464" y="3752771"/>
                  <a:pt x="11712464" y="3752771"/>
                  <a:pt x="11719548" y="3752771"/>
                </a:cubicBezTo>
                <a:cubicBezTo>
                  <a:pt x="11719548" y="3752771"/>
                  <a:pt x="11719548" y="3752771"/>
                  <a:pt x="11723090" y="3770525"/>
                </a:cubicBezTo>
                <a:cubicBezTo>
                  <a:pt x="11726632" y="3774076"/>
                  <a:pt x="11726632" y="3774076"/>
                  <a:pt x="11730175" y="3774076"/>
                </a:cubicBezTo>
                <a:cubicBezTo>
                  <a:pt x="11730175" y="3774076"/>
                  <a:pt x="11730175" y="3774076"/>
                  <a:pt x="11726632" y="3756322"/>
                </a:cubicBezTo>
                <a:cubicBezTo>
                  <a:pt x="11733717" y="3752771"/>
                  <a:pt x="11737259" y="3745669"/>
                  <a:pt x="11737259" y="3742118"/>
                </a:cubicBezTo>
                <a:cubicBezTo>
                  <a:pt x="11737259" y="3735017"/>
                  <a:pt x="11733717" y="3731466"/>
                  <a:pt x="11730175" y="3731466"/>
                </a:cubicBezTo>
                <a:cubicBezTo>
                  <a:pt x="11723090" y="3727915"/>
                  <a:pt x="11716006" y="3724364"/>
                  <a:pt x="11708922" y="3724364"/>
                </a:cubicBezTo>
                <a:close/>
                <a:moveTo>
                  <a:pt x="11666295" y="3717646"/>
                </a:moveTo>
                <a:cubicBezTo>
                  <a:pt x="11666295" y="3717646"/>
                  <a:pt x="11666295" y="3717646"/>
                  <a:pt x="11659211" y="3738730"/>
                </a:cubicBezTo>
                <a:cubicBezTo>
                  <a:pt x="11659211" y="3738730"/>
                  <a:pt x="11659211" y="3738730"/>
                  <a:pt x="11648585" y="3759813"/>
                </a:cubicBezTo>
                <a:cubicBezTo>
                  <a:pt x="11652127" y="3759813"/>
                  <a:pt x="11652127" y="3759813"/>
                  <a:pt x="11655669" y="3759813"/>
                </a:cubicBezTo>
                <a:lnTo>
                  <a:pt x="11659211" y="3752785"/>
                </a:lnTo>
                <a:cubicBezTo>
                  <a:pt x="11666295" y="3752785"/>
                  <a:pt x="11669838" y="3752785"/>
                  <a:pt x="11676922" y="3752785"/>
                </a:cubicBezTo>
                <a:cubicBezTo>
                  <a:pt x="11676922" y="3752785"/>
                  <a:pt x="11676922" y="3752785"/>
                  <a:pt x="11680464" y="3759813"/>
                </a:cubicBezTo>
                <a:cubicBezTo>
                  <a:pt x="11684006" y="3759813"/>
                  <a:pt x="11684006" y="3763327"/>
                  <a:pt x="11687548" y="3763327"/>
                </a:cubicBezTo>
                <a:cubicBezTo>
                  <a:pt x="11687548" y="3763327"/>
                  <a:pt x="11687548" y="3763327"/>
                  <a:pt x="11680464" y="3738730"/>
                </a:cubicBezTo>
                <a:cubicBezTo>
                  <a:pt x="11680464" y="3738730"/>
                  <a:pt x="11680464" y="3738730"/>
                  <a:pt x="11676922" y="3717646"/>
                </a:cubicBezTo>
                <a:cubicBezTo>
                  <a:pt x="11676922" y="3717646"/>
                  <a:pt x="11676922" y="3717646"/>
                  <a:pt x="11666295" y="3717646"/>
                </a:cubicBezTo>
                <a:close/>
                <a:moveTo>
                  <a:pt x="11645898" y="3717646"/>
                </a:moveTo>
                <a:cubicBezTo>
                  <a:pt x="11628187" y="3717646"/>
                  <a:pt x="11621103" y="3717646"/>
                  <a:pt x="11606934" y="3721117"/>
                </a:cubicBezTo>
                <a:cubicBezTo>
                  <a:pt x="11606934" y="3728058"/>
                  <a:pt x="11606934" y="3728058"/>
                  <a:pt x="11606934" y="3728058"/>
                </a:cubicBezTo>
                <a:lnTo>
                  <a:pt x="11621103" y="3724588"/>
                </a:lnTo>
                <a:cubicBezTo>
                  <a:pt x="11624645" y="3759296"/>
                  <a:pt x="11624645" y="3759296"/>
                  <a:pt x="11624645" y="3759296"/>
                </a:cubicBezTo>
                <a:cubicBezTo>
                  <a:pt x="11635271" y="3759296"/>
                  <a:pt x="11635271" y="3759296"/>
                  <a:pt x="11635271" y="3759296"/>
                </a:cubicBezTo>
                <a:cubicBezTo>
                  <a:pt x="11631729" y="3724588"/>
                  <a:pt x="11631729" y="3724588"/>
                  <a:pt x="11631729" y="3724588"/>
                </a:cubicBezTo>
                <a:cubicBezTo>
                  <a:pt x="11645898" y="3724588"/>
                  <a:pt x="11645898" y="3724588"/>
                  <a:pt x="11645898" y="3724588"/>
                </a:cubicBezTo>
                <a:cubicBezTo>
                  <a:pt x="11645898" y="3717646"/>
                  <a:pt x="11645898" y="3717646"/>
                  <a:pt x="11645898" y="3717646"/>
                </a:cubicBezTo>
                <a:close/>
                <a:moveTo>
                  <a:pt x="11196257" y="3717645"/>
                </a:moveTo>
                <a:cubicBezTo>
                  <a:pt x="11214171" y="3717645"/>
                  <a:pt x="11221336" y="3735112"/>
                  <a:pt x="11221336" y="3752577"/>
                </a:cubicBezTo>
                <a:lnTo>
                  <a:pt x="11167595" y="3752577"/>
                </a:lnTo>
                <a:cubicBezTo>
                  <a:pt x="11167595" y="3735112"/>
                  <a:pt x="11178343" y="3717645"/>
                  <a:pt x="11196257" y="3717645"/>
                </a:cubicBezTo>
                <a:close/>
                <a:moveTo>
                  <a:pt x="11648585" y="3710929"/>
                </a:moveTo>
                <a:cubicBezTo>
                  <a:pt x="11711759" y="3710929"/>
                  <a:pt x="11767914" y="3731888"/>
                  <a:pt x="11813539" y="3766820"/>
                </a:cubicBezTo>
                <a:cubicBezTo>
                  <a:pt x="11820558" y="3773807"/>
                  <a:pt x="11820558" y="3777300"/>
                  <a:pt x="11817049" y="3780793"/>
                </a:cubicBezTo>
                <a:cubicBezTo>
                  <a:pt x="11817049" y="3780793"/>
                  <a:pt x="11817049" y="3780793"/>
                  <a:pt x="11788972" y="3812233"/>
                </a:cubicBezTo>
                <a:cubicBezTo>
                  <a:pt x="11785462" y="3815725"/>
                  <a:pt x="11781952" y="3815725"/>
                  <a:pt x="11774933" y="3812233"/>
                </a:cubicBezTo>
                <a:cubicBezTo>
                  <a:pt x="11739837" y="3784287"/>
                  <a:pt x="11694210" y="3766820"/>
                  <a:pt x="11648585" y="3766820"/>
                </a:cubicBezTo>
                <a:cubicBezTo>
                  <a:pt x="11599450" y="3766820"/>
                  <a:pt x="11557334" y="3784287"/>
                  <a:pt x="11522236" y="3812233"/>
                </a:cubicBezTo>
                <a:cubicBezTo>
                  <a:pt x="11515217" y="3815725"/>
                  <a:pt x="11511708" y="3815725"/>
                  <a:pt x="11508198" y="3812233"/>
                </a:cubicBezTo>
                <a:cubicBezTo>
                  <a:pt x="11508198" y="3812233"/>
                  <a:pt x="11508198" y="3812233"/>
                  <a:pt x="11480121" y="3780793"/>
                </a:cubicBezTo>
                <a:cubicBezTo>
                  <a:pt x="11476611" y="3777300"/>
                  <a:pt x="11476611" y="3773807"/>
                  <a:pt x="11483630" y="3766820"/>
                </a:cubicBezTo>
                <a:cubicBezTo>
                  <a:pt x="11529256" y="3731888"/>
                  <a:pt x="11585411" y="3710929"/>
                  <a:pt x="11648585" y="3710929"/>
                </a:cubicBezTo>
                <a:close/>
                <a:moveTo>
                  <a:pt x="11196481" y="3710928"/>
                </a:moveTo>
                <a:cubicBezTo>
                  <a:pt x="11172113" y="3710928"/>
                  <a:pt x="11158189" y="3728442"/>
                  <a:pt x="11158189" y="3759968"/>
                </a:cubicBezTo>
                <a:cubicBezTo>
                  <a:pt x="11158189" y="3787990"/>
                  <a:pt x="11168632" y="3809007"/>
                  <a:pt x="11199962" y="3809007"/>
                </a:cubicBezTo>
                <a:cubicBezTo>
                  <a:pt x="11206924" y="3809007"/>
                  <a:pt x="11220848" y="3805504"/>
                  <a:pt x="11227810" y="3802001"/>
                </a:cubicBezTo>
                <a:lnTo>
                  <a:pt x="11227810" y="3791493"/>
                </a:lnTo>
                <a:cubicBezTo>
                  <a:pt x="11220848" y="3794996"/>
                  <a:pt x="11210404" y="3798498"/>
                  <a:pt x="11199962" y="3798498"/>
                </a:cubicBezTo>
                <a:cubicBezTo>
                  <a:pt x="11179076" y="3798498"/>
                  <a:pt x="11168632" y="3780984"/>
                  <a:pt x="11168632" y="3763471"/>
                </a:cubicBezTo>
                <a:cubicBezTo>
                  <a:pt x="11168632" y="3763471"/>
                  <a:pt x="11168632" y="3763471"/>
                  <a:pt x="11234772" y="3763471"/>
                </a:cubicBezTo>
                <a:cubicBezTo>
                  <a:pt x="11234772" y="3763471"/>
                  <a:pt x="11234772" y="3763471"/>
                  <a:pt x="11234772" y="3756465"/>
                </a:cubicBezTo>
                <a:cubicBezTo>
                  <a:pt x="11234772" y="3731945"/>
                  <a:pt x="11224329" y="3710928"/>
                  <a:pt x="11196481" y="3710928"/>
                </a:cubicBezTo>
                <a:close/>
                <a:moveTo>
                  <a:pt x="10947253" y="3674652"/>
                </a:moveTo>
                <a:lnTo>
                  <a:pt x="10947253" y="3685400"/>
                </a:lnTo>
                <a:lnTo>
                  <a:pt x="10986216" y="3685400"/>
                </a:lnTo>
                <a:lnTo>
                  <a:pt x="10986216" y="3804976"/>
                </a:lnTo>
                <a:lnTo>
                  <a:pt x="10999652" y="3804976"/>
                </a:lnTo>
                <a:lnTo>
                  <a:pt x="10999652" y="3685400"/>
                </a:lnTo>
                <a:lnTo>
                  <a:pt x="11038614" y="3685400"/>
                </a:lnTo>
                <a:lnTo>
                  <a:pt x="11038614" y="3674652"/>
                </a:lnTo>
                <a:close/>
                <a:moveTo>
                  <a:pt x="11060111" y="3663903"/>
                </a:moveTo>
                <a:lnTo>
                  <a:pt x="11060111" y="3804976"/>
                </a:lnTo>
                <a:cubicBezTo>
                  <a:pt x="11060111" y="3804976"/>
                  <a:pt x="11060111" y="3804976"/>
                  <a:pt x="11070476" y="3804976"/>
                </a:cubicBezTo>
                <a:cubicBezTo>
                  <a:pt x="11070476" y="3804976"/>
                  <a:pt x="11070476" y="3804976"/>
                  <a:pt x="11070476" y="3755600"/>
                </a:cubicBezTo>
                <a:cubicBezTo>
                  <a:pt x="11070476" y="3737966"/>
                  <a:pt x="11077385" y="3716806"/>
                  <a:pt x="11098115" y="3716806"/>
                </a:cubicBezTo>
                <a:cubicBezTo>
                  <a:pt x="11118844" y="3716806"/>
                  <a:pt x="11118844" y="3730913"/>
                  <a:pt x="11118844" y="3748547"/>
                </a:cubicBezTo>
                <a:cubicBezTo>
                  <a:pt x="11118844" y="3748547"/>
                  <a:pt x="11118844" y="3748547"/>
                  <a:pt x="11118844" y="3804976"/>
                </a:cubicBezTo>
                <a:cubicBezTo>
                  <a:pt x="11118844" y="3804976"/>
                  <a:pt x="11118844" y="3804976"/>
                  <a:pt x="11132662" y="3804976"/>
                </a:cubicBezTo>
                <a:cubicBezTo>
                  <a:pt x="11132662" y="3804976"/>
                  <a:pt x="11132662" y="3804976"/>
                  <a:pt x="11132662" y="3748547"/>
                </a:cubicBezTo>
                <a:cubicBezTo>
                  <a:pt x="11132662" y="3723859"/>
                  <a:pt x="11125753" y="3709752"/>
                  <a:pt x="11101569" y="3709752"/>
                </a:cubicBezTo>
                <a:cubicBezTo>
                  <a:pt x="11087750" y="3709752"/>
                  <a:pt x="11077385" y="3716806"/>
                  <a:pt x="11070476" y="3727386"/>
                </a:cubicBezTo>
                <a:cubicBezTo>
                  <a:pt x="11070476" y="3727386"/>
                  <a:pt x="11070476" y="3727386"/>
                  <a:pt x="11070476" y="3663903"/>
                </a:cubicBezTo>
                <a:cubicBezTo>
                  <a:pt x="11070476" y="3663903"/>
                  <a:pt x="11070476" y="3663903"/>
                  <a:pt x="11060111" y="3663903"/>
                </a:cubicBezTo>
                <a:close/>
                <a:moveTo>
                  <a:pt x="11638739" y="3639720"/>
                </a:moveTo>
                <a:cubicBezTo>
                  <a:pt x="11628222" y="3657341"/>
                  <a:pt x="11624716" y="3674962"/>
                  <a:pt x="11624716" y="3692583"/>
                </a:cubicBezTo>
                <a:cubicBezTo>
                  <a:pt x="11621210" y="3692583"/>
                  <a:pt x="11603681" y="3696107"/>
                  <a:pt x="11600176" y="3696107"/>
                </a:cubicBezTo>
                <a:cubicBezTo>
                  <a:pt x="11596669" y="3678486"/>
                  <a:pt x="11586152" y="3660865"/>
                  <a:pt x="11575635" y="3650293"/>
                </a:cubicBezTo>
                <a:cubicBezTo>
                  <a:pt x="11575635" y="3650293"/>
                  <a:pt x="11575635" y="3650293"/>
                  <a:pt x="11572129" y="3650293"/>
                </a:cubicBezTo>
                <a:cubicBezTo>
                  <a:pt x="11565117" y="3650293"/>
                  <a:pt x="11558106" y="3653817"/>
                  <a:pt x="11551094" y="3653817"/>
                </a:cubicBezTo>
                <a:cubicBezTo>
                  <a:pt x="11551094" y="3653817"/>
                  <a:pt x="11551094" y="3653817"/>
                  <a:pt x="11551094" y="3657341"/>
                </a:cubicBezTo>
                <a:cubicBezTo>
                  <a:pt x="11547588" y="3664390"/>
                  <a:pt x="11547588" y="3671438"/>
                  <a:pt x="11547588" y="3682010"/>
                </a:cubicBezTo>
                <a:cubicBezTo>
                  <a:pt x="11547588" y="3692583"/>
                  <a:pt x="11547588" y="3699631"/>
                  <a:pt x="11551094" y="3710204"/>
                </a:cubicBezTo>
                <a:cubicBezTo>
                  <a:pt x="11547588" y="3710204"/>
                  <a:pt x="11530059" y="3717252"/>
                  <a:pt x="11530059" y="3717252"/>
                </a:cubicBezTo>
                <a:cubicBezTo>
                  <a:pt x="11519542" y="3703155"/>
                  <a:pt x="11505518" y="3689059"/>
                  <a:pt x="11491495" y="3682010"/>
                </a:cubicBezTo>
                <a:cubicBezTo>
                  <a:pt x="11484484" y="3682010"/>
                  <a:pt x="11477472" y="3689059"/>
                  <a:pt x="11470460" y="3692583"/>
                </a:cubicBezTo>
                <a:cubicBezTo>
                  <a:pt x="11470460" y="3710204"/>
                  <a:pt x="11473966" y="3727825"/>
                  <a:pt x="11484484" y="3745445"/>
                </a:cubicBezTo>
                <a:cubicBezTo>
                  <a:pt x="11480978" y="3745445"/>
                  <a:pt x="11470460" y="3756018"/>
                  <a:pt x="11466954" y="3756018"/>
                </a:cubicBezTo>
                <a:cubicBezTo>
                  <a:pt x="11456437" y="3745445"/>
                  <a:pt x="11438908" y="3734873"/>
                  <a:pt x="11421379" y="3731349"/>
                </a:cubicBezTo>
                <a:cubicBezTo>
                  <a:pt x="11414367" y="3734873"/>
                  <a:pt x="11407356" y="3741921"/>
                  <a:pt x="11403850" y="3745445"/>
                </a:cubicBezTo>
                <a:cubicBezTo>
                  <a:pt x="11403850" y="3745445"/>
                  <a:pt x="11403850" y="3745445"/>
                  <a:pt x="11403850" y="3748969"/>
                </a:cubicBezTo>
                <a:cubicBezTo>
                  <a:pt x="11407356" y="3763067"/>
                  <a:pt x="11417873" y="3780687"/>
                  <a:pt x="11431896" y="3794784"/>
                </a:cubicBezTo>
                <a:cubicBezTo>
                  <a:pt x="11428390" y="3794784"/>
                  <a:pt x="11417873" y="3812405"/>
                  <a:pt x="11417873" y="3812405"/>
                </a:cubicBezTo>
                <a:cubicBezTo>
                  <a:pt x="11400344" y="3805356"/>
                  <a:pt x="11382815" y="3798308"/>
                  <a:pt x="11365286" y="3798308"/>
                </a:cubicBezTo>
                <a:cubicBezTo>
                  <a:pt x="11361780" y="3805356"/>
                  <a:pt x="11354768" y="3812405"/>
                  <a:pt x="11354768" y="3819453"/>
                </a:cubicBezTo>
                <a:cubicBezTo>
                  <a:pt x="11361780" y="3833550"/>
                  <a:pt x="11375803" y="3847646"/>
                  <a:pt x="11389827" y="3858220"/>
                </a:cubicBezTo>
                <a:cubicBezTo>
                  <a:pt x="11389827" y="3861744"/>
                  <a:pt x="11382815" y="3875840"/>
                  <a:pt x="11382815" y="3879364"/>
                </a:cubicBezTo>
                <a:cubicBezTo>
                  <a:pt x="11365286" y="3872316"/>
                  <a:pt x="11344251" y="3872316"/>
                  <a:pt x="11330228" y="3879364"/>
                </a:cubicBezTo>
                <a:cubicBezTo>
                  <a:pt x="11326722" y="3886413"/>
                  <a:pt x="11323216" y="3893461"/>
                  <a:pt x="11323216" y="3900509"/>
                </a:cubicBezTo>
                <a:cubicBezTo>
                  <a:pt x="11333733" y="3914606"/>
                  <a:pt x="11351262" y="3921654"/>
                  <a:pt x="11368791" y="3928703"/>
                </a:cubicBezTo>
                <a:cubicBezTo>
                  <a:pt x="11368791" y="3932227"/>
                  <a:pt x="11365286" y="3946323"/>
                  <a:pt x="11365286" y="3949847"/>
                </a:cubicBezTo>
                <a:cubicBezTo>
                  <a:pt x="11347757" y="3949847"/>
                  <a:pt x="11330228" y="3956896"/>
                  <a:pt x="11316205" y="3963945"/>
                </a:cubicBezTo>
                <a:cubicBezTo>
                  <a:pt x="11316205" y="3963945"/>
                  <a:pt x="11316205" y="3963945"/>
                  <a:pt x="11312698" y="3963945"/>
                </a:cubicBezTo>
                <a:cubicBezTo>
                  <a:pt x="11312698" y="3967469"/>
                  <a:pt x="11312698" y="3970993"/>
                  <a:pt x="11312698" y="3978041"/>
                </a:cubicBezTo>
                <a:cubicBezTo>
                  <a:pt x="11312698" y="3981565"/>
                  <a:pt x="11312698" y="3985089"/>
                  <a:pt x="11312698" y="3988614"/>
                </a:cubicBezTo>
                <a:cubicBezTo>
                  <a:pt x="11312698" y="3988614"/>
                  <a:pt x="11312698" y="3988614"/>
                  <a:pt x="11316205" y="3988614"/>
                </a:cubicBezTo>
                <a:cubicBezTo>
                  <a:pt x="11330228" y="3999187"/>
                  <a:pt x="11347757" y="4002711"/>
                  <a:pt x="11365286" y="4002711"/>
                </a:cubicBezTo>
                <a:cubicBezTo>
                  <a:pt x="11365286" y="4006235"/>
                  <a:pt x="11368791" y="4023856"/>
                  <a:pt x="11368791" y="4023856"/>
                </a:cubicBezTo>
                <a:cubicBezTo>
                  <a:pt x="11351262" y="4030904"/>
                  <a:pt x="11333733" y="4041476"/>
                  <a:pt x="11323216" y="4052049"/>
                </a:cubicBezTo>
                <a:cubicBezTo>
                  <a:pt x="11323216" y="4052049"/>
                  <a:pt x="11323216" y="4052049"/>
                  <a:pt x="11323216" y="4055573"/>
                </a:cubicBezTo>
                <a:cubicBezTo>
                  <a:pt x="11323216" y="4059098"/>
                  <a:pt x="11326722" y="4069670"/>
                  <a:pt x="11330228" y="4076718"/>
                </a:cubicBezTo>
                <a:cubicBezTo>
                  <a:pt x="11347757" y="4080242"/>
                  <a:pt x="11365286" y="4080242"/>
                  <a:pt x="11382815" y="4076718"/>
                </a:cubicBezTo>
                <a:cubicBezTo>
                  <a:pt x="11382815" y="4076718"/>
                  <a:pt x="11389827" y="4094339"/>
                  <a:pt x="11393332" y="4097864"/>
                </a:cubicBezTo>
                <a:cubicBezTo>
                  <a:pt x="11375803" y="4104912"/>
                  <a:pt x="11361780" y="4119008"/>
                  <a:pt x="11354768" y="4133105"/>
                </a:cubicBezTo>
                <a:cubicBezTo>
                  <a:pt x="11354768" y="4133105"/>
                  <a:pt x="11354768" y="4133105"/>
                  <a:pt x="11354768" y="4136629"/>
                </a:cubicBezTo>
                <a:cubicBezTo>
                  <a:pt x="11358274" y="4140153"/>
                  <a:pt x="11361780" y="4150726"/>
                  <a:pt x="11365286" y="4154250"/>
                </a:cubicBezTo>
                <a:cubicBezTo>
                  <a:pt x="11382815" y="4154250"/>
                  <a:pt x="11400344" y="4150726"/>
                  <a:pt x="11417873" y="4140153"/>
                </a:cubicBezTo>
                <a:cubicBezTo>
                  <a:pt x="11417873" y="4143678"/>
                  <a:pt x="11428390" y="4157774"/>
                  <a:pt x="11431896" y="4161299"/>
                </a:cubicBezTo>
                <a:cubicBezTo>
                  <a:pt x="11417873" y="4171871"/>
                  <a:pt x="11410861" y="4189491"/>
                  <a:pt x="11403850" y="4207113"/>
                </a:cubicBezTo>
                <a:cubicBezTo>
                  <a:pt x="11410861" y="4210637"/>
                  <a:pt x="11414367" y="4217685"/>
                  <a:pt x="11421379" y="4221209"/>
                </a:cubicBezTo>
                <a:cubicBezTo>
                  <a:pt x="11438908" y="4217685"/>
                  <a:pt x="11456437" y="4210637"/>
                  <a:pt x="11466954" y="4196541"/>
                </a:cubicBezTo>
                <a:cubicBezTo>
                  <a:pt x="11470460" y="4196541"/>
                  <a:pt x="11484484" y="4210637"/>
                  <a:pt x="11484484" y="4210637"/>
                </a:cubicBezTo>
                <a:cubicBezTo>
                  <a:pt x="11477472" y="4224733"/>
                  <a:pt x="11473966" y="4245879"/>
                  <a:pt x="11473966" y="4259975"/>
                </a:cubicBezTo>
                <a:cubicBezTo>
                  <a:pt x="11473966" y="4259975"/>
                  <a:pt x="11473966" y="4263500"/>
                  <a:pt x="11473966" y="4263500"/>
                </a:cubicBezTo>
                <a:cubicBezTo>
                  <a:pt x="11477472" y="4267024"/>
                  <a:pt x="11484484" y="4270548"/>
                  <a:pt x="11491495" y="4274072"/>
                </a:cubicBezTo>
                <a:cubicBezTo>
                  <a:pt x="11491495" y="4274072"/>
                  <a:pt x="11491495" y="4274072"/>
                  <a:pt x="11495001" y="4274072"/>
                </a:cubicBezTo>
                <a:cubicBezTo>
                  <a:pt x="11509024" y="4267024"/>
                  <a:pt x="11523047" y="4252927"/>
                  <a:pt x="11530059" y="4235306"/>
                </a:cubicBezTo>
                <a:cubicBezTo>
                  <a:pt x="11533564" y="4238830"/>
                  <a:pt x="11547588" y="4242355"/>
                  <a:pt x="11551094" y="4245879"/>
                </a:cubicBezTo>
                <a:cubicBezTo>
                  <a:pt x="11547588" y="4252927"/>
                  <a:pt x="11547588" y="4263500"/>
                  <a:pt x="11547588" y="4270548"/>
                </a:cubicBezTo>
                <a:cubicBezTo>
                  <a:pt x="11547588" y="4281120"/>
                  <a:pt x="11547588" y="4288169"/>
                  <a:pt x="11551094" y="4298742"/>
                </a:cubicBezTo>
                <a:cubicBezTo>
                  <a:pt x="11558106" y="4302266"/>
                  <a:pt x="11565117" y="4302266"/>
                  <a:pt x="11572129" y="4305790"/>
                </a:cubicBezTo>
                <a:cubicBezTo>
                  <a:pt x="11572129" y="4305790"/>
                  <a:pt x="11572129" y="4305790"/>
                  <a:pt x="11575635" y="4305790"/>
                </a:cubicBezTo>
                <a:cubicBezTo>
                  <a:pt x="11586152" y="4291693"/>
                  <a:pt x="11596669" y="4274072"/>
                  <a:pt x="11600176" y="4259975"/>
                </a:cubicBezTo>
                <a:cubicBezTo>
                  <a:pt x="11603681" y="4259975"/>
                  <a:pt x="11621210" y="4259975"/>
                  <a:pt x="11624716" y="4259975"/>
                </a:cubicBezTo>
                <a:cubicBezTo>
                  <a:pt x="11624716" y="4281120"/>
                  <a:pt x="11628222" y="4298742"/>
                  <a:pt x="11638739" y="4312838"/>
                </a:cubicBezTo>
                <a:cubicBezTo>
                  <a:pt x="11645751" y="4312838"/>
                  <a:pt x="11656268" y="4312838"/>
                  <a:pt x="11659774" y="4312838"/>
                </a:cubicBezTo>
                <a:cubicBezTo>
                  <a:pt x="11659774" y="4312838"/>
                  <a:pt x="11659774" y="4312838"/>
                  <a:pt x="11663280" y="4312838"/>
                </a:cubicBezTo>
                <a:cubicBezTo>
                  <a:pt x="11670291" y="4298742"/>
                  <a:pt x="11677303" y="4281120"/>
                  <a:pt x="11677303" y="4259975"/>
                </a:cubicBezTo>
                <a:cubicBezTo>
                  <a:pt x="11677303" y="4259975"/>
                  <a:pt x="11694832" y="4259975"/>
                  <a:pt x="11698339" y="4259975"/>
                </a:cubicBezTo>
                <a:cubicBezTo>
                  <a:pt x="11701844" y="4274072"/>
                  <a:pt x="11712361" y="4291693"/>
                  <a:pt x="11722879" y="4305790"/>
                </a:cubicBezTo>
                <a:cubicBezTo>
                  <a:pt x="11722879" y="4305790"/>
                  <a:pt x="11722879" y="4305790"/>
                  <a:pt x="11726385" y="4305790"/>
                </a:cubicBezTo>
                <a:cubicBezTo>
                  <a:pt x="11733396" y="4302266"/>
                  <a:pt x="11740408" y="4302266"/>
                  <a:pt x="11747420" y="4298742"/>
                </a:cubicBezTo>
                <a:cubicBezTo>
                  <a:pt x="11750925" y="4288169"/>
                  <a:pt x="11750925" y="4281120"/>
                  <a:pt x="11750925" y="4270548"/>
                </a:cubicBezTo>
                <a:cubicBezTo>
                  <a:pt x="11750925" y="4263500"/>
                  <a:pt x="11750925" y="4252927"/>
                  <a:pt x="11747420" y="4245879"/>
                </a:cubicBezTo>
                <a:cubicBezTo>
                  <a:pt x="11750925" y="4242355"/>
                  <a:pt x="11764949" y="4235306"/>
                  <a:pt x="11768454" y="4235306"/>
                </a:cubicBezTo>
                <a:cubicBezTo>
                  <a:pt x="11778972" y="4252927"/>
                  <a:pt x="11789490" y="4263500"/>
                  <a:pt x="11807019" y="4274072"/>
                </a:cubicBezTo>
                <a:cubicBezTo>
                  <a:pt x="11814030" y="4270548"/>
                  <a:pt x="11821042" y="4267024"/>
                  <a:pt x="11824547" y="4263500"/>
                </a:cubicBezTo>
                <a:cubicBezTo>
                  <a:pt x="11824547" y="4263500"/>
                  <a:pt x="11824547" y="4263500"/>
                  <a:pt x="11828054" y="4263500"/>
                </a:cubicBezTo>
                <a:cubicBezTo>
                  <a:pt x="11828054" y="4263500"/>
                  <a:pt x="11828054" y="4259975"/>
                  <a:pt x="11828054" y="4259975"/>
                </a:cubicBezTo>
                <a:cubicBezTo>
                  <a:pt x="11828054" y="4242355"/>
                  <a:pt x="11821042" y="4224733"/>
                  <a:pt x="11814030" y="4210637"/>
                </a:cubicBezTo>
                <a:cubicBezTo>
                  <a:pt x="11814030" y="4207113"/>
                  <a:pt x="11828054" y="4196541"/>
                  <a:pt x="11831559" y="4196541"/>
                </a:cubicBezTo>
                <a:cubicBezTo>
                  <a:pt x="11842076" y="4207113"/>
                  <a:pt x="11859606" y="4217685"/>
                  <a:pt x="11877135" y="4221209"/>
                </a:cubicBezTo>
                <a:cubicBezTo>
                  <a:pt x="11884146" y="4217685"/>
                  <a:pt x="11891158" y="4210637"/>
                  <a:pt x="11894664" y="4207113"/>
                </a:cubicBezTo>
                <a:cubicBezTo>
                  <a:pt x="11894664" y="4207113"/>
                  <a:pt x="11894664" y="4207113"/>
                  <a:pt x="11894664" y="4203589"/>
                </a:cubicBezTo>
                <a:cubicBezTo>
                  <a:pt x="11891158" y="4189491"/>
                  <a:pt x="11880641" y="4171871"/>
                  <a:pt x="11866617" y="4157774"/>
                </a:cubicBezTo>
                <a:cubicBezTo>
                  <a:pt x="11870123" y="4157774"/>
                  <a:pt x="11880641" y="4143678"/>
                  <a:pt x="11880641" y="4140153"/>
                </a:cubicBezTo>
                <a:cubicBezTo>
                  <a:pt x="11898170" y="4150726"/>
                  <a:pt x="11915699" y="4154250"/>
                  <a:pt x="11933228" y="4154250"/>
                </a:cubicBezTo>
                <a:cubicBezTo>
                  <a:pt x="11936734" y="4147202"/>
                  <a:pt x="11940239" y="4140153"/>
                  <a:pt x="11943746" y="4136629"/>
                </a:cubicBezTo>
                <a:cubicBezTo>
                  <a:pt x="11943746" y="4136629"/>
                  <a:pt x="11943746" y="4136629"/>
                  <a:pt x="11943746" y="4133105"/>
                </a:cubicBezTo>
                <a:cubicBezTo>
                  <a:pt x="11936734" y="4119008"/>
                  <a:pt x="11922710" y="4104912"/>
                  <a:pt x="11908688" y="4094339"/>
                </a:cubicBezTo>
                <a:cubicBezTo>
                  <a:pt x="11908688" y="4094339"/>
                  <a:pt x="11915699" y="4076718"/>
                  <a:pt x="11915699" y="4076718"/>
                </a:cubicBezTo>
                <a:cubicBezTo>
                  <a:pt x="11933228" y="4080242"/>
                  <a:pt x="11950757" y="4080242"/>
                  <a:pt x="11968286" y="4076718"/>
                </a:cubicBezTo>
                <a:cubicBezTo>
                  <a:pt x="11968286" y="4076718"/>
                  <a:pt x="11968286" y="4076718"/>
                  <a:pt x="11968286" y="4073194"/>
                </a:cubicBezTo>
                <a:cubicBezTo>
                  <a:pt x="11971792" y="4069670"/>
                  <a:pt x="11975298" y="4059098"/>
                  <a:pt x="11975298" y="4052049"/>
                </a:cubicBezTo>
                <a:cubicBezTo>
                  <a:pt x="11961275" y="4037952"/>
                  <a:pt x="11947251" y="4030904"/>
                  <a:pt x="11929722" y="4023856"/>
                </a:cubicBezTo>
                <a:cubicBezTo>
                  <a:pt x="11929722" y="4023856"/>
                  <a:pt x="11929722" y="4006235"/>
                  <a:pt x="11933228" y="4002711"/>
                </a:cubicBezTo>
                <a:cubicBezTo>
                  <a:pt x="11950757" y="4002711"/>
                  <a:pt x="11968286" y="3999187"/>
                  <a:pt x="11982310" y="3988614"/>
                </a:cubicBezTo>
                <a:cubicBezTo>
                  <a:pt x="11985815" y="3985089"/>
                  <a:pt x="11985815" y="3981565"/>
                  <a:pt x="11985815" y="3978041"/>
                </a:cubicBezTo>
                <a:cubicBezTo>
                  <a:pt x="11985815" y="3974517"/>
                  <a:pt x="11985815" y="3970993"/>
                  <a:pt x="11982310" y="3967469"/>
                </a:cubicBezTo>
                <a:cubicBezTo>
                  <a:pt x="11982310" y="3967469"/>
                  <a:pt x="11982310" y="3967469"/>
                  <a:pt x="11982310" y="3963945"/>
                </a:cubicBezTo>
                <a:cubicBezTo>
                  <a:pt x="11968286" y="3956896"/>
                  <a:pt x="11950757" y="3949847"/>
                  <a:pt x="11933228" y="3949847"/>
                </a:cubicBezTo>
                <a:cubicBezTo>
                  <a:pt x="11933228" y="3949847"/>
                  <a:pt x="11929722" y="3932227"/>
                  <a:pt x="11929722" y="3928703"/>
                </a:cubicBezTo>
                <a:cubicBezTo>
                  <a:pt x="11947251" y="3925179"/>
                  <a:pt x="11964780" y="3914606"/>
                  <a:pt x="11975298" y="3904034"/>
                </a:cubicBezTo>
                <a:cubicBezTo>
                  <a:pt x="11975298" y="3904034"/>
                  <a:pt x="11975298" y="3904034"/>
                  <a:pt x="11975298" y="3900509"/>
                </a:cubicBezTo>
                <a:cubicBezTo>
                  <a:pt x="11975298" y="3893461"/>
                  <a:pt x="11971792" y="3886413"/>
                  <a:pt x="11968286" y="3879364"/>
                </a:cubicBezTo>
                <a:cubicBezTo>
                  <a:pt x="11950757" y="3875840"/>
                  <a:pt x="11933228" y="3875840"/>
                  <a:pt x="11915699" y="3879364"/>
                </a:cubicBezTo>
                <a:cubicBezTo>
                  <a:pt x="11915699" y="3875840"/>
                  <a:pt x="11908688" y="3861744"/>
                  <a:pt x="11908688" y="3858220"/>
                </a:cubicBezTo>
                <a:cubicBezTo>
                  <a:pt x="11922710" y="3847646"/>
                  <a:pt x="11936734" y="3837074"/>
                  <a:pt x="11943746" y="3819453"/>
                </a:cubicBezTo>
                <a:cubicBezTo>
                  <a:pt x="11943746" y="3812405"/>
                  <a:pt x="11936734" y="3805356"/>
                  <a:pt x="11933228" y="3801832"/>
                </a:cubicBezTo>
                <a:cubicBezTo>
                  <a:pt x="11933228" y="3801832"/>
                  <a:pt x="11933228" y="3801832"/>
                  <a:pt x="11933228" y="3798308"/>
                </a:cubicBezTo>
                <a:cubicBezTo>
                  <a:pt x="11915699" y="3798308"/>
                  <a:pt x="11898170" y="3805356"/>
                  <a:pt x="11880641" y="3812405"/>
                </a:cubicBezTo>
                <a:cubicBezTo>
                  <a:pt x="11880641" y="3812405"/>
                  <a:pt x="11870123" y="3798308"/>
                  <a:pt x="11866617" y="3794784"/>
                </a:cubicBezTo>
                <a:cubicBezTo>
                  <a:pt x="11880641" y="3780687"/>
                  <a:pt x="11891158" y="3766591"/>
                  <a:pt x="11894664" y="3748969"/>
                </a:cubicBezTo>
                <a:cubicBezTo>
                  <a:pt x="11891158" y="3741921"/>
                  <a:pt x="11884146" y="3734873"/>
                  <a:pt x="11877135" y="3731349"/>
                </a:cubicBezTo>
                <a:cubicBezTo>
                  <a:pt x="11859606" y="3734873"/>
                  <a:pt x="11845583" y="3745445"/>
                  <a:pt x="11831559" y="3759543"/>
                </a:cubicBezTo>
                <a:cubicBezTo>
                  <a:pt x="11828054" y="3756018"/>
                  <a:pt x="11814030" y="3745445"/>
                  <a:pt x="11814030" y="3745445"/>
                </a:cubicBezTo>
                <a:cubicBezTo>
                  <a:pt x="11821042" y="3727825"/>
                  <a:pt x="11828054" y="3710204"/>
                  <a:pt x="11828054" y="3692583"/>
                </a:cubicBezTo>
                <a:cubicBezTo>
                  <a:pt x="11821042" y="3689059"/>
                  <a:pt x="11814030" y="3682010"/>
                  <a:pt x="11807019" y="3682010"/>
                </a:cubicBezTo>
                <a:cubicBezTo>
                  <a:pt x="11792995" y="3689059"/>
                  <a:pt x="11778972" y="3703155"/>
                  <a:pt x="11768454" y="3717252"/>
                </a:cubicBezTo>
                <a:cubicBezTo>
                  <a:pt x="11764949" y="3717252"/>
                  <a:pt x="11750925" y="3710204"/>
                  <a:pt x="11747420" y="3710204"/>
                </a:cubicBezTo>
                <a:cubicBezTo>
                  <a:pt x="11750925" y="3699631"/>
                  <a:pt x="11750925" y="3692583"/>
                  <a:pt x="11750925" y="3682010"/>
                </a:cubicBezTo>
                <a:cubicBezTo>
                  <a:pt x="11750925" y="3671438"/>
                  <a:pt x="11750925" y="3664390"/>
                  <a:pt x="11747420" y="3657341"/>
                </a:cubicBezTo>
                <a:cubicBezTo>
                  <a:pt x="11747420" y="3657341"/>
                  <a:pt x="11747420" y="3657341"/>
                  <a:pt x="11747420" y="3653817"/>
                </a:cubicBezTo>
                <a:cubicBezTo>
                  <a:pt x="11740408" y="3653817"/>
                  <a:pt x="11733396" y="3650293"/>
                  <a:pt x="11726385" y="3650293"/>
                </a:cubicBezTo>
                <a:cubicBezTo>
                  <a:pt x="11726385" y="3650293"/>
                  <a:pt x="11726385" y="3650293"/>
                  <a:pt x="11722879" y="3650293"/>
                </a:cubicBezTo>
                <a:cubicBezTo>
                  <a:pt x="11712361" y="3660865"/>
                  <a:pt x="11701844" y="3678486"/>
                  <a:pt x="11698339" y="3696107"/>
                </a:cubicBezTo>
                <a:cubicBezTo>
                  <a:pt x="11694832" y="3696107"/>
                  <a:pt x="11677303" y="3692583"/>
                  <a:pt x="11673798" y="3692583"/>
                </a:cubicBezTo>
                <a:cubicBezTo>
                  <a:pt x="11673798" y="3674962"/>
                  <a:pt x="11670291" y="3657341"/>
                  <a:pt x="11659774" y="3639720"/>
                </a:cubicBezTo>
                <a:cubicBezTo>
                  <a:pt x="11652763" y="3639720"/>
                  <a:pt x="11645751" y="3639720"/>
                  <a:pt x="11638739" y="3639720"/>
                </a:cubicBezTo>
                <a:close/>
                <a:moveTo>
                  <a:pt x="0" y="0"/>
                </a:moveTo>
                <a:lnTo>
                  <a:pt x="12192000" y="0"/>
                </a:lnTo>
                <a:lnTo>
                  <a:pt x="12192000" y="4454665"/>
                </a:lnTo>
                <a:lnTo>
                  <a:pt x="0" y="4454665"/>
                </a:lnTo>
                <a:close/>
              </a:path>
            </a:pathLst>
          </a:custGeom>
        </p:spPr>
        <p:txBody>
          <a:bodyPr wrap="square">
            <a:noAutofit/>
          </a:bodyPr>
          <a:lstStyle/>
          <a:p>
            <a:endParaRPr lang="en-US" dirty="0"/>
          </a:p>
        </p:txBody>
      </p:sp>
      <p:sp>
        <p:nvSpPr>
          <p:cNvPr id="10" name="Freeform: Shape 9">
            <a:extLst>
              <a:ext uri="{FF2B5EF4-FFF2-40B4-BE49-F238E27FC236}">
                <a16:creationId xmlns:a16="http://schemas.microsoft.com/office/drawing/2014/main" id="{04E1962D-A3FF-4961-B681-98DBE7AF6994}"/>
              </a:ext>
            </a:extLst>
          </p:cNvPr>
          <p:cNvSpPr/>
          <p:nvPr userDrawn="1"/>
        </p:nvSpPr>
        <p:spPr>
          <a:xfrm>
            <a:off x="0" y="2403335"/>
            <a:ext cx="12192000" cy="4454665"/>
          </a:xfrm>
          <a:custGeom>
            <a:avLst/>
            <a:gdLst>
              <a:gd name="connsiteX0" fmla="*/ 11946675 w 12192000"/>
              <a:gd name="connsiteY0" fmla="*/ 4274241 h 4454665"/>
              <a:gd name="connsiteX1" fmla="*/ 11952788 w 12192000"/>
              <a:gd name="connsiteY1" fmla="*/ 4274241 h 4454665"/>
              <a:gd name="connsiteX2" fmla="*/ 11958183 w 12192000"/>
              <a:gd name="connsiteY2" fmla="*/ 4274816 h 4454665"/>
              <a:gd name="connsiteX3" fmla="*/ 11960461 w 12192000"/>
              <a:gd name="connsiteY3" fmla="*/ 4276559 h 4454665"/>
              <a:gd name="connsiteX4" fmla="*/ 11961281 w 12192000"/>
              <a:gd name="connsiteY4" fmla="*/ 4279206 h 4454665"/>
              <a:gd name="connsiteX5" fmla="*/ 11959578 w 12192000"/>
              <a:gd name="connsiteY5" fmla="*/ 4282898 h 4454665"/>
              <a:gd name="connsiteX6" fmla="*/ 11953198 w 12192000"/>
              <a:gd name="connsiteY6" fmla="*/ 4284293 h 4454665"/>
              <a:gd name="connsiteX7" fmla="*/ 11946675 w 12192000"/>
              <a:gd name="connsiteY7" fmla="*/ 4284293 h 4454665"/>
              <a:gd name="connsiteX8" fmla="*/ 11941300 w 12192000"/>
              <a:gd name="connsiteY8" fmla="*/ 4269729 h 4454665"/>
              <a:gd name="connsiteX9" fmla="*/ 11941300 w 12192000"/>
              <a:gd name="connsiteY9" fmla="*/ 4303043 h 4454665"/>
              <a:gd name="connsiteX10" fmla="*/ 11946675 w 12192000"/>
              <a:gd name="connsiteY10" fmla="*/ 4303043 h 4454665"/>
              <a:gd name="connsiteX11" fmla="*/ 11946675 w 12192000"/>
              <a:gd name="connsiteY11" fmla="*/ 4288889 h 4454665"/>
              <a:gd name="connsiteX12" fmla="*/ 11949834 w 12192000"/>
              <a:gd name="connsiteY12" fmla="*/ 4288889 h 4454665"/>
              <a:gd name="connsiteX13" fmla="*/ 11954142 w 12192000"/>
              <a:gd name="connsiteY13" fmla="*/ 4290037 h 4454665"/>
              <a:gd name="connsiteX14" fmla="*/ 11959762 w 12192000"/>
              <a:gd name="connsiteY14" fmla="*/ 4297791 h 4454665"/>
              <a:gd name="connsiteX15" fmla="*/ 11962717 w 12192000"/>
              <a:gd name="connsiteY15" fmla="*/ 4303043 h 4454665"/>
              <a:gd name="connsiteX16" fmla="*/ 11969281 w 12192000"/>
              <a:gd name="connsiteY16" fmla="*/ 4303043 h 4454665"/>
              <a:gd name="connsiteX17" fmla="*/ 11965220 w 12192000"/>
              <a:gd name="connsiteY17" fmla="*/ 4296519 h 4454665"/>
              <a:gd name="connsiteX18" fmla="*/ 11960296 w 12192000"/>
              <a:gd name="connsiteY18" fmla="*/ 4289914 h 4454665"/>
              <a:gd name="connsiteX19" fmla="*/ 11957466 w 12192000"/>
              <a:gd name="connsiteY19" fmla="*/ 4288150 h 4454665"/>
              <a:gd name="connsiteX20" fmla="*/ 11964378 w 12192000"/>
              <a:gd name="connsiteY20" fmla="*/ 4285114 h 4454665"/>
              <a:gd name="connsiteX21" fmla="*/ 11966983 w 12192000"/>
              <a:gd name="connsiteY21" fmla="*/ 4278755 h 4454665"/>
              <a:gd name="connsiteX22" fmla="*/ 11965424 w 12192000"/>
              <a:gd name="connsiteY22" fmla="*/ 4273872 h 4454665"/>
              <a:gd name="connsiteX23" fmla="*/ 11961239 w 12192000"/>
              <a:gd name="connsiteY23" fmla="*/ 4270652 h 4454665"/>
              <a:gd name="connsiteX24" fmla="*/ 11952747 w 12192000"/>
              <a:gd name="connsiteY24" fmla="*/ 4269729 h 4454665"/>
              <a:gd name="connsiteX25" fmla="*/ 10902089 w 12192000"/>
              <a:gd name="connsiteY25" fmla="*/ 4267158 h 4454665"/>
              <a:gd name="connsiteX26" fmla="*/ 10905603 w 12192000"/>
              <a:gd name="connsiteY26" fmla="*/ 4267158 h 4454665"/>
              <a:gd name="connsiteX27" fmla="*/ 10905603 w 12192000"/>
              <a:gd name="connsiteY27" fmla="*/ 4270699 h 4454665"/>
              <a:gd name="connsiteX28" fmla="*/ 10877492 w 12192000"/>
              <a:gd name="connsiteY28" fmla="*/ 4306121 h 4454665"/>
              <a:gd name="connsiteX29" fmla="*/ 10859922 w 12192000"/>
              <a:gd name="connsiteY29" fmla="*/ 4288411 h 4454665"/>
              <a:gd name="connsiteX30" fmla="*/ 10902089 w 12192000"/>
              <a:gd name="connsiteY30" fmla="*/ 4267158 h 4454665"/>
              <a:gd name="connsiteX31" fmla="*/ 11954881 w 12192000"/>
              <a:gd name="connsiteY31" fmla="*/ 4260087 h 4454665"/>
              <a:gd name="connsiteX32" fmla="*/ 11967558 w 12192000"/>
              <a:gd name="connsiteY32" fmla="*/ 4263431 h 4454665"/>
              <a:gd name="connsiteX33" fmla="*/ 11977220 w 12192000"/>
              <a:gd name="connsiteY33" fmla="*/ 4272990 h 4454665"/>
              <a:gd name="connsiteX34" fmla="*/ 11980687 w 12192000"/>
              <a:gd name="connsiteY34" fmla="*/ 4285934 h 4454665"/>
              <a:gd name="connsiteX35" fmla="*/ 11977282 w 12192000"/>
              <a:gd name="connsiteY35" fmla="*/ 4298755 h 4454665"/>
              <a:gd name="connsiteX36" fmla="*/ 11967722 w 12192000"/>
              <a:gd name="connsiteY36" fmla="*/ 4308315 h 4454665"/>
              <a:gd name="connsiteX37" fmla="*/ 11954881 w 12192000"/>
              <a:gd name="connsiteY37" fmla="*/ 4311741 h 4454665"/>
              <a:gd name="connsiteX38" fmla="*/ 11942039 w 12192000"/>
              <a:gd name="connsiteY38" fmla="*/ 4308315 h 4454665"/>
              <a:gd name="connsiteX39" fmla="*/ 11932459 w 12192000"/>
              <a:gd name="connsiteY39" fmla="*/ 4298755 h 4454665"/>
              <a:gd name="connsiteX40" fmla="*/ 11929033 w 12192000"/>
              <a:gd name="connsiteY40" fmla="*/ 4285934 h 4454665"/>
              <a:gd name="connsiteX41" fmla="*/ 11932521 w 12192000"/>
              <a:gd name="connsiteY41" fmla="*/ 4272990 h 4454665"/>
              <a:gd name="connsiteX42" fmla="*/ 11942183 w 12192000"/>
              <a:gd name="connsiteY42" fmla="*/ 4263431 h 4454665"/>
              <a:gd name="connsiteX43" fmla="*/ 11954881 w 12192000"/>
              <a:gd name="connsiteY43" fmla="*/ 4260087 h 4454665"/>
              <a:gd name="connsiteX44" fmla="*/ 11954881 w 12192000"/>
              <a:gd name="connsiteY44" fmla="*/ 4254959 h 4454665"/>
              <a:gd name="connsiteX45" fmla="*/ 11939660 w 12192000"/>
              <a:gd name="connsiteY45" fmla="*/ 4258959 h 4454665"/>
              <a:gd name="connsiteX46" fmla="*/ 11928069 w 12192000"/>
              <a:gd name="connsiteY46" fmla="*/ 4270406 h 4454665"/>
              <a:gd name="connsiteX47" fmla="*/ 11923904 w 12192000"/>
              <a:gd name="connsiteY47" fmla="*/ 4285934 h 4454665"/>
              <a:gd name="connsiteX48" fmla="*/ 11928007 w 12192000"/>
              <a:gd name="connsiteY48" fmla="*/ 4301320 h 4454665"/>
              <a:gd name="connsiteX49" fmla="*/ 11939474 w 12192000"/>
              <a:gd name="connsiteY49" fmla="*/ 4312787 h 4454665"/>
              <a:gd name="connsiteX50" fmla="*/ 11954881 w 12192000"/>
              <a:gd name="connsiteY50" fmla="*/ 4316869 h 4454665"/>
              <a:gd name="connsiteX51" fmla="*/ 11970287 w 12192000"/>
              <a:gd name="connsiteY51" fmla="*/ 4312787 h 4454665"/>
              <a:gd name="connsiteX52" fmla="*/ 11981733 w 12192000"/>
              <a:gd name="connsiteY52" fmla="*/ 4301320 h 4454665"/>
              <a:gd name="connsiteX53" fmla="*/ 11985815 w 12192000"/>
              <a:gd name="connsiteY53" fmla="*/ 4285934 h 4454665"/>
              <a:gd name="connsiteX54" fmla="*/ 11981671 w 12192000"/>
              <a:gd name="connsiteY54" fmla="*/ 4270406 h 4454665"/>
              <a:gd name="connsiteX55" fmla="*/ 11970101 w 12192000"/>
              <a:gd name="connsiteY55" fmla="*/ 4258959 h 4454665"/>
              <a:gd name="connsiteX56" fmla="*/ 11954881 w 12192000"/>
              <a:gd name="connsiteY56" fmla="*/ 4254959 h 4454665"/>
              <a:gd name="connsiteX57" fmla="*/ 11091685 w 12192000"/>
              <a:gd name="connsiteY57" fmla="*/ 4225507 h 4454665"/>
              <a:gd name="connsiteX58" fmla="*/ 11123259 w 12192000"/>
              <a:gd name="connsiteY58" fmla="*/ 4265814 h 4454665"/>
              <a:gd name="connsiteX59" fmla="*/ 11091685 w 12192000"/>
              <a:gd name="connsiteY59" fmla="*/ 4306120 h 4454665"/>
              <a:gd name="connsiteX60" fmla="*/ 11060111 w 12192000"/>
              <a:gd name="connsiteY60" fmla="*/ 4265814 h 4454665"/>
              <a:gd name="connsiteX61" fmla="*/ 11091685 w 12192000"/>
              <a:gd name="connsiteY61" fmla="*/ 4225507 h 4454665"/>
              <a:gd name="connsiteX62" fmla="*/ 10781998 w 12192000"/>
              <a:gd name="connsiteY62" fmla="*/ 4225507 h 4454665"/>
              <a:gd name="connsiteX63" fmla="*/ 10810212 w 12192000"/>
              <a:gd name="connsiteY63" fmla="*/ 4265814 h 4454665"/>
              <a:gd name="connsiteX64" fmla="*/ 10781998 w 12192000"/>
              <a:gd name="connsiteY64" fmla="*/ 4306120 h 4454665"/>
              <a:gd name="connsiteX65" fmla="*/ 10753783 w 12192000"/>
              <a:gd name="connsiteY65" fmla="*/ 4265814 h 4454665"/>
              <a:gd name="connsiteX66" fmla="*/ 10781998 w 12192000"/>
              <a:gd name="connsiteY66" fmla="*/ 4225507 h 4454665"/>
              <a:gd name="connsiteX67" fmla="*/ 10469622 w 12192000"/>
              <a:gd name="connsiteY67" fmla="*/ 4225507 h 4454665"/>
              <a:gd name="connsiteX68" fmla="*/ 10501196 w 12192000"/>
              <a:gd name="connsiteY68" fmla="*/ 4265814 h 4454665"/>
              <a:gd name="connsiteX69" fmla="*/ 10469622 w 12192000"/>
              <a:gd name="connsiteY69" fmla="*/ 4306120 h 4454665"/>
              <a:gd name="connsiteX70" fmla="*/ 10438048 w 12192000"/>
              <a:gd name="connsiteY70" fmla="*/ 4265814 h 4454665"/>
              <a:gd name="connsiteX71" fmla="*/ 10469622 w 12192000"/>
              <a:gd name="connsiteY71" fmla="*/ 4225507 h 4454665"/>
              <a:gd name="connsiteX72" fmla="*/ 11014562 w 12192000"/>
              <a:gd name="connsiteY72" fmla="*/ 4220260 h 4454665"/>
              <a:gd name="connsiteX73" fmla="*/ 11014562 w 12192000"/>
              <a:gd name="connsiteY73" fmla="*/ 4316220 h 4454665"/>
              <a:gd name="connsiteX74" fmla="*/ 11026851 w 12192000"/>
              <a:gd name="connsiteY74" fmla="*/ 4316220 h 4454665"/>
              <a:gd name="connsiteX75" fmla="*/ 11026851 w 12192000"/>
              <a:gd name="connsiteY75" fmla="*/ 4220260 h 4454665"/>
              <a:gd name="connsiteX76" fmla="*/ 11158189 w 12192000"/>
              <a:gd name="connsiteY76" fmla="*/ 4218790 h 4454665"/>
              <a:gd name="connsiteX77" fmla="*/ 11158189 w 12192000"/>
              <a:gd name="connsiteY77" fmla="*/ 4243173 h 4454665"/>
              <a:gd name="connsiteX78" fmla="*/ 11158189 w 12192000"/>
              <a:gd name="connsiteY78" fmla="*/ 4312838 h 4454665"/>
              <a:gd name="connsiteX79" fmla="*/ 11172009 w 12192000"/>
              <a:gd name="connsiteY79" fmla="*/ 4312838 h 4454665"/>
              <a:gd name="connsiteX80" fmla="*/ 11172009 w 12192000"/>
              <a:gd name="connsiteY80" fmla="*/ 4260589 h 4454665"/>
              <a:gd name="connsiteX81" fmla="*/ 11199648 w 12192000"/>
              <a:gd name="connsiteY81" fmla="*/ 4225756 h 4454665"/>
              <a:gd name="connsiteX82" fmla="*/ 11220377 w 12192000"/>
              <a:gd name="connsiteY82" fmla="*/ 4257106 h 4454665"/>
              <a:gd name="connsiteX83" fmla="*/ 11220377 w 12192000"/>
              <a:gd name="connsiteY83" fmla="*/ 4312838 h 4454665"/>
              <a:gd name="connsiteX84" fmla="*/ 11230741 w 12192000"/>
              <a:gd name="connsiteY84" fmla="*/ 4312838 h 4454665"/>
              <a:gd name="connsiteX85" fmla="*/ 11230741 w 12192000"/>
              <a:gd name="connsiteY85" fmla="*/ 4253622 h 4454665"/>
              <a:gd name="connsiteX86" fmla="*/ 11199648 w 12192000"/>
              <a:gd name="connsiteY86" fmla="*/ 4218790 h 4454665"/>
              <a:gd name="connsiteX87" fmla="*/ 11168554 w 12192000"/>
              <a:gd name="connsiteY87" fmla="*/ 4236206 h 4454665"/>
              <a:gd name="connsiteX88" fmla="*/ 11168554 w 12192000"/>
              <a:gd name="connsiteY88" fmla="*/ 4218790 h 4454665"/>
              <a:gd name="connsiteX89" fmla="*/ 11158189 w 12192000"/>
              <a:gd name="connsiteY89" fmla="*/ 4218790 h 4454665"/>
              <a:gd name="connsiteX90" fmla="*/ 11088997 w 12192000"/>
              <a:gd name="connsiteY90" fmla="*/ 4218790 h 4454665"/>
              <a:gd name="connsiteX91" fmla="*/ 11045332 w 12192000"/>
              <a:gd name="connsiteY91" fmla="*/ 4267830 h 4454665"/>
              <a:gd name="connsiteX92" fmla="*/ 11088997 w 12192000"/>
              <a:gd name="connsiteY92" fmla="*/ 4316869 h 4454665"/>
              <a:gd name="connsiteX93" fmla="*/ 11132662 w 12192000"/>
              <a:gd name="connsiteY93" fmla="*/ 4267830 h 4454665"/>
              <a:gd name="connsiteX94" fmla="*/ 11088997 w 12192000"/>
              <a:gd name="connsiteY94" fmla="*/ 4218790 h 4454665"/>
              <a:gd name="connsiteX95" fmla="*/ 10883851 w 12192000"/>
              <a:gd name="connsiteY95" fmla="*/ 4218790 h 4454665"/>
              <a:gd name="connsiteX96" fmla="*/ 10855700 w 12192000"/>
              <a:gd name="connsiteY96" fmla="*/ 4222293 h 4454665"/>
              <a:gd name="connsiteX97" fmla="*/ 10855700 w 12192000"/>
              <a:gd name="connsiteY97" fmla="*/ 4236304 h 4454665"/>
              <a:gd name="connsiteX98" fmla="*/ 10883851 w 12192000"/>
              <a:gd name="connsiteY98" fmla="*/ 4225796 h 4454665"/>
              <a:gd name="connsiteX99" fmla="*/ 10904964 w 12192000"/>
              <a:gd name="connsiteY99" fmla="*/ 4250316 h 4454665"/>
              <a:gd name="connsiteX100" fmla="*/ 10904964 w 12192000"/>
              <a:gd name="connsiteY100" fmla="*/ 4257321 h 4454665"/>
              <a:gd name="connsiteX101" fmla="*/ 10845144 w 12192000"/>
              <a:gd name="connsiteY101" fmla="*/ 4288846 h 4454665"/>
              <a:gd name="connsiteX102" fmla="*/ 10876813 w 12192000"/>
              <a:gd name="connsiteY102" fmla="*/ 4316869 h 4454665"/>
              <a:gd name="connsiteX103" fmla="*/ 10904964 w 12192000"/>
              <a:gd name="connsiteY103" fmla="*/ 4299355 h 4454665"/>
              <a:gd name="connsiteX104" fmla="*/ 10908483 w 12192000"/>
              <a:gd name="connsiteY104" fmla="*/ 4299355 h 4454665"/>
              <a:gd name="connsiteX105" fmla="*/ 10908483 w 12192000"/>
              <a:gd name="connsiteY105" fmla="*/ 4313366 h 4454665"/>
              <a:gd name="connsiteX106" fmla="*/ 10919039 w 12192000"/>
              <a:gd name="connsiteY106" fmla="*/ 4313366 h 4454665"/>
              <a:gd name="connsiteX107" fmla="*/ 10919039 w 12192000"/>
              <a:gd name="connsiteY107" fmla="*/ 4295852 h 4454665"/>
              <a:gd name="connsiteX108" fmla="*/ 10919039 w 12192000"/>
              <a:gd name="connsiteY108" fmla="*/ 4253819 h 4454665"/>
              <a:gd name="connsiteX109" fmla="*/ 10883851 w 12192000"/>
              <a:gd name="connsiteY109" fmla="*/ 4218790 h 4454665"/>
              <a:gd name="connsiteX110" fmla="*/ 10642268 w 12192000"/>
              <a:gd name="connsiteY110" fmla="*/ 4218790 h 4454665"/>
              <a:gd name="connsiteX111" fmla="*/ 10642268 w 12192000"/>
              <a:gd name="connsiteY111" fmla="*/ 4243173 h 4454665"/>
              <a:gd name="connsiteX112" fmla="*/ 10642268 w 12192000"/>
              <a:gd name="connsiteY112" fmla="*/ 4312838 h 4454665"/>
              <a:gd name="connsiteX113" fmla="*/ 10656343 w 12192000"/>
              <a:gd name="connsiteY113" fmla="*/ 4312838 h 4454665"/>
              <a:gd name="connsiteX114" fmla="*/ 10656343 w 12192000"/>
              <a:gd name="connsiteY114" fmla="*/ 4260589 h 4454665"/>
              <a:gd name="connsiteX115" fmla="*/ 10684494 w 12192000"/>
              <a:gd name="connsiteY115" fmla="*/ 4225756 h 4454665"/>
              <a:gd name="connsiteX116" fmla="*/ 10705607 w 12192000"/>
              <a:gd name="connsiteY116" fmla="*/ 4257106 h 4454665"/>
              <a:gd name="connsiteX117" fmla="*/ 10705607 w 12192000"/>
              <a:gd name="connsiteY117" fmla="*/ 4312838 h 4454665"/>
              <a:gd name="connsiteX118" fmla="*/ 10716163 w 12192000"/>
              <a:gd name="connsiteY118" fmla="*/ 4312838 h 4454665"/>
              <a:gd name="connsiteX119" fmla="*/ 10716163 w 12192000"/>
              <a:gd name="connsiteY119" fmla="*/ 4253622 h 4454665"/>
              <a:gd name="connsiteX120" fmla="*/ 10684494 w 12192000"/>
              <a:gd name="connsiteY120" fmla="*/ 4218790 h 4454665"/>
              <a:gd name="connsiteX121" fmla="*/ 10652824 w 12192000"/>
              <a:gd name="connsiteY121" fmla="*/ 4236206 h 4454665"/>
              <a:gd name="connsiteX122" fmla="*/ 10652824 w 12192000"/>
              <a:gd name="connsiteY122" fmla="*/ 4218790 h 4454665"/>
              <a:gd name="connsiteX123" fmla="*/ 10642268 w 12192000"/>
              <a:gd name="connsiteY123" fmla="*/ 4218790 h 4454665"/>
              <a:gd name="connsiteX124" fmla="*/ 10540159 w 12192000"/>
              <a:gd name="connsiteY124" fmla="*/ 4218790 h 4454665"/>
              <a:gd name="connsiteX125" fmla="*/ 10540159 w 12192000"/>
              <a:gd name="connsiteY125" fmla="*/ 4281840 h 4454665"/>
              <a:gd name="connsiteX126" fmla="*/ 10571828 w 12192000"/>
              <a:gd name="connsiteY126" fmla="*/ 4316869 h 4454665"/>
              <a:gd name="connsiteX127" fmla="*/ 10603498 w 12192000"/>
              <a:gd name="connsiteY127" fmla="*/ 4299355 h 4454665"/>
              <a:gd name="connsiteX128" fmla="*/ 10603498 w 12192000"/>
              <a:gd name="connsiteY128" fmla="*/ 4313366 h 4454665"/>
              <a:gd name="connsiteX129" fmla="*/ 10614054 w 12192000"/>
              <a:gd name="connsiteY129" fmla="*/ 4313366 h 4454665"/>
              <a:gd name="connsiteX130" fmla="*/ 10614054 w 12192000"/>
              <a:gd name="connsiteY130" fmla="*/ 4292349 h 4454665"/>
              <a:gd name="connsiteX131" fmla="*/ 10614054 w 12192000"/>
              <a:gd name="connsiteY131" fmla="*/ 4218790 h 4454665"/>
              <a:gd name="connsiteX132" fmla="*/ 10599979 w 12192000"/>
              <a:gd name="connsiteY132" fmla="*/ 4218790 h 4454665"/>
              <a:gd name="connsiteX133" fmla="*/ 10599979 w 12192000"/>
              <a:gd name="connsiteY133" fmla="*/ 4271332 h 4454665"/>
              <a:gd name="connsiteX134" fmla="*/ 10571828 w 12192000"/>
              <a:gd name="connsiteY134" fmla="*/ 4306360 h 4454665"/>
              <a:gd name="connsiteX135" fmla="*/ 10550715 w 12192000"/>
              <a:gd name="connsiteY135" fmla="*/ 4278338 h 4454665"/>
              <a:gd name="connsiteX136" fmla="*/ 10550715 w 12192000"/>
              <a:gd name="connsiteY136" fmla="*/ 4218790 h 4454665"/>
              <a:gd name="connsiteX137" fmla="*/ 10540159 w 12192000"/>
              <a:gd name="connsiteY137" fmla="*/ 4218790 h 4454665"/>
              <a:gd name="connsiteX138" fmla="*/ 10471637 w 12192000"/>
              <a:gd name="connsiteY138" fmla="*/ 4218790 h 4454665"/>
              <a:gd name="connsiteX139" fmla="*/ 10427300 w 12192000"/>
              <a:gd name="connsiteY139" fmla="*/ 4267830 h 4454665"/>
              <a:gd name="connsiteX140" fmla="*/ 10471637 w 12192000"/>
              <a:gd name="connsiteY140" fmla="*/ 4316869 h 4454665"/>
              <a:gd name="connsiteX141" fmla="*/ 10515975 w 12192000"/>
              <a:gd name="connsiteY141" fmla="*/ 4267830 h 4454665"/>
              <a:gd name="connsiteX142" fmla="*/ 10471637 w 12192000"/>
              <a:gd name="connsiteY142" fmla="*/ 4218790 h 4454665"/>
              <a:gd name="connsiteX143" fmla="*/ 11655303 w 12192000"/>
              <a:gd name="connsiteY143" fmla="*/ 4204011 h 4454665"/>
              <a:gd name="connsiteX144" fmla="*/ 11659333 w 12192000"/>
              <a:gd name="connsiteY144" fmla="*/ 4214760 h 4454665"/>
              <a:gd name="connsiteX145" fmla="*/ 11663364 w 12192000"/>
              <a:gd name="connsiteY145" fmla="*/ 4221478 h 4454665"/>
              <a:gd name="connsiteX146" fmla="*/ 11648585 w 12192000"/>
              <a:gd name="connsiteY146" fmla="*/ 4221478 h 4454665"/>
              <a:gd name="connsiteX147" fmla="*/ 11652616 w 12192000"/>
              <a:gd name="connsiteY147" fmla="*/ 4214760 h 4454665"/>
              <a:gd name="connsiteX148" fmla="*/ 11659446 w 12192000"/>
              <a:gd name="connsiteY148" fmla="*/ 4193263 h 4454665"/>
              <a:gd name="connsiteX149" fmla="*/ 11649032 w 12192000"/>
              <a:gd name="connsiteY149" fmla="*/ 4196777 h 4454665"/>
              <a:gd name="connsiteX150" fmla="*/ 11645562 w 12192000"/>
              <a:gd name="connsiteY150" fmla="*/ 4214347 h 4454665"/>
              <a:gd name="connsiteX151" fmla="*/ 11635149 w 12192000"/>
              <a:gd name="connsiteY151" fmla="*/ 4235429 h 4454665"/>
              <a:gd name="connsiteX152" fmla="*/ 11645562 w 12192000"/>
              <a:gd name="connsiteY152" fmla="*/ 4238943 h 4454665"/>
              <a:gd name="connsiteX153" fmla="*/ 11645562 w 12192000"/>
              <a:gd name="connsiteY153" fmla="*/ 4228402 h 4454665"/>
              <a:gd name="connsiteX154" fmla="*/ 11666387 w 12192000"/>
              <a:gd name="connsiteY154" fmla="*/ 4228402 h 4454665"/>
              <a:gd name="connsiteX155" fmla="*/ 11666387 w 12192000"/>
              <a:gd name="connsiteY155" fmla="*/ 4235429 h 4454665"/>
              <a:gd name="connsiteX156" fmla="*/ 11676800 w 12192000"/>
              <a:gd name="connsiteY156" fmla="*/ 4235429 h 4454665"/>
              <a:gd name="connsiteX157" fmla="*/ 11666387 w 12192000"/>
              <a:gd name="connsiteY157" fmla="*/ 4214347 h 4454665"/>
              <a:gd name="connsiteX158" fmla="*/ 11659446 w 12192000"/>
              <a:gd name="connsiteY158" fmla="*/ 4196777 h 4454665"/>
              <a:gd name="connsiteX159" fmla="*/ 11659446 w 12192000"/>
              <a:gd name="connsiteY159" fmla="*/ 4193263 h 4454665"/>
              <a:gd name="connsiteX160" fmla="*/ 10964451 w 12192000"/>
              <a:gd name="connsiteY160" fmla="*/ 4193262 h 4454665"/>
              <a:gd name="connsiteX161" fmla="*/ 10953971 w 12192000"/>
              <a:gd name="connsiteY161" fmla="*/ 4196794 h 4454665"/>
              <a:gd name="connsiteX162" fmla="*/ 10953971 w 12192000"/>
              <a:gd name="connsiteY162" fmla="*/ 4217983 h 4454665"/>
              <a:gd name="connsiteX163" fmla="*/ 10936505 w 12192000"/>
              <a:gd name="connsiteY163" fmla="*/ 4217983 h 4454665"/>
              <a:gd name="connsiteX164" fmla="*/ 10936505 w 12192000"/>
              <a:gd name="connsiteY164" fmla="*/ 4228578 h 4454665"/>
              <a:gd name="connsiteX165" fmla="*/ 10953971 w 12192000"/>
              <a:gd name="connsiteY165" fmla="*/ 4228578 h 4454665"/>
              <a:gd name="connsiteX166" fmla="*/ 10953971 w 12192000"/>
              <a:gd name="connsiteY166" fmla="*/ 4285084 h 4454665"/>
              <a:gd name="connsiteX167" fmla="*/ 10974931 w 12192000"/>
              <a:gd name="connsiteY167" fmla="*/ 4316868 h 4454665"/>
              <a:gd name="connsiteX168" fmla="*/ 10988904 w 12192000"/>
              <a:gd name="connsiteY168" fmla="*/ 4313337 h 4454665"/>
              <a:gd name="connsiteX169" fmla="*/ 10988904 w 12192000"/>
              <a:gd name="connsiteY169" fmla="*/ 4302742 h 4454665"/>
              <a:gd name="connsiteX170" fmla="*/ 10978424 w 12192000"/>
              <a:gd name="connsiteY170" fmla="*/ 4306273 h 4454665"/>
              <a:gd name="connsiteX171" fmla="*/ 10964451 w 12192000"/>
              <a:gd name="connsiteY171" fmla="*/ 4292147 h 4454665"/>
              <a:gd name="connsiteX172" fmla="*/ 10964451 w 12192000"/>
              <a:gd name="connsiteY172" fmla="*/ 4228578 h 4454665"/>
              <a:gd name="connsiteX173" fmla="*/ 10985410 w 12192000"/>
              <a:gd name="connsiteY173" fmla="*/ 4228578 h 4454665"/>
              <a:gd name="connsiteX174" fmla="*/ 10985410 w 12192000"/>
              <a:gd name="connsiteY174" fmla="*/ 4217983 h 4454665"/>
              <a:gd name="connsiteX175" fmla="*/ 10964451 w 12192000"/>
              <a:gd name="connsiteY175" fmla="*/ 4217983 h 4454665"/>
              <a:gd name="connsiteX176" fmla="*/ 10964451 w 12192000"/>
              <a:gd name="connsiteY176" fmla="*/ 4193262 h 4454665"/>
              <a:gd name="connsiteX177" fmla="*/ 11599881 w 12192000"/>
              <a:gd name="connsiteY177" fmla="*/ 4190576 h 4454665"/>
              <a:gd name="connsiteX178" fmla="*/ 11589469 w 12192000"/>
              <a:gd name="connsiteY178" fmla="*/ 4232742 h 4454665"/>
              <a:gd name="connsiteX179" fmla="*/ 11599881 w 12192000"/>
              <a:gd name="connsiteY179" fmla="*/ 4232742 h 4454665"/>
              <a:gd name="connsiteX180" fmla="*/ 11603352 w 12192000"/>
              <a:gd name="connsiteY180" fmla="*/ 4208146 h 4454665"/>
              <a:gd name="connsiteX181" fmla="*/ 11617236 w 12192000"/>
              <a:gd name="connsiteY181" fmla="*/ 4236256 h 4454665"/>
              <a:gd name="connsiteX182" fmla="*/ 11624178 w 12192000"/>
              <a:gd name="connsiteY182" fmla="*/ 4236256 h 4454665"/>
              <a:gd name="connsiteX183" fmla="*/ 11631119 w 12192000"/>
              <a:gd name="connsiteY183" fmla="*/ 4194090 h 4454665"/>
              <a:gd name="connsiteX184" fmla="*/ 11624178 w 12192000"/>
              <a:gd name="connsiteY184" fmla="*/ 4194090 h 4454665"/>
              <a:gd name="connsiteX185" fmla="*/ 11620707 w 12192000"/>
              <a:gd name="connsiteY185" fmla="*/ 4222201 h 4454665"/>
              <a:gd name="connsiteX186" fmla="*/ 11606824 w 12192000"/>
              <a:gd name="connsiteY186" fmla="*/ 4190576 h 4454665"/>
              <a:gd name="connsiteX187" fmla="*/ 11599881 w 12192000"/>
              <a:gd name="connsiteY187" fmla="*/ 4190576 h 4454665"/>
              <a:gd name="connsiteX188" fmla="*/ 11709044 w 12192000"/>
              <a:gd name="connsiteY188" fmla="*/ 4186546 h 4454665"/>
              <a:gd name="connsiteX189" fmla="*/ 11674112 w 12192000"/>
              <a:gd name="connsiteY189" fmla="*/ 4193647 h 4454665"/>
              <a:gd name="connsiteX190" fmla="*/ 11674112 w 12192000"/>
              <a:gd name="connsiteY190" fmla="*/ 4200749 h 4454665"/>
              <a:gd name="connsiteX191" fmla="*/ 11688084 w 12192000"/>
              <a:gd name="connsiteY191" fmla="*/ 4200749 h 4454665"/>
              <a:gd name="connsiteX192" fmla="*/ 11695071 w 12192000"/>
              <a:gd name="connsiteY192" fmla="*/ 4236257 h 4454665"/>
              <a:gd name="connsiteX193" fmla="*/ 11702057 w 12192000"/>
              <a:gd name="connsiteY193" fmla="*/ 4232706 h 4454665"/>
              <a:gd name="connsiteX194" fmla="*/ 11695071 w 12192000"/>
              <a:gd name="connsiteY194" fmla="*/ 4197198 h 4454665"/>
              <a:gd name="connsiteX195" fmla="*/ 11709044 w 12192000"/>
              <a:gd name="connsiteY195" fmla="*/ 4193647 h 4454665"/>
              <a:gd name="connsiteX196" fmla="*/ 11564748 w 12192000"/>
              <a:gd name="connsiteY196" fmla="*/ 4186546 h 4454665"/>
              <a:gd name="connsiteX197" fmla="*/ 11575228 w 12192000"/>
              <a:gd name="connsiteY197" fmla="*/ 4189905 h 4454665"/>
              <a:gd name="connsiteX198" fmla="*/ 11578720 w 12192000"/>
              <a:gd name="connsiteY198" fmla="*/ 4193264 h 4454665"/>
              <a:gd name="connsiteX199" fmla="*/ 11578720 w 12192000"/>
              <a:gd name="connsiteY199" fmla="*/ 4196622 h 4454665"/>
              <a:gd name="connsiteX200" fmla="*/ 11571734 w 12192000"/>
              <a:gd name="connsiteY200" fmla="*/ 4199981 h 4454665"/>
              <a:gd name="connsiteX201" fmla="*/ 11561254 w 12192000"/>
              <a:gd name="connsiteY201" fmla="*/ 4196622 h 4454665"/>
              <a:gd name="connsiteX202" fmla="*/ 11564748 w 12192000"/>
              <a:gd name="connsiteY202" fmla="*/ 4193264 h 4454665"/>
              <a:gd name="connsiteX203" fmla="*/ 11564748 w 12192000"/>
              <a:gd name="connsiteY203" fmla="*/ 4186546 h 4454665"/>
              <a:gd name="connsiteX204" fmla="*/ 11014562 w 12192000"/>
              <a:gd name="connsiteY204" fmla="*/ 4184660 h 4454665"/>
              <a:gd name="connsiteX205" fmla="*/ 11014562 w 12192000"/>
              <a:gd name="connsiteY205" fmla="*/ 4198354 h 4454665"/>
              <a:gd name="connsiteX206" fmla="*/ 11026851 w 12192000"/>
              <a:gd name="connsiteY206" fmla="*/ 4198354 h 4454665"/>
              <a:gd name="connsiteX207" fmla="*/ 11026851 w 12192000"/>
              <a:gd name="connsiteY207" fmla="*/ 4184660 h 4454665"/>
              <a:gd name="connsiteX208" fmla="*/ 11715762 w 12192000"/>
              <a:gd name="connsiteY208" fmla="*/ 4182514 h 4454665"/>
              <a:gd name="connsiteX209" fmla="*/ 11729582 w 12192000"/>
              <a:gd name="connsiteY209" fmla="*/ 4225508 h 4454665"/>
              <a:gd name="connsiteX210" fmla="*/ 11739946 w 12192000"/>
              <a:gd name="connsiteY210" fmla="*/ 4221925 h 4454665"/>
              <a:gd name="connsiteX211" fmla="*/ 11726127 w 12192000"/>
              <a:gd name="connsiteY211" fmla="*/ 4182514 h 4454665"/>
              <a:gd name="connsiteX212" fmla="*/ 11715762 w 12192000"/>
              <a:gd name="connsiteY212" fmla="*/ 4182514 h 4454665"/>
              <a:gd name="connsiteX213" fmla="*/ 10346688 w 12192000"/>
              <a:gd name="connsiteY213" fmla="*/ 4182514 h 4454665"/>
              <a:gd name="connsiteX214" fmla="*/ 10346688 w 12192000"/>
              <a:gd name="connsiteY214" fmla="*/ 4312838 h 4454665"/>
              <a:gd name="connsiteX215" fmla="*/ 10361467 w 12192000"/>
              <a:gd name="connsiteY215" fmla="*/ 4312838 h 4454665"/>
              <a:gd name="connsiteX216" fmla="*/ 10361467 w 12192000"/>
              <a:gd name="connsiteY216" fmla="*/ 4253722 h 4454665"/>
              <a:gd name="connsiteX217" fmla="*/ 10407148 w 12192000"/>
              <a:gd name="connsiteY217" fmla="*/ 4253722 h 4454665"/>
              <a:gd name="connsiteX218" fmla="*/ 10407148 w 12192000"/>
              <a:gd name="connsiteY218" fmla="*/ 4242974 h 4454665"/>
              <a:gd name="connsiteX219" fmla="*/ 10361467 w 12192000"/>
              <a:gd name="connsiteY219" fmla="*/ 4242974 h 4454665"/>
              <a:gd name="connsiteX220" fmla="*/ 10361467 w 12192000"/>
              <a:gd name="connsiteY220" fmla="*/ 4193262 h 4454665"/>
              <a:gd name="connsiteX221" fmla="*/ 10409835 w 12192000"/>
              <a:gd name="connsiteY221" fmla="*/ 4193262 h 4454665"/>
              <a:gd name="connsiteX222" fmla="*/ 10409835 w 12192000"/>
              <a:gd name="connsiteY222" fmla="*/ 4182514 h 4454665"/>
              <a:gd name="connsiteX223" fmla="*/ 11561143 w 12192000"/>
              <a:gd name="connsiteY223" fmla="*/ 4175797 h 4454665"/>
              <a:gd name="connsiteX224" fmla="*/ 11554200 w 12192000"/>
              <a:gd name="connsiteY224" fmla="*/ 4193264 h 4454665"/>
              <a:gd name="connsiteX225" fmla="*/ 11554200 w 12192000"/>
              <a:gd name="connsiteY225" fmla="*/ 4196756 h 4454665"/>
              <a:gd name="connsiteX226" fmla="*/ 11543788 w 12192000"/>
              <a:gd name="connsiteY226" fmla="*/ 4214223 h 4454665"/>
              <a:gd name="connsiteX227" fmla="*/ 11554200 w 12192000"/>
              <a:gd name="connsiteY227" fmla="*/ 4217716 h 4454665"/>
              <a:gd name="connsiteX228" fmla="*/ 11557671 w 12192000"/>
              <a:gd name="connsiteY228" fmla="*/ 4203743 h 4454665"/>
              <a:gd name="connsiteX229" fmla="*/ 11568084 w 12192000"/>
              <a:gd name="connsiteY229" fmla="*/ 4207237 h 4454665"/>
              <a:gd name="connsiteX230" fmla="*/ 11568084 w 12192000"/>
              <a:gd name="connsiteY230" fmla="*/ 4224702 h 4454665"/>
              <a:gd name="connsiteX231" fmla="*/ 11578497 w 12192000"/>
              <a:gd name="connsiteY231" fmla="*/ 4228196 h 4454665"/>
              <a:gd name="connsiteX232" fmla="*/ 11575026 w 12192000"/>
              <a:gd name="connsiteY232" fmla="*/ 4207237 h 4454665"/>
              <a:gd name="connsiteX233" fmla="*/ 11585438 w 12192000"/>
              <a:gd name="connsiteY233" fmla="*/ 4196756 h 4454665"/>
              <a:gd name="connsiteX234" fmla="*/ 11585438 w 12192000"/>
              <a:gd name="connsiteY234" fmla="*/ 4193264 h 4454665"/>
              <a:gd name="connsiteX235" fmla="*/ 11578497 w 12192000"/>
              <a:gd name="connsiteY235" fmla="*/ 4182784 h 4454665"/>
              <a:gd name="connsiteX236" fmla="*/ 11561143 w 12192000"/>
              <a:gd name="connsiteY236" fmla="*/ 4175797 h 4454665"/>
              <a:gd name="connsiteX237" fmla="*/ 11766241 w 12192000"/>
              <a:gd name="connsiteY237" fmla="*/ 4173090 h 4454665"/>
              <a:gd name="connsiteX238" fmla="*/ 11774878 w 12192000"/>
              <a:gd name="connsiteY238" fmla="*/ 4178821 h 4454665"/>
              <a:gd name="connsiteX239" fmla="*/ 11774878 w 12192000"/>
              <a:gd name="connsiteY239" fmla="*/ 4185874 h 4454665"/>
              <a:gd name="connsiteX240" fmla="*/ 11771423 w 12192000"/>
              <a:gd name="connsiteY240" fmla="*/ 4196455 h 4454665"/>
              <a:gd name="connsiteX241" fmla="*/ 11767968 w 12192000"/>
              <a:gd name="connsiteY241" fmla="*/ 4199982 h 4454665"/>
              <a:gd name="connsiteX242" fmla="*/ 11754149 w 12192000"/>
              <a:gd name="connsiteY242" fmla="*/ 4196455 h 4454665"/>
              <a:gd name="connsiteX243" fmla="*/ 11750694 w 12192000"/>
              <a:gd name="connsiteY243" fmla="*/ 4192929 h 4454665"/>
              <a:gd name="connsiteX244" fmla="*/ 11750694 w 12192000"/>
              <a:gd name="connsiteY244" fmla="*/ 4185874 h 4454665"/>
              <a:gd name="connsiteX245" fmla="*/ 11757604 w 12192000"/>
              <a:gd name="connsiteY245" fmla="*/ 4175294 h 4454665"/>
              <a:gd name="connsiteX246" fmla="*/ 11766241 w 12192000"/>
              <a:gd name="connsiteY246" fmla="*/ 4173090 h 4454665"/>
              <a:gd name="connsiteX247" fmla="*/ 10810738 w 12192000"/>
              <a:gd name="connsiteY247" fmla="*/ 4171765 h 4454665"/>
              <a:gd name="connsiteX248" fmla="*/ 10810738 w 12192000"/>
              <a:gd name="connsiteY248" fmla="*/ 4235469 h 4454665"/>
              <a:gd name="connsiteX249" fmla="*/ 10782231 w 12192000"/>
              <a:gd name="connsiteY249" fmla="*/ 4217773 h 4454665"/>
              <a:gd name="connsiteX250" fmla="*/ 10743034 w 12192000"/>
              <a:gd name="connsiteY250" fmla="*/ 4267321 h 4454665"/>
              <a:gd name="connsiteX251" fmla="*/ 10782231 w 12192000"/>
              <a:gd name="connsiteY251" fmla="*/ 4316868 h 4454665"/>
              <a:gd name="connsiteX252" fmla="*/ 10810738 w 12192000"/>
              <a:gd name="connsiteY252" fmla="*/ 4299172 h 4454665"/>
              <a:gd name="connsiteX253" fmla="*/ 10810738 w 12192000"/>
              <a:gd name="connsiteY253" fmla="*/ 4313329 h 4454665"/>
              <a:gd name="connsiteX254" fmla="*/ 10824991 w 12192000"/>
              <a:gd name="connsiteY254" fmla="*/ 4313329 h 4454665"/>
              <a:gd name="connsiteX255" fmla="*/ 10824991 w 12192000"/>
              <a:gd name="connsiteY255" fmla="*/ 4171765 h 4454665"/>
              <a:gd name="connsiteX256" fmla="*/ 10810738 w 12192000"/>
              <a:gd name="connsiteY256" fmla="*/ 4171765 h 4454665"/>
              <a:gd name="connsiteX257" fmla="*/ 11768161 w 12192000"/>
              <a:gd name="connsiteY257" fmla="*/ 4166249 h 4454665"/>
              <a:gd name="connsiteX258" fmla="*/ 11750694 w 12192000"/>
              <a:gd name="connsiteY258" fmla="*/ 4169272 h 4454665"/>
              <a:gd name="connsiteX259" fmla="*/ 11739946 w 12192000"/>
              <a:gd name="connsiteY259" fmla="*/ 4186546 h 4454665"/>
              <a:gd name="connsiteX260" fmla="*/ 11743528 w 12192000"/>
              <a:gd name="connsiteY260" fmla="*/ 4196911 h 4454665"/>
              <a:gd name="connsiteX261" fmla="*/ 11772191 w 12192000"/>
              <a:gd name="connsiteY261" fmla="*/ 4203821 h 4454665"/>
              <a:gd name="connsiteX262" fmla="*/ 11782939 w 12192000"/>
              <a:gd name="connsiteY262" fmla="*/ 4196911 h 4454665"/>
              <a:gd name="connsiteX263" fmla="*/ 11782939 w 12192000"/>
              <a:gd name="connsiteY263" fmla="*/ 4186546 h 4454665"/>
              <a:gd name="connsiteX264" fmla="*/ 11782939 w 12192000"/>
              <a:gd name="connsiteY264" fmla="*/ 4176182 h 4454665"/>
              <a:gd name="connsiteX265" fmla="*/ 11768161 w 12192000"/>
              <a:gd name="connsiteY265" fmla="*/ 4166249 h 4454665"/>
              <a:gd name="connsiteX266" fmla="*/ 11525909 w 12192000"/>
              <a:gd name="connsiteY266" fmla="*/ 4158331 h 4454665"/>
              <a:gd name="connsiteX267" fmla="*/ 11504825 w 12192000"/>
              <a:gd name="connsiteY267" fmla="*/ 4193263 h 4454665"/>
              <a:gd name="connsiteX268" fmla="*/ 11529423 w 12192000"/>
              <a:gd name="connsiteY268" fmla="*/ 4210729 h 4454665"/>
              <a:gd name="connsiteX269" fmla="*/ 11532937 w 12192000"/>
              <a:gd name="connsiteY269" fmla="*/ 4203743 h 4454665"/>
              <a:gd name="connsiteX270" fmla="*/ 11515367 w 12192000"/>
              <a:gd name="connsiteY270" fmla="*/ 4193263 h 4454665"/>
              <a:gd name="connsiteX271" fmla="*/ 11522395 w 12192000"/>
              <a:gd name="connsiteY271" fmla="*/ 4182784 h 4454665"/>
              <a:gd name="connsiteX272" fmla="*/ 11532937 w 12192000"/>
              <a:gd name="connsiteY272" fmla="*/ 4189770 h 4454665"/>
              <a:gd name="connsiteX273" fmla="*/ 11536450 w 12192000"/>
              <a:gd name="connsiteY273" fmla="*/ 4182784 h 4454665"/>
              <a:gd name="connsiteX274" fmla="*/ 11525909 w 12192000"/>
              <a:gd name="connsiteY274" fmla="*/ 4175797 h 4454665"/>
              <a:gd name="connsiteX275" fmla="*/ 11529423 w 12192000"/>
              <a:gd name="connsiteY275" fmla="*/ 4168811 h 4454665"/>
              <a:gd name="connsiteX276" fmla="*/ 11546992 w 12192000"/>
              <a:gd name="connsiteY276" fmla="*/ 4179290 h 4454665"/>
              <a:gd name="connsiteX277" fmla="*/ 11550506 w 12192000"/>
              <a:gd name="connsiteY277" fmla="*/ 4172303 h 4454665"/>
              <a:gd name="connsiteX278" fmla="*/ 11525909 w 12192000"/>
              <a:gd name="connsiteY278" fmla="*/ 4158331 h 4454665"/>
              <a:gd name="connsiteX279" fmla="*/ 11803361 w 12192000"/>
              <a:gd name="connsiteY279" fmla="*/ 4130117 h 4454665"/>
              <a:gd name="connsiteX280" fmla="*/ 11796375 w 12192000"/>
              <a:gd name="connsiteY280" fmla="*/ 4137170 h 4454665"/>
              <a:gd name="connsiteX281" fmla="*/ 11813840 w 12192000"/>
              <a:gd name="connsiteY281" fmla="*/ 4154804 h 4454665"/>
              <a:gd name="connsiteX282" fmla="*/ 11785895 w 12192000"/>
              <a:gd name="connsiteY282" fmla="*/ 4147751 h 4454665"/>
              <a:gd name="connsiteX283" fmla="*/ 11778908 w 12192000"/>
              <a:gd name="connsiteY283" fmla="*/ 4151277 h 4454665"/>
              <a:gd name="connsiteX284" fmla="*/ 11803361 w 12192000"/>
              <a:gd name="connsiteY284" fmla="*/ 4186546 h 4454665"/>
              <a:gd name="connsiteX285" fmla="*/ 11810348 w 12192000"/>
              <a:gd name="connsiteY285" fmla="*/ 4179492 h 4454665"/>
              <a:gd name="connsiteX286" fmla="*/ 11796375 w 12192000"/>
              <a:gd name="connsiteY286" fmla="*/ 4158331 h 4454665"/>
              <a:gd name="connsiteX287" fmla="*/ 11824320 w 12192000"/>
              <a:gd name="connsiteY287" fmla="*/ 4168911 h 4454665"/>
              <a:gd name="connsiteX288" fmla="*/ 11831307 w 12192000"/>
              <a:gd name="connsiteY288" fmla="*/ 4161858 h 4454665"/>
              <a:gd name="connsiteX289" fmla="*/ 11803361 w 12192000"/>
              <a:gd name="connsiteY289" fmla="*/ 4130117 h 4454665"/>
              <a:gd name="connsiteX290" fmla="*/ 11495008 w 12192000"/>
              <a:gd name="connsiteY290" fmla="*/ 4130117 h 4454665"/>
              <a:gd name="connsiteX291" fmla="*/ 11487980 w 12192000"/>
              <a:gd name="connsiteY291" fmla="*/ 4133630 h 4454665"/>
              <a:gd name="connsiteX292" fmla="*/ 11498522 w 12192000"/>
              <a:gd name="connsiteY292" fmla="*/ 4144172 h 4454665"/>
              <a:gd name="connsiteX293" fmla="*/ 11473924 w 12192000"/>
              <a:gd name="connsiteY293" fmla="*/ 4168769 h 4454665"/>
              <a:gd name="connsiteX294" fmla="*/ 11480952 w 12192000"/>
              <a:gd name="connsiteY294" fmla="*/ 4175797 h 4454665"/>
              <a:gd name="connsiteX295" fmla="*/ 11505548 w 12192000"/>
              <a:gd name="connsiteY295" fmla="*/ 4151200 h 4454665"/>
              <a:gd name="connsiteX296" fmla="*/ 11516090 w 12192000"/>
              <a:gd name="connsiteY296" fmla="*/ 4158227 h 4454665"/>
              <a:gd name="connsiteX297" fmla="*/ 11519604 w 12192000"/>
              <a:gd name="connsiteY297" fmla="*/ 4151200 h 4454665"/>
              <a:gd name="connsiteX298" fmla="*/ 11495008 w 12192000"/>
              <a:gd name="connsiteY298" fmla="*/ 4130117 h 4454665"/>
              <a:gd name="connsiteX299" fmla="*/ 11824589 w 12192000"/>
              <a:gd name="connsiteY299" fmla="*/ 4119368 h 4454665"/>
              <a:gd name="connsiteX300" fmla="*/ 11842055 w 12192000"/>
              <a:gd name="connsiteY300" fmla="*/ 4126086 h 4454665"/>
              <a:gd name="connsiteX301" fmla="*/ 11842055 w 12192000"/>
              <a:gd name="connsiteY301" fmla="*/ 4130117 h 4454665"/>
              <a:gd name="connsiteX302" fmla="*/ 11835337 w 12192000"/>
              <a:gd name="connsiteY302" fmla="*/ 4136835 h 4454665"/>
              <a:gd name="connsiteX303" fmla="*/ 11831307 w 12192000"/>
              <a:gd name="connsiteY303" fmla="*/ 4130117 h 4454665"/>
              <a:gd name="connsiteX304" fmla="*/ 11820942 w 12192000"/>
              <a:gd name="connsiteY304" fmla="*/ 4112650 h 4454665"/>
              <a:gd name="connsiteX305" fmla="*/ 11813840 w 12192000"/>
              <a:gd name="connsiteY305" fmla="*/ 4119592 h 4454665"/>
              <a:gd name="connsiteX306" fmla="*/ 11820942 w 12192000"/>
              <a:gd name="connsiteY306" fmla="*/ 4130004 h 4454665"/>
              <a:gd name="connsiteX307" fmla="*/ 11838696 w 12192000"/>
              <a:gd name="connsiteY307" fmla="*/ 4154300 h 4454665"/>
              <a:gd name="connsiteX308" fmla="*/ 11842247 w 12192000"/>
              <a:gd name="connsiteY308" fmla="*/ 4150830 h 4454665"/>
              <a:gd name="connsiteX309" fmla="*/ 11838696 w 12192000"/>
              <a:gd name="connsiteY309" fmla="*/ 4143888 h 4454665"/>
              <a:gd name="connsiteX310" fmla="*/ 11849349 w 12192000"/>
              <a:gd name="connsiteY310" fmla="*/ 4130004 h 4454665"/>
              <a:gd name="connsiteX311" fmla="*/ 11856450 w 12192000"/>
              <a:gd name="connsiteY311" fmla="*/ 4130004 h 4454665"/>
              <a:gd name="connsiteX312" fmla="*/ 11860002 w 12192000"/>
              <a:gd name="connsiteY312" fmla="*/ 4130004 h 4454665"/>
              <a:gd name="connsiteX313" fmla="*/ 11863552 w 12192000"/>
              <a:gd name="connsiteY313" fmla="*/ 4123062 h 4454665"/>
              <a:gd name="connsiteX314" fmla="*/ 11820942 w 12192000"/>
              <a:gd name="connsiteY314" fmla="*/ 4112650 h 4454665"/>
              <a:gd name="connsiteX315" fmla="*/ 11466198 w 12192000"/>
              <a:gd name="connsiteY315" fmla="*/ 4097871 h 4454665"/>
              <a:gd name="connsiteX316" fmla="*/ 11430930 w 12192000"/>
              <a:gd name="connsiteY316" fmla="*/ 4122951 h 4454665"/>
              <a:gd name="connsiteX317" fmla="*/ 11437984 w 12192000"/>
              <a:gd name="connsiteY317" fmla="*/ 4130117 h 4454665"/>
              <a:gd name="connsiteX318" fmla="*/ 11459145 w 12192000"/>
              <a:gd name="connsiteY318" fmla="*/ 4115786 h 4454665"/>
              <a:gd name="connsiteX319" fmla="*/ 11448564 w 12192000"/>
              <a:gd name="connsiteY319" fmla="*/ 4144447 h 4454665"/>
              <a:gd name="connsiteX320" fmla="*/ 11455618 w 12192000"/>
              <a:gd name="connsiteY320" fmla="*/ 4151613 h 4454665"/>
              <a:gd name="connsiteX321" fmla="*/ 11487359 w 12192000"/>
              <a:gd name="connsiteY321" fmla="*/ 4122951 h 4454665"/>
              <a:gd name="connsiteX322" fmla="*/ 11483833 w 12192000"/>
              <a:gd name="connsiteY322" fmla="*/ 4115786 h 4454665"/>
              <a:gd name="connsiteX323" fmla="*/ 11462672 w 12192000"/>
              <a:gd name="connsiteY323" fmla="*/ 4133699 h 4454665"/>
              <a:gd name="connsiteX324" fmla="*/ 11473252 w 12192000"/>
              <a:gd name="connsiteY324" fmla="*/ 4105037 h 4454665"/>
              <a:gd name="connsiteX325" fmla="*/ 11466198 w 12192000"/>
              <a:gd name="connsiteY325" fmla="*/ 4097871 h 4454665"/>
              <a:gd name="connsiteX326" fmla="*/ 11835338 w 12192000"/>
              <a:gd name="connsiteY326" fmla="*/ 4087123 h 4454665"/>
              <a:gd name="connsiteX327" fmla="*/ 11831307 w 12192000"/>
              <a:gd name="connsiteY327" fmla="*/ 4095184 h 4454665"/>
              <a:gd name="connsiteX328" fmla="*/ 11870270 w 12192000"/>
              <a:gd name="connsiteY328" fmla="*/ 4115338 h 4454665"/>
              <a:gd name="connsiteX329" fmla="*/ 11883706 w 12192000"/>
              <a:gd name="connsiteY329" fmla="*/ 4091154 h 4454665"/>
              <a:gd name="connsiteX330" fmla="*/ 11876988 w 12192000"/>
              <a:gd name="connsiteY330" fmla="*/ 4087123 h 4454665"/>
              <a:gd name="connsiteX331" fmla="*/ 11866239 w 12192000"/>
              <a:gd name="connsiteY331" fmla="*/ 4105933 h 4454665"/>
              <a:gd name="connsiteX332" fmla="*/ 11459634 w 12192000"/>
              <a:gd name="connsiteY332" fmla="*/ 4084436 h 4454665"/>
              <a:gd name="connsiteX333" fmla="*/ 11424212 w 12192000"/>
              <a:gd name="connsiteY333" fmla="*/ 4105598 h 4454665"/>
              <a:gd name="connsiteX334" fmla="*/ 11427754 w 12192000"/>
              <a:gd name="connsiteY334" fmla="*/ 4112651 h 4454665"/>
              <a:gd name="connsiteX335" fmla="*/ 11463176 w 12192000"/>
              <a:gd name="connsiteY335" fmla="*/ 4091490 h 4454665"/>
              <a:gd name="connsiteX336" fmla="*/ 11459634 w 12192000"/>
              <a:gd name="connsiteY336" fmla="*/ 4084436 h 4454665"/>
              <a:gd name="connsiteX337" fmla="*/ 11450927 w 12192000"/>
              <a:gd name="connsiteY337" fmla="*/ 4050826 h 4454665"/>
              <a:gd name="connsiteX338" fmla="*/ 11456192 w 12192000"/>
              <a:gd name="connsiteY338" fmla="*/ 4056557 h 4454665"/>
              <a:gd name="connsiteX339" fmla="*/ 11649257 w 12192000"/>
              <a:gd name="connsiteY339" fmla="*/ 4187050 h 4454665"/>
              <a:gd name="connsiteX340" fmla="*/ 11842320 w 12192000"/>
              <a:gd name="connsiteY340" fmla="*/ 4056557 h 4454665"/>
              <a:gd name="connsiteX341" fmla="*/ 11847586 w 12192000"/>
              <a:gd name="connsiteY341" fmla="*/ 4050826 h 4454665"/>
              <a:gd name="connsiteX342" fmla="*/ 11852851 w 12192000"/>
              <a:gd name="connsiteY342" fmla="*/ 4053030 h 4454665"/>
              <a:gd name="connsiteX343" fmla="*/ 11891464 w 12192000"/>
              <a:gd name="connsiteY343" fmla="*/ 4063611 h 4454665"/>
              <a:gd name="connsiteX344" fmla="*/ 11898484 w 12192000"/>
              <a:gd name="connsiteY344" fmla="*/ 4074191 h 4454665"/>
              <a:gd name="connsiteX345" fmla="*/ 11649257 w 12192000"/>
              <a:gd name="connsiteY345" fmla="*/ 4247006 h 4454665"/>
              <a:gd name="connsiteX346" fmla="*/ 11400028 w 12192000"/>
              <a:gd name="connsiteY346" fmla="*/ 4077719 h 4454665"/>
              <a:gd name="connsiteX347" fmla="*/ 11407049 w 12192000"/>
              <a:gd name="connsiteY347" fmla="*/ 4063611 h 4454665"/>
              <a:gd name="connsiteX348" fmla="*/ 11445662 w 12192000"/>
              <a:gd name="connsiteY348" fmla="*/ 4053030 h 4454665"/>
              <a:gd name="connsiteX349" fmla="*/ 11450927 w 12192000"/>
              <a:gd name="connsiteY349" fmla="*/ 4050826 h 4454665"/>
              <a:gd name="connsiteX350" fmla="*/ 11603442 w 12192000"/>
              <a:gd name="connsiteY350" fmla="*/ 4044988 h 4454665"/>
              <a:gd name="connsiteX351" fmla="*/ 11613922 w 12192000"/>
              <a:gd name="connsiteY351" fmla="*/ 4044988 h 4454665"/>
              <a:gd name="connsiteX352" fmla="*/ 11617414 w 12192000"/>
              <a:gd name="connsiteY352" fmla="*/ 4052079 h 4454665"/>
              <a:gd name="connsiteX353" fmla="*/ 11624401 w 12192000"/>
              <a:gd name="connsiteY353" fmla="*/ 4154898 h 4454665"/>
              <a:gd name="connsiteX354" fmla="*/ 11620908 w 12192000"/>
              <a:gd name="connsiteY354" fmla="*/ 4165535 h 4454665"/>
              <a:gd name="connsiteX355" fmla="*/ 11613922 w 12192000"/>
              <a:gd name="connsiteY355" fmla="*/ 4165535 h 4454665"/>
              <a:gd name="connsiteX356" fmla="*/ 11505632 w 12192000"/>
              <a:gd name="connsiteY356" fmla="*/ 4101715 h 4454665"/>
              <a:gd name="connsiteX357" fmla="*/ 11502138 w 12192000"/>
              <a:gd name="connsiteY357" fmla="*/ 4098170 h 4454665"/>
              <a:gd name="connsiteX358" fmla="*/ 11502138 w 12192000"/>
              <a:gd name="connsiteY358" fmla="*/ 4094625 h 4454665"/>
              <a:gd name="connsiteX359" fmla="*/ 11509124 w 12192000"/>
              <a:gd name="connsiteY359" fmla="*/ 4091080 h 4454665"/>
              <a:gd name="connsiteX360" fmla="*/ 11603442 w 12192000"/>
              <a:gd name="connsiteY360" fmla="*/ 4044988 h 4454665"/>
              <a:gd name="connsiteX361" fmla="*/ 11688084 w 12192000"/>
              <a:gd name="connsiteY361" fmla="*/ 4041442 h 4454665"/>
              <a:gd name="connsiteX362" fmla="*/ 11698565 w 12192000"/>
              <a:gd name="connsiteY362" fmla="*/ 4041442 h 4454665"/>
              <a:gd name="connsiteX363" fmla="*/ 11789388 w 12192000"/>
              <a:gd name="connsiteY363" fmla="*/ 4087353 h 4454665"/>
              <a:gd name="connsiteX364" fmla="*/ 11796375 w 12192000"/>
              <a:gd name="connsiteY364" fmla="*/ 4094417 h 4454665"/>
              <a:gd name="connsiteX365" fmla="*/ 11792882 w 12192000"/>
              <a:gd name="connsiteY365" fmla="*/ 4101480 h 4454665"/>
              <a:gd name="connsiteX366" fmla="*/ 11684592 w 12192000"/>
              <a:gd name="connsiteY366" fmla="*/ 4165049 h 4454665"/>
              <a:gd name="connsiteX367" fmla="*/ 11677605 w 12192000"/>
              <a:gd name="connsiteY367" fmla="*/ 4165049 h 4454665"/>
              <a:gd name="connsiteX368" fmla="*/ 11674112 w 12192000"/>
              <a:gd name="connsiteY368" fmla="*/ 4154454 h 4454665"/>
              <a:gd name="connsiteX369" fmla="*/ 11684592 w 12192000"/>
              <a:gd name="connsiteY369" fmla="*/ 4052038 h 4454665"/>
              <a:gd name="connsiteX370" fmla="*/ 11688084 w 12192000"/>
              <a:gd name="connsiteY370" fmla="*/ 4041442 h 4454665"/>
              <a:gd name="connsiteX371" fmla="*/ 10810283 w 12192000"/>
              <a:gd name="connsiteY371" fmla="*/ 4002478 h 4454665"/>
              <a:gd name="connsiteX372" fmla="*/ 10851862 w 12192000"/>
              <a:gd name="connsiteY372" fmla="*/ 4002478 h 4454665"/>
              <a:gd name="connsiteX373" fmla="*/ 10851862 w 12192000"/>
              <a:gd name="connsiteY373" fmla="*/ 4045088 h 4454665"/>
              <a:gd name="connsiteX374" fmla="*/ 10803353 w 12192000"/>
              <a:gd name="connsiteY374" fmla="*/ 4052190 h 4454665"/>
              <a:gd name="connsiteX375" fmla="*/ 10786028 w 12192000"/>
              <a:gd name="connsiteY375" fmla="*/ 4027334 h 4454665"/>
              <a:gd name="connsiteX376" fmla="*/ 10810283 w 12192000"/>
              <a:gd name="connsiteY376" fmla="*/ 4002478 h 4454665"/>
              <a:gd name="connsiteX377" fmla="*/ 10494479 w 12192000"/>
              <a:gd name="connsiteY377" fmla="*/ 3932613 h 4454665"/>
              <a:gd name="connsiteX378" fmla="*/ 10536128 w 12192000"/>
              <a:gd name="connsiteY378" fmla="*/ 3988885 h 4454665"/>
              <a:gd name="connsiteX379" fmla="*/ 10494479 w 12192000"/>
              <a:gd name="connsiteY379" fmla="*/ 4052189 h 4454665"/>
              <a:gd name="connsiteX380" fmla="*/ 10452829 w 12192000"/>
              <a:gd name="connsiteY380" fmla="*/ 3988885 h 4454665"/>
              <a:gd name="connsiteX381" fmla="*/ 10494479 w 12192000"/>
              <a:gd name="connsiteY381" fmla="*/ 3932613 h 4454665"/>
              <a:gd name="connsiteX382" fmla="*/ 11639005 w 12192000"/>
              <a:gd name="connsiteY382" fmla="*/ 3928584 h 4454665"/>
              <a:gd name="connsiteX383" fmla="*/ 11660034 w 12192000"/>
              <a:gd name="connsiteY383" fmla="*/ 3928584 h 4454665"/>
              <a:gd name="connsiteX384" fmla="*/ 11660034 w 12192000"/>
              <a:gd name="connsiteY384" fmla="*/ 3939224 h 4454665"/>
              <a:gd name="connsiteX385" fmla="*/ 11691578 w 12192000"/>
              <a:gd name="connsiteY385" fmla="*/ 3978241 h 4454665"/>
              <a:gd name="connsiteX386" fmla="*/ 11649519 w 12192000"/>
              <a:gd name="connsiteY386" fmla="*/ 4017258 h 4454665"/>
              <a:gd name="connsiteX387" fmla="*/ 11610966 w 12192000"/>
              <a:gd name="connsiteY387" fmla="*/ 3978241 h 4454665"/>
              <a:gd name="connsiteX388" fmla="*/ 11639005 w 12192000"/>
              <a:gd name="connsiteY388" fmla="*/ 3939224 h 4454665"/>
              <a:gd name="connsiteX389" fmla="*/ 11639005 w 12192000"/>
              <a:gd name="connsiteY389" fmla="*/ 3928584 h 4454665"/>
              <a:gd name="connsiteX390" fmla="*/ 11649257 w 12192000"/>
              <a:gd name="connsiteY390" fmla="*/ 3917835 h 4454665"/>
              <a:gd name="connsiteX391" fmla="*/ 11589469 w 12192000"/>
              <a:gd name="connsiteY391" fmla="*/ 3978295 h 4454665"/>
              <a:gd name="connsiteX392" fmla="*/ 11649257 w 12192000"/>
              <a:gd name="connsiteY392" fmla="*/ 4038755 h 4454665"/>
              <a:gd name="connsiteX393" fmla="*/ 11709045 w 12192000"/>
              <a:gd name="connsiteY393" fmla="*/ 3978295 h 4454665"/>
              <a:gd name="connsiteX394" fmla="*/ 11649257 w 12192000"/>
              <a:gd name="connsiteY394" fmla="*/ 3917835 h 4454665"/>
              <a:gd name="connsiteX395" fmla="*/ 11649257 w 12192000"/>
              <a:gd name="connsiteY395" fmla="*/ 3911118 h 4454665"/>
              <a:gd name="connsiteX396" fmla="*/ 11715763 w 12192000"/>
              <a:gd name="connsiteY396" fmla="*/ 3978295 h 4454665"/>
              <a:gd name="connsiteX397" fmla="*/ 11649257 w 12192000"/>
              <a:gd name="connsiteY397" fmla="*/ 4045473 h 4454665"/>
              <a:gd name="connsiteX398" fmla="*/ 11582751 w 12192000"/>
              <a:gd name="connsiteY398" fmla="*/ 3978295 h 4454665"/>
              <a:gd name="connsiteX399" fmla="*/ 11649257 w 12192000"/>
              <a:gd name="connsiteY399" fmla="*/ 3911118 h 4454665"/>
              <a:gd name="connsiteX400" fmla="*/ 11824549 w 12192000"/>
              <a:gd name="connsiteY400" fmla="*/ 3908431 h 4454665"/>
              <a:gd name="connsiteX401" fmla="*/ 11828050 w 12192000"/>
              <a:gd name="connsiteY401" fmla="*/ 3915484 h 4454665"/>
              <a:gd name="connsiteX402" fmla="*/ 11828050 w 12192000"/>
              <a:gd name="connsiteY402" fmla="*/ 4038923 h 4454665"/>
              <a:gd name="connsiteX403" fmla="*/ 11824549 w 12192000"/>
              <a:gd name="connsiteY403" fmla="*/ 4045977 h 4454665"/>
              <a:gd name="connsiteX404" fmla="*/ 11817546 w 12192000"/>
              <a:gd name="connsiteY404" fmla="*/ 4045977 h 4454665"/>
              <a:gd name="connsiteX405" fmla="*/ 11730012 w 12192000"/>
              <a:gd name="connsiteY405" fmla="*/ 3986021 h 4454665"/>
              <a:gd name="connsiteX406" fmla="*/ 11726510 w 12192000"/>
              <a:gd name="connsiteY406" fmla="*/ 3978967 h 4454665"/>
              <a:gd name="connsiteX407" fmla="*/ 11730012 w 12192000"/>
              <a:gd name="connsiteY407" fmla="*/ 3968386 h 4454665"/>
              <a:gd name="connsiteX408" fmla="*/ 11814044 w 12192000"/>
              <a:gd name="connsiteY408" fmla="*/ 3911957 h 4454665"/>
              <a:gd name="connsiteX409" fmla="*/ 11824549 w 12192000"/>
              <a:gd name="connsiteY409" fmla="*/ 3908431 h 4454665"/>
              <a:gd name="connsiteX410" fmla="*/ 11473964 w 12192000"/>
              <a:gd name="connsiteY410" fmla="*/ 3908431 h 4454665"/>
              <a:gd name="connsiteX411" fmla="*/ 11480967 w 12192000"/>
              <a:gd name="connsiteY411" fmla="*/ 3911957 h 4454665"/>
              <a:gd name="connsiteX412" fmla="*/ 11568501 w 12192000"/>
              <a:gd name="connsiteY412" fmla="*/ 3968386 h 4454665"/>
              <a:gd name="connsiteX413" fmla="*/ 11572002 w 12192000"/>
              <a:gd name="connsiteY413" fmla="*/ 3978967 h 4454665"/>
              <a:gd name="connsiteX414" fmla="*/ 11568501 w 12192000"/>
              <a:gd name="connsiteY414" fmla="*/ 3986021 h 4454665"/>
              <a:gd name="connsiteX415" fmla="*/ 11480967 w 12192000"/>
              <a:gd name="connsiteY415" fmla="*/ 4045977 h 4454665"/>
              <a:gd name="connsiteX416" fmla="*/ 11473964 w 12192000"/>
              <a:gd name="connsiteY416" fmla="*/ 4045977 h 4454665"/>
              <a:gd name="connsiteX417" fmla="*/ 11466961 w 12192000"/>
              <a:gd name="connsiteY417" fmla="*/ 4042450 h 4454665"/>
              <a:gd name="connsiteX418" fmla="*/ 11466961 w 12192000"/>
              <a:gd name="connsiteY418" fmla="*/ 3915484 h 4454665"/>
              <a:gd name="connsiteX419" fmla="*/ 11473964 w 12192000"/>
              <a:gd name="connsiteY419" fmla="*/ 3908431 h 4454665"/>
              <a:gd name="connsiteX420" fmla="*/ 11070316 w 12192000"/>
              <a:gd name="connsiteY420" fmla="*/ 3897682 h 4454665"/>
              <a:gd name="connsiteX421" fmla="*/ 11070316 w 12192000"/>
              <a:gd name="connsiteY421" fmla="*/ 3904735 h 4454665"/>
              <a:gd name="connsiteX422" fmla="*/ 11112166 w 12192000"/>
              <a:gd name="connsiteY422" fmla="*/ 4066969 h 4454665"/>
              <a:gd name="connsiteX423" fmla="*/ 11133091 w 12192000"/>
              <a:gd name="connsiteY423" fmla="*/ 4088130 h 4454665"/>
              <a:gd name="connsiteX424" fmla="*/ 11143554 w 12192000"/>
              <a:gd name="connsiteY424" fmla="*/ 4088130 h 4454665"/>
              <a:gd name="connsiteX425" fmla="*/ 11140066 w 12192000"/>
              <a:gd name="connsiteY425" fmla="*/ 4095183 h 4454665"/>
              <a:gd name="connsiteX426" fmla="*/ 11112166 w 12192000"/>
              <a:gd name="connsiteY426" fmla="*/ 4116344 h 4454665"/>
              <a:gd name="connsiteX427" fmla="*/ 11077291 w 12192000"/>
              <a:gd name="connsiteY427" fmla="*/ 4112818 h 4454665"/>
              <a:gd name="connsiteX428" fmla="*/ 11073804 w 12192000"/>
              <a:gd name="connsiteY428" fmla="*/ 4116344 h 4454665"/>
              <a:gd name="connsiteX429" fmla="*/ 11070316 w 12192000"/>
              <a:gd name="connsiteY429" fmla="*/ 4119871 h 4454665"/>
              <a:gd name="connsiteX430" fmla="*/ 11070316 w 12192000"/>
              <a:gd name="connsiteY430" fmla="*/ 4141032 h 4454665"/>
              <a:gd name="connsiteX431" fmla="*/ 11077291 w 12192000"/>
              <a:gd name="connsiteY431" fmla="*/ 4148086 h 4454665"/>
              <a:gd name="connsiteX432" fmla="*/ 11122628 w 12192000"/>
              <a:gd name="connsiteY432" fmla="*/ 4151612 h 4454665"/>
              <a:gd name="connsiteX433" fmla="*/ 11126116 w 12192000"/>
              <a:gd name="connsiteY433" fmla="*/ 4151612 h 4454665"/>
              <a:gd name="connsiteX434" fmla="*/ 11181916 w 12192000"/>
              <a:gd name="connsiteY434" fmla="*/ 4098710 h 4454665"/>
              <a:gd name="connsiteX435" fmla="*/ 11213303 w 12192000"/>
              <a:gd name="connsiteY435" fmla="*/ 3968218 h 4454665"/>
              <a:gd name="connsiteX436" fmla="*/ 11227253 w 12192000"/>
              <a:gd name="connsiteY436" fmla="*/ 3925896 h 4454665"/>
              <a:gd name="connsiteX437" fmla="*/ 11230741 w 12192000"/>
              <a:gd name="connsiteY437" fmla="*/ 3904735 h 4454665"/>
              <a:gd name="connsiteX438" fmla="*/ 11230741 w 12192000"/>
              <a:gd name="connsiteY438" fmla="*/ 3897682 h 4454665"/>
              <a:gd name="connsiteX439" fmla="*/ 11223766 w 12192000"/>
              <a:gd name="connsiteY439" fmla="*/ 3897682 h 4454665"/>
              <a:gd name="connsiteX440" fmla="*/ 11195866 w 12192000"/>
              <a:gd name="connsiteY440" fmla="*/ 3897682 h 4454665"/>
              <a:gd name="connsiteX441" fmla="*/ 11188891 w 12192000"/>
              <a:gd name="connsiteY441" fmla="*/ 3901208 h 4454665"/>
              <a:gd name="connsiteX442" fmla="*/ 11150528 w 12192000"/>
              <a:gd name="connsiteY442" fmla="*/ 4045808 h 4454665"/>
              <a:gd name="connsiteX443" fmla="*/ 11147041 w 12192000"/>
              <a:gd name="connsiteY443" fmla="*/ 4045808 h 4454665"/>
              <a:gd name="connsiteX444" fmla="*/ 11112166 w 12192000"/>
              <a:gd name="connsiteY444" fmla="*/ 3901208 h 4454665"/>
              <a:gd name="connsiteX445" fmla="*/ 11105191 w 12192000"/>
              <a:gd name="connsiteY445" fmla="*/ 3897682 h 4454665"/>
              <a:gd name="connsiteX446" fmla="*/ 11077291 w 12192000"/>
              <a:gd name="connsiteY446" fmla="*/ 3897682 h 4454665"/>
              <a:gd name="connsiteX447" fmla="*/ 11070316 w 12192000"/>
              <a:gd name="connsiteY447" fmla="*/ 3897682 h 4454665"/>
              <a:gd name="connsiteX448" fmla="*/ 11038289 w 12192000"/>
              <a:gd name="connsiteY448" fmla="*/ 3893651 h 4454665"/>
              <a:gd name="connsiteX449" fmla="*/ 10985474 w 12192000"/>
              <a:gd name="connsiteY449" fmla="*/ 3914757 h 4454665"/>
              <a:gd name="connsiteX450" fmla="*/ 10985474 w 12192000"/>
              <a:gd name="connsiteY450" fmla="*/ 3904204 h 4454665"/>
              <a:gd name="connsiteX451" fmla="*/ 10978433 w 12192000"/>
              <a:gd name="connsiteY451" fmla="*/ 3897169 h 4454665"/>
              <a:gd name="connsiteX452" fmla="*/ 10950264 w 12192000"/>
              <a:gd name="connsiteY452" fmla="*/ 3897169 h 4454665"/>
              <a:gd name="connsiteX453" fmla="*/ 10943222 w 12192000"/>
              <a:gd name="connsiteY453" fmla="*/ 3904204 h 4454665"/>
              <a:gd name="connsiteX454" fmla="*/ 10943222 w 12192000"/>
              <a:gd name="connsiteY454" fmla="*/ 4080087 h 4454665"/>
              <a:gd name="connsiteX455" fmla="*/ 10950264 w 12192000"/>
              <a:gd name="connsiteY455" fmla="*/ 4087122 h 4454665"/>
              <a:gd name="connsiteX456" fmla="*/ 10978433 w 12192000"/>
              <a:gd name="connsiteY456" fmla="*/ 4087122 h 4454665"/>
              <a:gd name="connsiteX457" fmla="*/ 10985474 w 12192000"/>
              <a:gd name="connsiteY457" fmla="*/ 4080087 h 4454665"/>
              <a:gd name="connsiteX458" fmla="*/ 10985474 w 12192000"/>
              <a:gd name="connsiteY458" fmla="*/ 3956969 h 4454665"/>
              <a:gd name="connsiteX459" fmla="*/ 11038289 w 12192000"/>
              <a:gd name="connsiteY459" fmla="*/ 3935863 h 4454665"/>
              <a:gd name="connsiteX460" fmla="*/ 11045332 w 12192000"/>
              <a:gd name="connsiteY460" fmla="*/ 3928828 h 4454665"/>
              <a:gd name="connsiteX461" fmla="*/ 11045332 w 12192000"/>
              <a:gd name="connsiteY461" fmla="*/ 3900687 h 4454665"/>
              <a:gd name="connsiteX462" fmla="*/ 11041811 w 12192000"/>
              <a:gd name="connsiteY462" fmla="*/ 3897169 h 4454665"/>
              <a:gd name="connsiteX463" fmla="*/ 11038289 w 12192000"/>
              <a:gd name="connsiteY463" fmla="*/ 3893651 h 4454665"/>
              <a:gd name="connsiteX464" fmla="*/ 10831647 w 12192000"/>
              <a:gd name="connsiteY464" fmla="*/ 3889620 h 4454665"/>
              <a:gd name="connsiteX465" fmla="*/ 10761417 w 12192000"/>
              <a:gd name="connsiteY465" fmla="*/ 3896691 h 4454665"/>
              <a:gd name="connsiteX466" fmla="*/ 10754394 w 12192000"/>
              <a:gd name="connsiteY466" fmla="*/ 3903763 h 4454665"/>
              <a:gd name="connsiteX467" fmla="*/ 10754394 w 12192000"/>
              <a:gd name="connsiteY467" fmla="*/ 3928512 h 4454665"/>
              <a:gd name="connsiteX468" fmla="*/ 10757905 w 12192000"/>
              <a:gd name="connsiteY468" fmla="*/ 3935584 h 4454665"/>
              <a:gd name="connsiteX469" fmla="*/ 10761417 w 12192000"/>
              <a:gd name="connsiteY469" fmla="*/ 3935584 h 4454665"/>
              <a:gd name="connsiteX470" fmla="*/ 10828136 w 12192000"/>
              <a:gd name="connsiteY470" fmla="*/ 3932048 h 4454665"/>
              <a:gd name="connsiteX471" fmla="*/ 10852717 w 12192000"/>
              <a:gd name="connsiteY471" fmla="*/ 3956798 h 4454665"/>
              <a:gd name="connsiteX472" fmla="*/ 10852717 w 12192000"/>
              <a:gd name="connsiteY472" fmla="*/ 3967405 h 4454665"/>
              <a:gd name="connsiteX473" fmla="*/ 10803555 w 12192000"/>
              <a:gd name="connsiteY473" fmla="*/ 3970941 h 4454665"/>
              <a:gd name="connsiteX474" fmla="*/ 10740347 w 12192000"/>
              <a:gd name="connsiteY474" fmla="*/ 4031046 h 4454665"/>
              <a:gd name="connsiteX475" fmla="*/ 10796532 w 12192000"/>
              <a:gd name="connsiteY475" fmla="*/ 4091152 h 4454665"/>
              <a:gd name="connsiteX476" fmla="*/ 10859740 w 12192000"/>
              <a:gd name="connsiteY476" fmla="*/ 4077009 h 4454665"/>
              <a:gd name="connsiteX477" fmla="*/ 10887833 w 12192000"/>
              <a:gd name="connsiteY477" fmla="*/ 4091152 h 4454665"/>
              <a:gd name="connsiteX478" fmla="*/ 10894855 w 12192000"/>
              <a:gd name="connsiteY478" fmla="*/ 4087616 h 4454665"/>
              <a:gd name="connsiteX479" fmla="*/ 10894855 w 12192000"/>
              <a:gd name="connsiteY479" fmla="*/ 4084081 h 4454665"/>
              <a:gd name="connsiteX480" fmla="*/ 10894855 w 12192000"/>
              <a:gd name="connsiteY480" fmla="*/ 3956798 h 4454665"/>
              <a:gd name="connsiteX481" fmla="*/ 10831647 w 12192000"/>
              <a:gd name="connsiteY481" fmla="*/ 3889620 h 4454665"/>
              <a:gd name="connsiteX482" fmla="*/ 10495822 w 12192000"/>
              <a:gd name="connsiteY482" fmla="*/ 3889619 h 4454665"/>
              <a:gd name="connsiteX483" fmla="*/ 10409835 w 12192000"/>
              <a:gd name="connsiteY483" fmla="*/ 3990386 h 4454665"/>
              <a:gd name="connsiteX484" fmla="*/ 10495822 w 12192000"/>
              <a:gd name="connsiteY484" fmla="*/ 4091152 h 4454665"/>
              <a:gd name="connsiteX485" fmla="*/ 10581809 w 12192000"/>
              <a:gd name="connsiteY485" fmla="*/ 3990386 h 4454665"/>
              <a:gd name="connsiteX486" fmla="*/ 10495822 w 12192000"/>
              <a:gd name="connsiteY486" fmla="*/ 3889619 h 4454665"/>
              <a:gd name="connsiteX487" fmla="*/ 10241892 w 12192000"/>
              <a:gd name="connsiteY487" fmla="*/ 3865436 h 4454665"/>
              <a:gd name="connsiteX488" fmla="*/ 10273241 w 12192000"/>
              <a:gd name="connsiteY488" fmla="*/ 3865436 h 4454665"/>
              <a:gd name="connsiteX489" fmla="*/ 10290657 w 12192000"/>
              <a:gd name="connsiteY489" fmla="*/ 3865436 h 4454665"/>
              <a:gd name="connsiteX490" fmla="*/ 10335940 w 12192000"/>
              <a:gd name="connsiteY490" fmla="*/ 3904400 h 4454665"/>
              <a:gd name="connsiteX491" fmla="*/ 10287174 w 12192000"/>
              <a:gd name="connsiteY491" fmla="*/ 3943362 h 4454665"/>
              <a:gd name="connsiteX492" fmla="*/ 10241892 w 12192000"/>
              <a:gd name="connsiteY492" fmla="*/ 3943362 h 4454665"/>
              <a:gd name="connsiteX493" fmla="*/ 10241892 w 12192000"/>
              <a:gd name="connsiteY493" fmla="*/ 3865436 h 4454665"/>
              <a:gd name="connsiteX494" fmla="*/ 10659063 w 12192000"/>
              <a:gd name="connsiteY494" fmla="*/ 3852001 h 4454665"/>
              <a:gd name="connsiteX495" fmla="*/ 10627410 w 12192000"/>
              <a:gd name="connsiteY495" fmla="*/ 3859035 h 4454665"/>
              <a:gd name="connsiteX496" fmla="*/ 10623893 w 12192000"/>
              <a:gd name="connsiteY496" fmla="*/ 3866069 h 4454665"/>
              <a:gd name="connsiteX497" fmla="*/ 10623893 w 12192000"/>
              <a:gd name="connsiteY497" fmla="*/ 3897721 h 4454665"/>
              <a:gd name="connsiteX498" fmla="*/ 10606308 w 12192000"/>
              <a:gd name="connsiteY498" fmla="*/ 3897721 h 4454665"/>
              <a:gd name="connsiteX499" fmla="*/ 10599275 w 12192000"/>
              <a:gd name="connsiteY499" fmla="*/ 3904755 h 4454665"/>
              <a:gd name="connsiteX500" fmla="*/ 10599275 w 12192000"/>
              <a:gd name="connsiteY500" fmla="*/ 3929373 h 4454665"/>
              <a:gd name="connsiteX501" fmla="*/ 10606308 w 12192000"/>
              <a:gd name="connsiteY501" fmla="*/ 3936407 h 4454665"/>
              <a:gd name="connsiteX502" fmla="*/ 10623893 w 12192000"/>
              <a:gd name="connsiteY502" fmla="*/ 3936407 h 4454665"/>
              <a:gd name="connsiteX503" fmla="*/ 10623893 w 12192000"/>
              <a:gd name="connsiteY503" fmla="*/ 4020814 h 4454665"/>
              <a:gd name="connsiteX504" fmla="*/ 10680164 w 12192000"/>
              <a:gd name="connsiteY504" fmla="*/ 4091152 h 4454665"/>
              <a:gd name="connsiteX505" fmla="*/ 10711817 w 12192000"/>
              <a:gd name="connsiteY505" fmla="*/ 4087636 h 4454665"/>
              <a:gd name="connsiteX506" fmla="*/ 10718851 w 12192000"/>
              <a:gd name="connsiteY506" fmla="*/ 4080601 h 4454665"/>
              <a:gd name="connsiteX507" fmla="*/ 10718851 w 12192000"/>
              <a:gd name="connsiteY507" fmla="*/ 4055983 h 4454665"/>
              <a:gd name="connsiteX508" fmla="*/ 10711817 w 12192000"/>
              <a:gd name="connsiteY508" fmla="*/ 4048949 h 4454665"/>
              <a:gd name="connsiteX509" fmla="*/ 10687198 w 12192000"/>
              <a:gd name="connsiteY509" fmla="*/ 4048949 h 4454665"/>
              <a:gd name="connsiteX510" fmla="*/ 10666096 w 12192000"/>
              <a:gd name="connsiteY510" fmla="*/ 4013780 h 4454665"/>
              <a:gd name="connsiteX511" fmla="*/ 10666096 w 12192000"/>
              <a:gd name="connsiteY511" fmla="*/ 3936407 h 4454665"/>
              <a:gd name="connsiteX512" fmla="*/ 10711817 w 12192000"/>
              <a:gd name="connsiteY512" fmla="*/ 3936407 h 4454665"/>
              <a:gd name="connsiteX513" fmla="*/ 10718851 w 12192000"/>
              <a:gd name="connsiteY513" fmla="*/ 3929373 h 4454665"/>
              <a:gd name="connsiteX514" fmla="*/ 10718851 w 12192000"/>
              <a:gd name="connsiteY514" fmla="*/ 3904755 h 4454665"/>
              <a:gd name="connsiteX515" fmla="*/ 10711817 w 12192000"/>
              <a:gd name="connsiteY515" fmla="*/ 3897721 h 4454665"/>
              <a:gd name="connsiteX516" fmla="*/ 10666096 w 12192000"/>
              <a:gd name="connsiteY516" fmla="*/ 3897721 h 4454665"/>
              <a:gd name="connsiteX517" fmla="*/ 10666096 w 12192000"/>
              <a:gd name="connsiteY517" fmla="*/ 3859035 h 4454665"/>
              <a:gd name="connsiteX518" fmla="*/ 10662580 w 12192000"/>
              <a:gd name="connsiteY518" fmla="*/ 3852001 h 4454665"/>
              <a:gd name="connsiteX519" fmla="*/ 10659063 w 12192000"/>
              <a:gd name="connsiteY519" fmla="*/ 3852001 h 4454665"/>
              <a:gd name="connsiteX520" fmla="*/ 10283668 w 12192000"/>
              <a:gd name="connsiteY520" fmla="*/ 3823787 h 4454665"/>
              <a:gd name="connsiteX521" fmla="*/ 10203208 w 12192000"/>
              <a:gd name="connsiteY521" fmla="*/ 3827298 h 4454665"/>
              <a:gd name="connsiteX522" fmla="*/ 10196211 w 12192000"/>
              <a:gd name="connsiteY522" fmla="*/ 3834320 h 4454665"/>
              <a:gd name="connsiteX523" fmla="*/ 10196211 w 12192000"/>
              <a:gd name="connsiteY523" fmla="*/ 4080100 h 4454665"/>
              <a:gd name="connsiteX524" fmla="*/ 10203208 w 12192000"/>
              <a:gd name="connsiteY524" fmla="*/ 4087122 h 4454665"/>
              <a:gd name="connsiteX525" fmla="*/ 10234693 w 12192000"/>
              <a:gd name="connsiteY525" fmla="*/ 4087122 h 4454665"/>
              <a:gd name="connsiteX526" fmla="*/ 10241689 w 12192000"/>
              <a:gd name="connsiteY526" fmla="*/ 4080100 h 4454665"/>
              <a:gd name="connsiteX527" fmla="*/ 10241689 w 12192000"/>
              <a:gd name="connsiteY527" fmla="*/ 3981788 h 4454665"/>
              <a:gd name="connsiteX528" fmla="*/ 10290665 w 12192000"/>
              <a:gd name="connsiteY528" fmla="*/ 3985299 h 4454665"/>
              <a:gd name="connsiteX529" fmla="*/ 10336143 w 12192000"/>
              <a:gd name="connsiteY529" fmla="*/ 4083611 h 4454665"/>
              <a:gd name="connsiteX530" fmla="*/ 10343139 w 12192000"/>
              <a:gd name="connsiteY530" fmla="*/ 4087122 h 4454665"/>
              <a:gd name="connsiteX531" fmla="*/ 10374624 w 12192000"/>
              <a:gd name="connsiteY531" fmla="*/ 4087122 h 4454665"/>
              <a:gd name="connsiteX532" fmla="*/ 10381620 w 12192000"/>
              <a:gd name="connsiteY532" fmla="*/ 4083611 h 4454665"/>
              <a:gd name="connsiteX533" fmla="*/ 10381620 w 12192000"/>
              <a:gd name="connsiteY533" fmla="*/ 4076589 h 4454665"/>
              <a:gd name="connsiteX534" fmla="*/ 10336143 w 12192000"/>
              <a:gd name="connsiteY534" fmla="*/ 3971255 h 4454665"/>
              <a:gd name="connsiteX535" fmla="*/ 10381620 w 12192000"/>
              <a:gd name="connsiteY535" fmla="*/ 3904543 h 4454665"/>
              <a:gd name="connsiteX536" fmla="*/ 10290665 w 12192000"/>
              <a:gd name="connsiteY536" fmla="*/ 3823787 h 4454665"/>
              <a:gd name="connsiteX537" fmla="*/ 10283668 w 12192000"/>
              <a:gd name="connsiteY537" fmla="*/ 3823787 h 4454665"/>
              <a:gd name="connsiteX538" fmla="*/ 11839186 w 12192000"/>
              <a:gd name="connsiteY538" fmla="*/ 3792865 h 4454665"/>
              <a:gd name="connsiteX539" fmla="*/ 11845722 w 12192000"/>
              <a:gd name="connsiteY539" fmla="*/ 3798596 h 4454665"/>
              <a:gd name="connsiteX540" fmla="*/ 11908470 w 12192000"/>
              <a:gd name="connsiteY540" fmla="*/ 4038420 h 4454665"/>
              <a:gd name="connsiteX541" fmla="*/ 11898012 w 12192000"/>
              <a:gd name="connsiteY541" fmla="*/ 4041947 h 4454665"/>
              <a:gd name="connsiteX542" fmla="*/ 11859666 w 12192000"/>
              <a:gd name="connsiteY542" fmla="*/ 4031366 h 4454665"/>
              <a:gd name="connsiteX543" fmla="*/ 11852694 w 12192000"/>
              <a:gd name="connsiteY543" fmla="*/ 4020786 h 4454665"/>
              <a:gd name="connsiteX544" fmla="*/ 11807377 w 12192000"/>
              <a:gd name="connsiteY544" fmla="*/ 3840918 h 4454665"/>
              <a:gd name="connsiteX545" fmla="*/ 11807377 w 12192000"/>
              <a:gd name="connsiteY545" fmla="*/ 3826811 h 4454665"/>
              <a:gd name="connsiteX546" fmla="*/ 11835264 w 12192000"/>
              <a:gd name="connsiteY546" fmla="*/ 3795069 h 4454665"/>
              <a:gd name="connsiteX547" fmla="*/ 11839186 w 12192000"/>
              <a:gd name="connsiteY547" fmla="*/ 3792865 h 4454665"/>
              <a:gd name="connsiteX548" fmla="*/ 11458923 w 12192000"/>
              <a:gd name="connsiteY548" fmla="*/ 3792865 h 4454665"/>
              <a:gd name="connsiteX549" fmla="*/ 11462885 w 12192000"/>
              <a:gd name="connsiteY549" fmla="*/ 3795069 h 4454665"/>
              <a:gd name="connsiteX550" fmla="*/ 11494585 w 12192000"/>
              <a:gd name="connsiteY550" fmla="*/ 3826811 h 4454665"/>
              <a:gd name="connsiteX551" fmla="*/ 11491063 w 12192000"/>
              <a:gd name="connsiteY551" fmla="*/ 3840918 h 4454665"/>
              <a:gd name="connsiteX552" fmla="*/ 11445274 w 12192000"/>
              <a:gd name="connsiteY552" fmla="*/ 4020786 h 4454665"/>
              <a:gd name="connsiteX553" fmla="*/ 11438229 w 12192000"/>
              <a:gd name="connsiteY553" fmla="*/ 4031366 h 4454665"/>
              <a:gd name="connsiteX554" fmla="*/ 11399484 w 12192000"/>
              <a:gd name="connsiteY554" fmla="*/ 4041947 h 4454665"/>
              <a:gd name="connsiteX555" fmla="*/ 11388917 w 12192000"/>
              <a:gd name="connsiteY555" fmla="*/ 4038420 h 4454665"/>
              <a:gd name="connsiteX556" fmla="*/ 11452318 w 12192000"/>
              <a:gd name="connsiteY556" fmla="*/ 3798596 h 4454665"/>
              <a:gd name="connsiteX557" fmla="*/ 11458923 w 12192000"/>
              <a:gd name="connsiteY557" fmla="*/ 3792865 h 4454665"/>
              <a:gd name="connsiteX558" fmla="*/ 11677605 w 12192000"/>
              <a:gd name="connsiteY558" fmla="*/ 3787511 h 4454665"/>
              <a:gd name="connsiteX559" fmla="*/ 11684592 w 12192000"/>
              <a:gd name="connsiteY559" fmla="*/ 3787511 h 4454665"/>
              <a:gd name="connsiteX560" fmla="*/ 11792882 w 12192000"/>
              <a:gd name="connsiteY560" fmla="*/ 3851080 h 4454665"/>
              <a:gd name="connsiteX561" fmla="*/ 11796375 w 12192000"/>
              <a:gd name="connsiteY561" fmla="*/ 3858144 h 4454665"/>
              <a:gd name="connsiteX562" fmla="*/ 11789388 w 12192000"/>
              <a:gd name="connsiteY562" fmla="*/ 3865207 h 4454665"/>
              <a:gd name="connsiteX563" fmla="*/ 11698565 w 12192000"/>
              <a:gd name="connsiteY563" fmla="*/ 3911118 h 4454665"/>
              <a:gd name="connsiteX564" fmla="*/ 11688084 w 12192000"/>
              <a:gd name="connsiteY564" fmla="*/ 3911118 h 4454665"/>
              <a:gd name="connsiteX565" fmla="*/ 11681098 w 12192000"/>
              <a:gd name="connsiteY565" fmla="*/ 3900523 h 4454665"/>
              <a:gd name="connsiteX566" fmla="*/ 11674112 w 12192000"/>
              <a:gd name="connsiteY566" fmla="*/ 3798107 h 4454665"/>
              <a:gd name="connsiteX567" fmla="*/ 11677605 w 12192000"/>
              <a:gd name="connsiteY567" fmla="*/ 3787511 h 4454665"/>
              <a:gd name="connsiteX568" fmla="*/ 11613922 w 12192000"/>
              <a:gd name="connsiteY568" fmla="*/ 3787511 h 4454665"/>
              <a:gd name="connsiteX569" fmla="*/ 11620908 w 12192000"/>
              <a:gd name="connsiteY569" fmla="*/ 3787511 h 4454665"/>
              <a:gd name="connsiteX570" fmla="*/ 11624401 w 12192000"/>
              <a:gd name="connsiteY570" fmla="*/ 3798107 h 4454665"/>
              <a:gd name="connsiteX571" fmla="*/ 11613922 w 12192000"/>
              <a:gd name="connsiteY571" fmla="*/ 3904054 h 4454665"/>
              <a:gd name="connsiteX572" fmla="*/ 11610428 w 12192000"/>
              <a:gd name="connsiteY572" fmla="*/ 3911118 h 4454665"/>
              <a:gd name="connsiteX573" fmla="*/ 11599949 w 12192000"/>
              <a:gd name="connsiteY573" fmla="*/ 3911118 h 4454665"/>
              <a:gd name="connsiteX574" fmla="*/ 11509124 w 12192000"/>
              <a:gd name="connsiteY574" fmla="*/ 3865207 h 4454665"/>
              <a:gd name="connsiteX575" fmla="*/ 11502138 w 12192000"/>
              <a:gd name="connsiteY575" fmla="*/ 3858144 h 4454665"/>
              <a:gd name="connsiteX576" fmla="*/ 11505632 w 12192000"/>
              <a:gd name="connsiteY576" fmla="*/ 3851080 h 4454665"/>
              <a:gd name="connsiteX577" fmla="*/ 11613922 w 12192000"/>
              <a:gd name="connsiteY577" fmla="*/ 3787511 h 4454665"/>
              <a:gd name="connsiteX578" fmla="*/ 11532772 w 12192000"/>
              <a:gd name="connsiteY578" fmla="*/ 3752579 h 4454665"/>
              <a:gd name="connsiteX579" fmla="*/ 11539758 w 12192000"/>
              <a:gd name="connsiteY579" fmla="*/ 3759969 h 4454665"/>
              <a:gd name="connsiteX580" fmla="*/ 11536265 w 12192000"/>
              <a:gd name="connsiteY580" fmla="*/ 3763664 h 4454665"/>
              <a:gd name="connsiteX581" fmla="*/ 11529278 w 12192000"/>
              <a:gd name="connsiteY581" fmla="*/ 3767359 h 4454665"/>
              <a:gd name="connsiteX582" fmla="*/ 11525785 w 12192000"/>
              <a:gd name="connsiteY582" fmla="*/ 3759969 h 4454665"/>
              <a:gd name="connsiteX583" fmla="*/ 11522292 w 12192000"/>
              <a:gd name="connsiteY583" fmla="*/ 3759969 h 4454665"/>
              <a:gd name="connsiteX584" fmla="*/ 11532772 w 12192000"/>
              <a:gd name="connsiteY584" fmla="*/ 3752579 h 4454665"/>
              <a:gd name="connsiteX585" fmla="*/ 11529297 w 12192000"/>
              <a:gd name="connsiteY585" fmla="*/ 3745382 h 4454665"/>
              <a:gd name="connsiteX586" fmla="*/ 11511543 w 12192000"/>
              <a:gd name="connsiteY586" fmla="*/ 3756034 h 4454665"/>
              <a:gd name="connsiteX587" fmla="*/ 11515094 w 12192000"/>
              <a:gd name="connsiteY587" fmla="*/ 3759585 h 4454665"/>
              <a:gd name="connsiteX588" fmla="*/ 11532848 w 12192000"/>
              <a:gd name="connsiteY588" fmla="*/ 3791543 h 4454665"/>
              <a:gd name="connsiteX589" fmla="*/ 11539950 w 12192000"/>
              <a:gd name="connsiteY589" fmla="*/ 3787991 h 4454665"/>
              <a:gd name="connsiteX590" fmla="*/ 11532848 w 12192000"/>
              <a:gd name="connsiteY590" fmla="*/ 3773788 h 4454665"/>
              <a:gd name="connsiteX591" fmla="*/ 11539950 w 12192000"/>
              <a:gd name="connsiteY591" fmla="*/ 3770238 h 4454665"/>
              <a:gd name="connsiteX592" fmla="*/ 11554153 w 12192000"/>
              <a:gd name="connsiteY592" fmla="*/ 3780890 h 4454665"/>
              <a:gd name="connsiteX593" fmla="*/ 11561255 w 12192000"/>
              <a:gd name="connsiteY593" fmla="*/ 3777339 h 4454665"/>
              <a:gd name="connsiteX594" fmla="*/ 11547052 w 12192000"/>
              <a:gd name="connsiteY594" fmla="*/ 3763136 h 4454665"/>
              <a:gd name="connsiteX595" fmla="*/ 11547052 w 12192000"/>
              <a:gd name="connsiteY595" fmla="*/ 3759585 h 4454665"/>
              <a:gd name="connsiteX596" fmla="*/ 11529297 w 12192000"/>
              <a:gd name="connsiteY596" fmla="*/ 3745382 h 4454665"/>
              <a:gd name="connsiteX597" fmla="*/ 11750205 w 12192000"/>
              <a:gd name="connsiteY597" fmla="*/ 3739144 h 4454665"/>
              <a:gd name="connsiteX598" fmla="*/ 11753748 w 12192000"/>
              <a:gd name="connsiteY598" fmla="*/ 3763328 h 4454665"/>
              <a:gd name="connsiteX599" fmla="*/ 11746663 w 12192000"/>
              <a:gd name="connsiteY599" fmla="*/ 3780602 h 4454665"/>
              <a:gd name="connsiteX600" fmla="*/ 11753748 w 12192000"/>
              <a:gd name="connsiteY600" fmla="*/ 3787511 h 4454665"/>
              <a:gd name="connsiteX601" fmla="*/ 11760832 w 12192000"/>
              <a:gd name="connsiteY601" fmla="*/ 3770237 h 4454665"/>
              <a:gd name="connsiteX602" fmla="*/ 11785626 w 12192000"/>
              <a:gd name="connsiteY602" fmla="*/ 3756418 h 4454665"/>
              <a:gd name="connsiteX603" fmla="*/ 11778543 w 12192000"/>
              <a:gd name="connsiteY603" fmla="*/ 3752963 h 4454665"/>
              <a:gd name="connsiteX604" fmla="*/ 11760832 w 12192000"/>
              <a:gd name="connsiteY604" fmla="*/ 3759873 h 4454665"/>
              <a:gd name="connsiteX605" fmla="*/ 11757290 w 12192000"/>
              <a:gd name="connsiteY605" fmla="*/ 3742598 h 4454665"/>
              <a:gd name="connsiteX606" fmla="*/ 11750205 w 12192000"/>
              <a:gd name="connsiteY606" fmla="*/ 3739144 h 4454665"/>
              <a:gd name="connsiteX607" fmla="*/ 11715224 w 12192000"/>
              <a:gd name="connsiteY607" fmla="*/ 3735114 h 4454665"/>
              <a:gd name="connsiteX608" fmla="*/ 11725705 w 12192000"/>
              <a:gd name="connsiteY608" fmla="*/ 3738473 h 4454665"/>
              <a:gd name="connsiteX609" fmla="*/ 11729197 w 12192000"/>
              <a:gd name="connsiteY609" fmla="*/ 3741832 h 4454665"/>
              <a:gd name="connsiteX610" fmla="*/ 11722211 w 12192000"/>
              <a:gd name="connsiteY610" fmla="*/ 3748549 h 4454665"/>
              <a:gd name="connsiteX611" fmla="*/ 11711731 w 12192000"/>
              <a:gd name="connsiteY611" fmla="*/ 3745190 h 4454665"/>
              <a:gd name="connsiteX612" fmla="*/ 11711731 w 12192000"/>
              <a:gd name="connsiteY612" fmla="*/ 3741832 h 4454665"/>
              <a:gd name="connsiteX613" fmla="*/ 11715224 w 12192000"/>
              <a:gd name="connsiteY613" fmla="*/ 3735114 h 4454665"/>
              <a:gd name="connsiteX614" fmla="*/ 11582079 w 12192000"/>
              <a:gd name="connsiteY614" fmla="*/ 3734609 h 4454665"/>
              <a:gd name="connsiteX615" fmla="*/ 11596187 w 12192000"/>
              <a:gd name="connsiteY615" fmla="*/ 3745190 h 4454665"/>
              <a:gd name="connsiteX616" fmla="*/ 11582079 w 12192000"/>
              <a:gd name="connsiteY616" fmla="*/ 3759297 h 4454665"/>
              <a:gd name="connsiteX617" fmla="*/ 11567972 w 12192000"/>
              <a:gd name="connsiteY617" fmla="*/ 3748717 h 4454665"/>
              <a:gd name="connsiteX618" fmla="*/ 11567972 w 12192000"/>
              <a:gd name="connsiteY618" fmla="*/ 3745190 h 4454665"/>
              <a:gd name="connsiteX619" fmla="*/ 11582079 w 12192000"/>
              <a:gd name="connsiteY619" fmla="*/ 3734609 h 4454665"/>
              <a:gd name="connsiteX620" fmla="*/ 11670081 w 12192000"/>
              <a:gd name="connsiteY620" fmla="*/ 3728395 h 4454665"/>
              <a:gd name="connsiteX621" fmla="*/ 11673440 w 12192000"/>
              <a:gd name="connsiteY621" fmla="*/ 3738875 h 4454665"/>
              <a:gd name="connsiteX622" fmla="*/ 11676799 w 12192000"/>
              <a:gd name="connsiteY622" fmla="*/ 3745862 h 4454665"/>
              <a:gd name="connsiteX623" fmla="*/ 11663363 w 12192000"/>
              <a:gd name="connsiteY623" fmla="*/ 3745862 h 4454665"/>
              <a:gd name="connsiteX624" fmla="*/ 11666722 w 12192000"/>
              <a:gd name="connsiteY624" fmla="*/ 3738875 h 4454665"/>
              <a:gd name="connsiteX625" fmla="*/ 11670081 w 12192000"/>
              <a:gd name="connsiteY625" fmla="*/ 3728395 h 4454665"/>
              <a:gd name="connsiteX626" fmla="*/ 11578609 w 12192000"/>
              <a:gd name="connsiteY626" fmla="*/ 3727879 h 4454665"/>
              <a:gd name="connsiteX627" fmla="*/ 11561254 w 12192000"/>
              <a:gd name="connsiteY627" fmla="*/ 3745449 h 4454665"/>
              <a:gd name="connsiteX628" fmla="*/ 11561254 w 12192000"/>
              <a:gd name="connsiteY628" fmla="*/ 3748962 h 4454665"/>
              <a:gd name="connsiteX629" fmla="*/ 11582079 w 12192000"/>
              <a:gd name="connsiteY629" fmla="*/ 3766532 h 4454665"/>
              <a:gd name="connsiteX630" fmla="*/ 11602904 w 12192000"/>
              <a:gd name="connsiteY630" fmla="*/ 3745449 h 4454665"/>
              <a:gd name="connsiteX631" fmla="*/ 11578609 w 12192000"/>
              <a:gd name="connsiteY631" fmla="*/ 3727879 h 4454665"/>
              <a:gd name="connsiteX632" fmla="*/ 11708922 w 12192000"/>
              <a:gd name="connsiteY632" fmla="*/ 3724365 h 4454665"/>
              <a:gd name="connsiteX633" fmla="*/ 11705380 w 12192000"/>
              <a:gd name="connsiteY633" fmla="*/ 3742119 h 4454665"/>
              <a:gd name="connsiteX634" fmla="*/ 11698296 w 12192000"/>
              <a:gd name="connsiteY634" fmla="*/ 3763424 h 4454665"/>
              <a:gd name="connsiteX635" fmla="*/ 11708922 w 12192000"/>
              <a:gd name="connsiteY635" fmla="*/ 3766975 h 4454665"/>
              <a:gd name="connsiteX636" fmla="*/ 11712464 w 12192000"/>
              <a:gd name="connsiteY636" fmla="*/ 3752772 h 4454665"/>
              <a:gd name="connsiteX637" fmla="*/ 11719548 w 12192000"/>
              <a:gd name="connsiteY637" fmla="*/ 3752772 h 4454665"/>
              <a:gd name="connsiteX638" fmla="*/ 11723090 w 12192000"/>
              <a:gd name="connsiteY638" fmla="*/ 3770526 h 4454665"/>
              <a:gd name="connsiteX639" fmla="*/ 11730175 w 12192000"/>
              <a:gd name="connsiteY639" fmla="*/ 3774077 h 4454665"/>
              <a:gd name="connsiteX640" fmla="*/ 11726632 w 12192000"/>
              <a:gd name="connsiteY640" fmla="*/ 3756323 h 4454665"/>
              <a:gd name="connsiteX641" fmla="*/ 11737259 w 12192000"/>
              <a:gd name="connsiteY641" fmla="*/ 3742119 h 4454665"/>
              <a:gd name="connsiteX642" fmla="*/ 11730175 w 12192000"/>
              <a:gd name="connsiteY642" fmla="*/ 3731467 h 4454665"/>
              <a:gd name="connsiteX643" fmla="*/ 11708922 w 12192000"/>
              <a:gd name="connsiteY643" fmla="*/ 3724365 h 4454665"/>
              <a:gd name="connsiteX644" fmla="*/ 11666295 w 12192000"/>
              <a:gd name="connsiteY644" fmla="*/ 3717647 h 4454665"/>
              <a:gd name="connsiteX645" fmla="*/ 11659211 w 12192000"/>
              <a:gd name="connsiteY645" fmla="*/ 3738731 h 4454665"/>
              <a:gd name="connsiteX646" fmla="*/ 11648585 w 12192000"/>
              <a:gd name="connsiteY646" fmla="*/ 3759814 h 4454665"/>
              <a:gd name="connsiteX647" fmla="*/ 11655669 w 12192000"/>
              <a:gd name="connsiteY647" fmla="*/ 3759814 h 4454665"/>
              <a:gd name="connsiteX648" fmla="*/ 11659211 w 12192000"/>
              <a:gd name="connsiteY648" fmla="*/ 3752786 h 4454665"/>
              <a:gd name="connsiteX649" fmla="*/ 11676922 w 12192000"/>
              <a:gd name="connsiteY649" fmla="*/ 3752786 h 4454665"/>
              <a:gd name="connsiteX650" fmla="*/ 11680464 w 12192000"/>
              <a:gd name="connsiteY650" fmla="*/ 3759814 h 4454665"/>
              <a:gd name="connsiteX651" fmla="*/ 11687548 w 12192000"/>
              <a:gd name="connsiteY651" fmla="*/ 3763328 h 4454665"/>
              <a:gd name="connsiteX652" fmla="*/ 11680464 w 12192000"/>
              <a:gd name="connsiteY652" fmla="*/ 3738731 h 4454665"/>
              <a:gd name="connsiteX653" fmla="*/ 11676922 w 12192000"/>
              <a:gd name="connsiteY653" fmla="*/ 3717647 h 4454665"/>
              <a:gd name="connsiteX654" fmla="*/ 11666295 w 12192000"/>
              <a:gd name="connsiteY654" fmla="*/ 3717647 h 4454665"/>
              <a:gd name="connsiteX655" fmla="*/ 11645898 w 12192000"/>
              <a:gd name="connsiteY655" fmla="*/ 3717647 h 4454665"/>
              <a:gd name="connsiteX656" fmla="*/ 11606934 w 12192000"/>
              <a:gd name="connsiteY656" fmla="*/ 3721118 h 4454665"/>
              <a:gd name="connsiteX657" fmla="*/ 11606934 w 12192000"/>
              <a:gd name="connsiteY657" fmla="*/ 3728059 h 4454665"/>
              <a:gd name="connsiteX658" fmla="*/ 11621103 w 12192000"/>
              <a:gd name="connsiteY658" fmla="*/ 3724589 h 4454665"/>
              <a:gd name="connsiteX659" fmla="*/ 11624645 w 12192000"/>
              <a:gd name="connsiteY659" fmla="*/ 3759297 h 4454665"/>
              <a:gd name="connsiteX660" fmla="*/ 11635271 w 12192000"/>
              <a:gd name="connsiteY660" fmla="*/ 3759297 h 4454665"/>
              <a:gd name="connsiteX661" fmla="*/ 11631729 w 12192000"/>
              <a:gd name="connsiteY661" fmla="*/ 3724589 h 4454665"/>
              <a:gd name="connsiteX662" fmla="*/ 11645898 w 12192000"/>
              <a:gd name="connsiteY662" fmla="*/ 3724589 h 4454665"/>
              <a:gd name="connsiteX663" fmla="*/ 11645898 w 12192000"/>
              <a:gd name="connsiteY663" fmla="*/ 3717647 h 4454665"/>
              <a:gd name="connsiteX664" fmla="*/ 11196257 w 12192000"/>
              <a:gd name="connsiteY664" fmla="*/ 3717646 h 4454665"/>
              <a:gd name="connsiteX665" fmla="*/ 11221336 w 12192000"/>
              <a:gd name="connsiteY665" fmla="*/ 3752578 h 4454665"/>
              <a:gd name="connsiteX666" fmla="*/ 11167595 w 12192000"/>
              <a:gd name="connsiteY666" fmla="*/ 3752578 h 4454665"/>
              <a:gd name="connsiteX667" fmla="*/ 11196257 w 12192000"/>
              <a:gd name="connsiteY667" fmla="*/ 3717646 h 4454665"/>
              <a:gd name="connsiteX668" fmla="*/ 11648585 w 12192000"/>
              <a:gd name="connsiteY668" fmla="*/ 3710930 h 4454665"/>
              <a:gd name="connsiteX669" fmla="*/ 11813539 w 12192000"/>
              <a:gd name="connsiteY669" fmla="*/ 3766821 h 4454665"/>
              <a:gd name="connsiteX670" fmla="*/ 11817049 w 12192000"/>
              <a:gd name="connsiteY670" fmla="*/ 3780794 h 4454665"/>
              <a:gd name="connsiteX671" fmla="*/ 11788972 w 12192000"/>
              <a:gd name="connsiteY671" fmla="*/ 3812234 h 4454665"/>
              <a:gd name="connsiteX672" fmla="*/ 11774933 w 12192000"/>
              <a:gd name="connsiteY672" fmla="*/ 3812234 h 4454665"/>
              <a:gd name="connsiteX673" fmla="*/ 11648585 w 12192000"/>
              <a:gd name="connsiteY673" fmla="*/ 3766821 h 4454665"/>
              <a:gd name="connsiteX674" fmla="*/ 11522236 w 12192000"/>
              <a:gd name="connsiteY674" fmla="*/ 3812234 h 4454665"/>
              <a:gd name="connsiteX675" fmla="*/ 11508198 w 12192000"/>
              <a:gd name="connsiteY675" fmla="*/ 3812234 h 4454665"/>
              <a:gd name="connsiteX676" fmla="*/ 11480121 w 12192000"/>
              <a:gd name="connsiteY676" fmla="*/ 3780794 h 4454665"/>
              <a:gd name="connsiteX677" fmla="*/ 11483630 w 12192000"/>
              <a:gd name="connsiteY677" fmla="*/ 3766821 h 4454665"/>
              <a:gd name="connsiteX678" fmla="*/ 11648585 w 12192000"/>
              <a:gd name="connsiteY678" fmla="*/ 3710930 h 4454665"/>
              <a:gd name="connsiteX679" fmla="*/ 11196481 w 12192000"/>
              <a:gd name="connsiteY679" fmla="*/ 3710929 h 4454665"/>
              <a:gd name="connsiteX680" fmla="*/ 11158189 w 12192000"/>
              <a:gd name="connsiteY680" fmla="*/ 3759969 h 4454665"/>
              <a:gd name="connsiteX681" fmla="*/ 11199962 w 12192000"/>
              <a:gd name="connsiteY681" fmla="*/ 3809008 h 4454665"/>
              <a:gd name="connsiteX682" fmla="*/ 11227810 w 12192000"/>
              <a:gd name="connsiteY682" fmla="*/ 3802002 h 4454665"/>
              <a:gd name="connsiteX683" fmla="*/ 11227810 w 12192000"/>
              <a:gd name="connsiteY683" fmla="*/ 3791494 h 4454665"/>
              <a:gd name="connsiteX684" fmla="*/ 11199962 w 12192000"/>
              <a:gd name="connsiteY684" fmla="*/ 3798499 h 4454665"/>
              <a:gd name="connsiteX685" fmla="*/ 11168632 w 12192000"/>
              <a:gd name="connsiteY685" fmla="*/ 3763472 h 4454665"/>
              <a:gd name="connsiteX686" fmla="*/ 11234772 w 12192000"/>
              <a:gd name="connsiteY686" fmla="*/ 3763472 h 4454665"/>
              <a:gd name="connsiteX687" fmla="*/ 11234772 w 12192000"/>
              <a:gd name="connsiteY687" fmla="*/ 3756466 h 4454665"/>
              <a:gd name="connsiteX688" fmla="*/ 11196481 w 12192000"/>
              <a:gd name="connsiteY688" fmla="*/ 3710929 h 4454665"/>
              <a:gd name="connsiteX689" fmla="*/ 10947253 w 12192000"/>
              <a:gd name="connsiteY689" fmla="*/ 3674653 h 4454665"/>
              <a:gd name="connsiteX690" fmla="*/ 10947253 w 12192000"/>
              <a:gd name="connsiteY690" fmla="*/ 3685401 h 4454665"/>
              <a:gd name="connsiteX691" fmla="*/ 10986216 w 12192000"/>
              <a:gd name="connsiteY691" fmla="*/ 3685401 h 4454665"/>
              <a:gd name="connsiteX692" fmla="*/ 10986216 w 12192000"/>
              <a:gd name="connsiteY692" fmla="*/ 3804977 h 4454665"/>
              <a:gd name="connsiteX693" fmla="*/ 10999652 w 12192000"/>
              <a:gd name="connsiteY693" fmla="*/ 3804977 h 4454665"/>
              <a:gd name="connsiteX694" fmla="*/ 10999652 w 12192000"/>
              <a:gd name="connsiteY694" fmla="*/ 3685401 h 4454665"/>
              <a:gd name="connsiteX695" fmla="*/ 11038614 w 12192000"/>
              <a:gd name="connsiteY695" fmla="*/ 3685401 h 4454665"/>
              <a:gd name="connsiteX696" fmla="*/ 11038614 w 12192000"/>
              <a:gd name="connsiteY696" fmla="*/ 3674653 h 4454665"/>
              <a:gd name="connsiteX697" fmla="*/ 11060111 w 12192000"/>
              <a:gd name="connsiteY697" fmla="*/ 3663904 h 4454665"/>
              <a:gd name="connsiteX698" fmla="*/ 11060111 w 12192000"/>
              <a:gd name="connsiteY698" fmla="*/ 3804977 h 4454665"/>
              <a:gd name="connsiteX699" fmla="*/ 11070476 w 12192000"/>
              <a:gd name="connsiteY699" fmla="*/ 3804977 h 4454665"/>
              <a:gd name="connsiteX700" fmla="*/ 11070476 w 12192000"/>
              <a:gd name="connsiteY700" fmla="*/ 3755601 h 4454665"/>
              <a:gd name="connsiteX701" fmla="*/ 11098115 w 12192000"/>
              <a:gd name="connsiteY701" fmla="*/ 3716807 h 4454665"/>
              <a:gd name="connsiteX702" fmla="*/ 11118844 w 12192000"/>
              <a:gd name="connsiteY702" fmla="*/ 3748548 h 4454665"/>
              <a:gd name="connsiteX703" fmla="*/ 11118844 w 12192000"/>
              <a:gd name="connsiteY703" fmla="*/ 3804977 h 4454665"/>
              <a:gd name="connsiteX704" fmla="*/ 11132662 w 12192000"/>
              <a:gd name="connsiteY704" fmla="*/ 3804977 h 4454665"/>
              <a:gd name="connsiteX705" fmla="*/ 11132662 w 12192000"/>
              <a:gd name="connsiteY705" fmla="*/ 3748548 h 4454665"/>
              <a:gd name="connsiteX706" fmla="*/ 11101569 w 12192000"/>
              <a:gd name="connsiteY706" fmla="*/ 3709753 h 4454665"/>
              <a:gd name="connsiteX707" fmla="*/ 11070476 w 12192000"/>
              <a:gd name="connsiteY707" fmla="*/ 3727387 h 4454665"/>
              <a:gd name="connsiteX708" fmla="*/ 11070476 w 12192000"/>
              <a:gd name="connsiteY708" fmla="*/ 3663904 h 4454665"/>
              <a:gd name="connsiteX709" fmla="*/ 11060111 w 12192000"/>
              <a:gd name="connsiteY709" fmla="*/ 3663904 h 4454665"/>
              <a:gd name="connsiteX710" fmla="*/ 11638739 w 12192000"/>
              <a:gd name="connsiteY710" fmla="*/ 3639721 h 4454665"/>
              <a:gd name="connsiteX711" fmla="*/ 11624716 w 12192000"/>
              <a:gd name="connsiteY711" fmla="*/ 3692584 h 4454665"/>
              <a:gd name="connsiteX712" fmla="*/ 11600176 w 12192000"/>
              <a:gd name="connsiteY712" fmla="*/ 3696108 h 4454665"/>
              <a:gd name="connsiteX713" fmla="*/ 11575635 w 12192000"/>
              <a:gd name="connsiteY713" fmla="*/ 3650294 h 4454665"/>
              <a:gd name="connsiteX714" fmla="*/ 11572129 w 12192000"/>
              <a:gd name="connsiteY714" fmla="*/ 3650294 h 4454665"/>
              <a:gd name="connsiteX715" fmla="*/ 11551094 w 12192000"/>
              <a:gd name="connsiteY715" fmla="*/ 3653818 h 4454665"/>
              <a:gd name="connsiteX716" fmla="*/ 11551094 w 12192000"/>
              <a:gd name="connsiteY716" fmla="*/ 3657342 h 4454665"/>
              <a:gd name="connsiteX717" fmla="*/ 11547588 w 12192000"/>
              <a:gd name="connsiteY717" fmla="*/ 3682011 h 4454665"/>
              <a:gd name="connsiteX718" fmla="*/ 11551094 w 12192000"/>
              <a:gd name="connsiteY718" fmla="*/ 3710205 h 4454665"/>
              <a:gd name="connsiteX719" fmla="*/ 11530059 w 12192000"/>
              <a:gd name="connsiteY719" fmla="*/ 3717253 h 4454665"/>
              <a:gd name="connsiteX720" fmla="*/ 11491495 w 12192000"/>
              <a:gd name="connsiteY720" fmla="*/ 3682011 h 4454665"/>
              <a:gd name="connsiteX721" fmla="*/ 11470460 w 12192000"/>
              <a:gd name="connsiteY721" fmla="*/ 3692584 h 4454665"/>
              <a:gd name="connsiteX722" fmla="*/ 11484484 w 12192000"/>
              <a:gd name="connsiteY722" fmla="*/ 3745446 h 4454665"/>
              <a:gd name="connsiteX723" fmla="*/ 11466954 w 12192000"/>
              <a:gd name="connsiteY723" fmla="*/ 3756019 h 4454665"/>
              <a:gd name="connsiteX724" fmla="*/ 11421379 w 12192000"/>
              <a:gd name="connsiteY724" fmla="*/ 3731350 h 4454665"/>
              <a:gd name="connsiteX725" fmla="*/ 11403850 w 12192000"/>
              <a:gd name="connsiteY725" fmla="*/ 3745446 h 4454665"/>
              <a:gd name="connsiteX726" fmla="*/ 11403850 w 12192000"/>
              <a:gd name="connsiteY726" fmla="*/ 3748970 h 4454665"/>
              <a:gd name="connsiteX727" fmla="*/ 11431896 w 12192000"/>
              <a:gd name="connsiteY727" fmla="*/ 3794785 h 4454665"/>
              <a:gd name="connsiteX728" fmla="*/ 11417873 w 12192000"/>
              <a:gd name="connsiteY728" fmla="*/ 3812406 h 4454665"/>
              <a:gd name="connsiteX729" fmla="*/ 11365286 w 12192000"/>
              <a:gd name="connsiteY729" fmla="*/ 3798309 h 4454665"/>
              <a:gd name="connsiteX730" fmla="*/ 11354768 w 12192000"/>
              <a:gd name="connsiteY730" fmla="*/ 3819454 h 4454665"/>
              <a:gd name="connsiteX731" fmla="*/ 11389827 w 12192000"/>
              <a:gd name="connsiteY731" fmla="*/ 3858221 h 4454665"/>
              <a:gd name="connsiteX732" fmla="*/ 11382815 w 12192000"/>
              <a:gd name="connsiteY732" fmla="*/ 3879365 h 4454665"/>
              <a:gd name="connsiteX733" fmla="*/ 11330228 w 12192000"/>
              <a:gd name="connsiteY733" fmla="*/ 3879365 h 4454665"/>
              <a:gd name="connsiteX734" fmla="*/ 11323216 w 12192000"/>
              <a:gd name="connsiteY734" fmla="*/ 3900510 h 4454665"/>
              <a:gd name="connsiteX735" fmla="*/ 11368791 w 12192000"/>
              <a:gd name="connsiteY735" fmla="*/ 3928704 h 4454665"/>
              <a:gd name="connsiteX736" fmla="*/ 11365286 w 12192000"/>
              <a:gd name="connsiteY736" fmla="*/ 3949848 h 4454665"/>
              <a:gd name="connsiteX737" fmla="*/ 11316205 w 12192000"/>
              <a:gd name="connsiteY737" fmla="*/ 3963946 h 4454665"/>
              <a:gd name="connsiteX738" fmla="*/ 11312698 w 12192000"/>
              <a:gd name="connsiteY738" fmla="*/ 3963946 h 4454665"/>
              <a:gd name="connsiteX739" fmla="*/ 11312698 w 12192000"/>
              <a:gd name="connsiteY739" fmla="*/ 3978042 h 4454665"/>
              <a:gd name="connsiteX740" fmla="*/ 11312698 w 12192000"/>
              <a:gd name="connsiteY740" fmla="*/ 3988615 h 4454665"/>
              <a:gd name="connsiteX741" fmla="*/ 11316205 w 12192000"/>
              <a:gd name="connsiteY741" fmla="*/ 3988615 h 4454665"/>
              <a:gd name="connsiteX742" fmla="*/ 11365286 w 12192000"/>
              <a:gd name="connsiteY742" fmla="*/ 4002712 h 4454665"/>
              <a:gd name="connsiteX743" fmla="*/ 11368791 w 12192000"/>
              <a:gd name="connsiteY743" fmla="*/ 4023857 h 4454665"/>
              <a:gd name="connsiteX744" fmla="*/ 11323216 w 12192000"/>
              <a:gd name="connsiteY744" fmla="*/ 4052050 h 4454665"/>
              <a:gd name="connsiteX745" fmla="*/ 11323216 w 12192000"/>
              <a:gd name="connsiteY745" fmla="*/ 4055574 h 4454665"/>
              <a:gd name="connsiteX746" fmla="*/ 11330228 w 12192000"/>
              <a:gd name="connsiteY746" fmla="*/ 4076719 h 4454665"/>
              <a:gd name="connsiteX747" fmla="*/ 11382815 w 12192000"/>
              <a:gd name="connsiteY747" fmla="*/ 4076719 h 4454665"/>
              <a:gd name="connsiteX748" fmla="*/ 11393332 w 12192000"/>
              <a:gd name="connsiteY748" fmla="*/ 4097865 h 4454665"/>
              <a:gd name="connsiteX749" fmla="*/ 11354768 w 12192000"/>
              <a:gd name="connsiteY749" fmla="*/ 4133106 h 4454665"/>
              <a:gd name="connsiteX750" fmla="*/ 11354768 w 12192000"/>
              <a:gd name="connsiteY750" fmla="*/ 4136630 h 4454665"/>
              <a:gd name="connsiteX751" fmla="*/ 11365286 w 12192000"/>
              <a:gd name="connsiteY751" fmla="*/ 4154251 h 4454665"/>
              <a:gd name="connsiteX752" fmla="*/ 11417873 w 12192000"/>
              <a:gd name="connsiteY752" fmla="*/ 4140154 h 4454665"/>
              <a:gd name="connsiteX753" fmla="*/ 11431896 w 12192000"/>
              <a:gd name="connsiteY753" fmla="*/ 4161300 h 4454665"/>
              <a:gd name="connsiteX754" fmla="*/ 11403850 w 12192000"/>
              <a:gd name="connsiteY754" fmla="*/ 4207114 h 4454665"/>
              <a:gd name="connsiteX755" fmla="*/ 11421379 w 12192000"/>
              <a:gd name="connsiteY755" fmla="*/ 4221210 h 4454665"/>
              <a:gd name="connsiteX756" fmla="*/ 11466954 w 12192000"/>
              <a:gd name="connsiteY756" fmla="*/ 4196542 h 4454665"/>
              <a:gd name="connsiteX757" fmla="*/ 11484484 w 12192000"/>
              <a:gd name="connsiteY757" fmla="*/ 4210638 h 4454665"/>
              <a:gd name="connsiteX758" fmla="*/ 11473966 w 12192000"/>
              <a:gd name="connsiteY758" fmla="*/ 4259976 h 4454665"/>
              <a:gd name="connsiteX759" fmla="*/ 11473966 w 12192000"/>
              <a:gd name="connsiteY759" fmla="*/ 4263501 h 4454665"/>
              <a:gd name="connsiteX760" fmla="*/ 11491495 w 12192000"/>
              <a:gd name="connsiteY760" fmla="*/ 4274073 h 4454665"/>
              <a:gd name="connsiteX761" fmla="*/ 11495001 w 12192000"/>
              <a:gd name="connsiteY761" fmla="*/ 4274073 h 4454665"/>
              <a:gd name="connsiteX762" fmla="*/ 11530059 w 12192000"/>
              <a:gd name="connsiteY762" fmla="*/ 4235307 h 4454665"/>
              <a:gd name="connsiteX763" fmla="*/ 11551094 w 12192000"/>
              <a:gd name="connsiteY763" fmla="*/ 4245880 h 4454665"/>
              <a:gd name="connsiteX764" fmla="*/ 11547588 w 12192000"/>
              <a:gd name="connsiteY764" fmla="*/ 4270549 h 4454665"/>
              <a:gd name="connsiteX765" fmla="*/ 11551094 w 12192000"/>
              <a:gd name="connsiteY765" fmla="*/ 4298743 h 4454665"/>
              <a:gd name="connsiteX766" fmla="*/ 11572129 w 12192000"/>
              <a:gd name="connsiteY766" fmla="*/ 4305791 h 4454665"/>
              <a:gd name="connsiteX767" fmla="*/ 11575635 w 12192000"/>
              <a:gd name="connsiteY767" fmla="*/ 4305791 h 4454665"/>
              <a:gd name="connsiteX768" fmla="*/ 11600176 w 12192000"/>
              <a:gd name="connsiteY768" fmla="*/ 4259976 h 4454665"/>
              <a:gd name="connsiteX769" fmla="*/ 11624716 w 12192000"/>
              <a:gd name="connsiteY769" fmla="*/ 4259976 h 4454665"/>
              <a:gd name="connsiteX770" fmla="*/ 11638739 w 12192000"/>
              <a:gd name="connsiteY770" fmla="*/ 4312839 h 4454665"/>
              <a:gd name="connsiteX771" fmla="*/ 11659774 w 12192000"/>
              <a:gd name="connsiteY771" fmla="*/ 4312839 h 4454665"/>
              <a:gd name="connsiteX772" fmla="*/ 11663280 w 12192000"/>
              <a:gd name="connsiteY772" fmla="*/ 4312839 h 4454665"/>
              <a:gd name="connsiteX773" fmla="*/ 11677303 w 12192000"/>
              <a:gd name="connsiteY773" fmla="*/ 4259976 h 4454665"/>
              <a:gd name="connsiteX774" fmla="*/ 11698339 w 12192000"/>
              <a:gd name="connsiteY774" fmla="*/ 4259976 h 4454665"/>
              <a:gd name="connsiteX775" fmla="*/ 11722879 w 12192000"/>
              <a:gd name="connsiteY775" fmla="*/ 4305791 h 4454665"/>
              <a:gd name="connsiteX776" fmla="*/ 11726385 w 12192000"/>
              <a:gd name="connsiteY776" fmla="*/ 4305791 h 4454665"/>
              <a:gd name="connsiteX777" fmla="*/ 11747420 w 12192000"/>
              <a:gd name="connsiteY777" fmla="*/ 4298743 h 4454665"/>
              <a:gd name="connsiteX778" fmla="*/ 11750925 w 12192000"/>
              <a:gd name="connsiteY778" fmla="*/ 4270549 h 4454665"/>
              <a:gd name="connsiteX779" fmla="*/ 11747420 w 12192000"/>
              <a:gd name="connsiteY779" fmla="*/ 4245880 h 4454665"/>
              <a:gd name="connsiteX780" fmla="*/ 11768454 w 12192000"/>
              <a:gd name="connsiteY780" fmla="*/ 4235307 h 4454665"/>
              <a:gd name="connsiteX781" fmla="*/ 11807019 w 12192000"/>
              <a:gd name="connsiteY781" fmla="*/ 4274073 h 4454665"/>
              <a:gd name="connsiteX782" fmla="*/ 11824547 w 12192000"/>
              <a:gd name="connsiteY782" fmla="*/ 4263501 h 4454665"/>
              <a:gd name="connsiteX783" fmla="*/ 11828054 w 12192000"/>
              <a:gd name="connsiteY783" fmla="*/ 4263501 h 4454665"/>
              <a:gd name="connsiteX784" fmla="*/ 11828054 w 12192000"/>
              <a:gd name="connsiteY784" fmla="*/ 4259976 h 4454665"/>
              <a:gd name="connsiteX785" fmla="*/ 11814030 w 12192000"/>
              <a:gd name="connsiteY785" fmla="*/ 4210638 h 4454665"/>
              <a:gd name="connsiteX786" fmla="*/ 11831559 w 12192000"/>
              <a:gd name="connsiteY786" fmla="*/ 4196542 h 4454665"/>
              <a:gd name="connsiteX787" fmla="*/ 11877135 w 12192000"/>
              <a:gd name="connsiteY787" fmla="*/ 4221210 h 4454665"/>
              <a:gd name="connsiteX788" fmla="*/ 11894664 w 12192000"/>
              <a:gd name="connsiteY788" fmla="*/ 4207114 h 4454665"/>
              <a:gd name="connsiteX789" fmla="*/ 11894664 w 12192000"/>
              <a:gd name="connsiteY789" fmla="*/ 4203590 h 4454665"/>
              <a:gd name="connsiteX790" fmla="*/ 11866617 w 12192000"/>
              <a:gd name="connsiteY790" fmla="*/ 4157775 h 4454665"/>
              <a:gd name="connsiteX791" fmla="*/ 11880641 w 12192000"/>
              <a:gd name="connsiteY791" fmla="*/ 4140154 h 4454665"/>
              <a:gd name="connsiteX792" fmla="*/ 11933228 w 12192000"/>
              <a:gd name="connsiteY792" fmla="*/ 4154251 h 4454665"/>
              <a:gd name="connsiteX793" fmla="*/ 11943746 w 12192000"/>
              <a:gd name="connsiteY793" fmla="*/ 4136630 h 4454665"/>
              <a:gd name="connsiteX794" fmla="*/ 11943746 w 12192000"/>
              <a:gd name="connsiteY794" fmla="*/ 4133106 h 4454665"/>
              <a:gd name="connsiteX795" fmla="*/ 11908688 w 12192000"/>
              <a:gd name="connsiteY795" fmla="*/ 4094340 h 4454665"/>
              <a:gd name="connsiteX796" fmla="*/ 11915699 w 12192000"/>
              <a:gd name="connsiteY796" fmla="*/ 4076719 h 4454665"/>
              <a:gd name="connsiteX797" fmla="*/ 11968286 w 12192000"/>
              <a:gd name="connsiteY797" fmla="*/ 4076719 h 4454665"/>
              <a:gd name="connsiteX798" fmla="*/ 11968286 w 12192000"/>
              <a:gd name="connsiteY798" fmla="*/ 4073195 h 4454665"/>
              <a:gd name="connsiteX799" fmla="*/ 11975298 w 12192000"/>
              <a:gd name="connsiteY799" fmla="*/ 4052050 h 4454665"/>
              <a:gd name="connsiteX800" fmla="*/ 11929722 w 12192000"/>
              <a:gd name="connsiteY800" fmla="*/ 4023857 h 4454665"/>
              <a:gd name="connsiteX801" fmla="*/ 11933228 w 12192000"/>
              <a:gd name="connsiteY801" fmla="*/ 4002712 h 4454665"/>
              <a:gd name="connsiteX802" fmla="*/ 11982310 w 12192000"/>
              <a:gd name="connsiteY802" fmla="*/ 3988615 h 4454665"/>
              <a:gd name="connsiteX803" fmla="*/ 11985815 w 12192000"/>
              <a:gd name="connsiteY803" fmla="*/ 3978042 h 4454665"/>
              <a:gd name="connsiteX804" fmla="*/ 11982310 w 12192000"/>
              <a:gd name="connsiteY804" fmla="*/ 3967470 h 4454665"/>
              <a:gd name="connsiteX805" fmla="*/ 11982310 w 12192000"/>
              <a:gd name="connsiteY805" fmla="*/ 3963946 h 4454665"/>
              <a:gd name="connsiteX806" fmla="*/ 11933228 w 12192000"/>
              <a:gd name="connsiteY806" fmla="*/ 3949848 h 4454665"/>
              <a:gd name="connsiteX807" fmla="*/ 11929722 w 12192000"/>
              <a:gd name="connsiteY807" fmla="*/ 3928704 h 4454665"/>
              <a:gd name="connsiteX808" fmla="*/ 11975298 w 12192000"/>
              <a:gd name="connsiteY808" fmla="*/ 3904035 h 4454665"/>
              <a:gd name="connsiteX809" fmla="*/ 11975298 w 12192000"/>
              <a:gd name="connsiteY809" fmla="*/ 3900510 h 4454665"/>
              <a:gd name="connsiteX810" fmla="*/ 11968286 w 12192000"/>
              <a:gd name="connsiteY810" fmla="*/ 3879365 h 4454665"/>
              <a:gd name="connsiteX811" fmla="*/ 11915699 w 12192000"/>
              <a:gd name="connsiteY811" fmla="*/ 3879365 h 4454665"/>
              <a:gd name="connsiteX812" fmla="*/ 11908688 w 12192000"/>
              <a:gd name="connsiteY812" fmla="*/ 3858221 h 4454665"/>
              <a:gd name="connsiteX813" fmla="*/ 11943746 w 12192000"/>
              <a:gd name="connsiteY813" fmla="*/ 3819454 h 4454665"/>
              <a:gd name="connsiteX814" fmla="*/ 11933228 w 12192000"/>
              <a:gd name="connsiteY814" fmla="*/ 3801833 h 4454665"/>
              <a:gd name="connsiteX815" fmla="*/ 11933228 w 12192000"/>
              <a:gd name="connsiteY815" fmla="*/ 3798309 h 4454665"/>
              <a:gd name="connsiteX816" fmla="*/ 11880641 w 12192000"/>
              <a:gd name="connsiteY816" fmla="*/ 3812406 h 4454665"/>
              <a:gd name="connsiteX817" fmla="*/ 11866617 w 12192000"/>
              <a:gd name="connsiteY817" fmla="*/ 3794785 h 4454665"/>
              <a:gd name="connsiteX818" fmla="*/ 11894664 w 12192000"/>
              <a:gd name="connsiteY818" fmla="*/ 3748970 h 4454665"/>
              <a:gd name="connsiteX819" fmla="*/ 11877135 w 12192000"/>
              <a:gd name="connsiteY819" fmla="*/ 3731350 h 4454665"/>
              <a:gd name="connsiteX820" fmla="*/ 11831559 w 12192000"/>
              <a:gd name="connsiteY820" fmla="*/ 3759544 h 4454665"/>
              <a:gd name="connsiteX821" fmla="*/ 11814030 w 12192000"/>
              <a:gd name="connsiteY821" fmla="*/ 3745446 h 4454665"/>
              <a:gd name="connsiteX822" fmla="*/ 11828054 w 12192000"/>
              <a:gd name="connsiteY822" fmla="*/ 3692584 h 4454665"/>
              <a:gd name="connsiteX823" fmla="*/ 11807019 w 12192000"/>
              <a:gd name="connsiteY823" fmla="*/ 3682011 h 4454665"/>
              <a:gd name="connsiteX824" fmla="*/ 11768454 w 12192000"/>
              <a:gd name="connsiteY824" fmla="*/ 3717253 h 4454665"/>
              <a:gd name="connsiteX825" fmla="*/ 11747420 w 12192000"/>
              <a:gd name="connsiteY825" fmla="*/ 3710205 h 4454665"/>
              <a:gd name="connsiteX826" fmla="*/ 11750925 w 12192000"/>
              <a:gd name="connsiteY826" fmla="*/ 3682011 h 4454665"/>
              <a:gd name="connsiteX827" fmla="*/ 11747420 w 12192000"/>
              <a:gd name="connsiteY827" fmla="*/ 3657342 h 4454665"/>
              <a:gd name="connsiteX828" fmla="*/ 11747420 w 12192000"/>
              <a:gd name="connsiteY828" fmla="*/ 3653818 h 4454665"/>
              <a:gd name="connsiteX829" fmla="*/ 11726385 w 12192000"/>
              <a:gd name="connsiteY829" fmla="*/ 3650294 h 4454665"/>
              <a:gd name="connsiteX830" fmla="*/ 11722879 w 12192000"/>
              <a:gd name="connsiteY830" fmla="*/ 3650294 h 4454665"/>
              <a:gd name="connsiteX831" fmla="*/ 11698339 w 12192000"/>
              <a:gd name="connsiteY831" fmla="*/ 3696108 h 4454665"/>
              <a:gd name="connsiteX832" fmla="*/ 11673798 w 12192000"/>
              <a:gd name="connsiteY832" fmla="*/ 3692584 h 4454665"/>
              <a:gd name="connsiteX833" fmla="*/ 11659774 w 12192000"/>
              <a:gd name="connsiteY833" fmla="*/ 3639721 h 4454665"/>
              <a:gd name="connsiteX834" fmla="*/ 11638739 w 12192000"/>
              <a:gd name="connsiteY834" fmla="*/ 3639721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1"/>
                </a:moveTo>
                <a:lnTo>
                  <a:pt x="11952788" y="4274241"/>
                </a:lnTo>
                <a:cubicBezTo>
                  <a:pt x="11955414" y="4274241"/>
                  <a:pt x="11957212" y="4274433"/>
                  <a:pt x="11958183" y="4274816"/>
                </a:cubicBezTo>
                <a:cubicBezTo>
                  <a:pt x="11959154" y="4275199"/>
                  <a:pt x="11959913" y="4275780"/>
                  <a:pt x="11960461" y="4276559"/>
                </a:cubicBezTo>
                <a:cubicBezTo>
                  <a:pt x="11961008" y="4277339"/>
                  <a:pt x="11961281" y="4278222"/>
                  <a:pt x="11961281" y="4279206"/>
                </a:cubicBezTo>
                <a:cubicBezTo>
                  <a:pt x="11961281" y="4280738"/>
                  <a:pt x="11960713" y="4281968"/>
                  <a:pt x="11959578" y="4282898"/>
                </a:cubicBezTo>
                <a:cubicBezTo>
                  <a:pt x="11958443" y="4283829"/>
                  <a:pt x="11956316" y="4284293"/>
                  <a:pt x="11953198" y="4284293"/>
                </a:cubicBezTo>
                <a:lnTo>
                  <a:pt x="11946675" y="4284293"/>
                </a:lnTo>
                <a:close/>
                <a:moveTo>
                  <a:pt x="11941300" y="4269729"/>
                </a:moveTo>
                <a:lnTo>
                  <a:pt x="11941300" y="4303043"/>
                </a:lnTo>
                <a:lnTo>
                  <a:pt x="11946675" y="4303043"/>
                </a:lnTo>
                <a:lnTo>
                  <a:pt x="11946675" y="4288889"/>
                </a:lnTo>
                <a:lnTo>
                  <a:pt x="11949834" y="4288889"/>
                </a:lnTo>
                <a:cubicBezTo>
                  <a:pt x="11951722" y="4288889"/>
                  <a:pt x="11953158" y="4289271"/>
                  <a:pt x="11954142" y="4290037"/>
                </a:cubicBezTo>
                <a:cubicBezTo>
                  <a:pt x="11955564" y="4291076"/>
                  <a:pt x="11957438" y="4293661"/>
                  <a:pt x="11959762" y="4297791"/>
                </a:cubicBezTo>
                <a:lnTo>
                  <a:pt x="11962717" y="4303043"/>
                </a:lnTo>
                <a:lnTo>
                  <a:pt x="11969281" y="4303043"/>
                </a:lnTo>
                <a:lnTo>
                  <a:pt x="11965220" y="4296519"/>
                </a:lnTo>
                <a:cubicBezTo>
                  <a:pt x="11963277" y="4293428"/>
                  <a:pt x="11961636" y="4291227"/>
                  <a:pt x="11960296" y="4289914"/>
                </a:cubicBezTo>
                <a:cubicBezTo>
                  <a:pt x="11959585" y="4289231"/>
                  <a:pt x="11958641" y="4288642"/>
                  <a:pt x="11957466" y="4288150"/>
                </a:cubicBezTo>
                <a:cubicBezTo>
                  <a:pt x="11960337" y="4287931"/>
                  <a:pt x="11962642" y="4286919"/>
                  <a:pt x="11964378" y="4285114"/>
                </a:cubicBezTo>
                <a:cubicBezTo>
                  <a:pt x="11966115" y="4283309"/>
                  <a:pt x="11966983" y="4281189"/>
                  <a:pt x="11966983" y="4278755"/>
                </a:cubicBezTo>
                <a:cubicBezTo>
                  <a:pt x="11966983" y="4277032"/>
                  <a:pt x="11966464" y="4275404"/>
                  <a:pt x="11965424" y="4273872"/>
                </a:cubicBezTo>
                <a:cubicBezTo>
                  <a:pt x="11964385" y="4272340"/>
                  <a:pt x="11962990" y="4271267"/>
                  <a:pt x="11961239" y="4270652"/>
                </a:cubicBezTo>
                <a:cubicBezTo>
                  <a:pt x="11959489" y="4270036"/>
                  <a:pt x="11956658" y="4269729"/>
                  <a:pt x="11952747" y="4269729"/>
                </a:cubicBezTo>
                <a:close/>
                <a:moveTo>
                  <a:pt x="10902089" y="4267158"/>
                </a:moveTo>
                <a:cubicBezTo>
                  <a:pt x="10902089" y="4267158"/>
                  <a:pt x="10902089" y="4267158"/>
                  <a:pt x="10905603" y="4267158"/>
                </a:cubicBezTo>
                <a:lnTo>
                  <a:pt x="10905603" y="4270699"/>
                </a:lnTo>
                <a:cubicBezTo>
                  <a:pt x="10905603" y="4281326"/>
                  <a:pt x="10905603" y="4306121"/>
                  <a:pt x="10877492" y="4306121"/>
                </a:cubicBezTo>
                <a:cubicBezTo>
                  <a:pt x="10866950" y="4306121"/>
                  <a:pt x="10859922" y="4302579"/>
                  <a:pt x="10859922" y="4288411"/>
                </a:cubicBezTo>
                <a:cubicBezTo>
                  <a:pt x="10859922" y="4267158"/>
                  <a:pt x="10884520" y="4267158"/>
                  <a:pt x="10902089" y="4267158"/>
                </a:cubicBezTo>
                <a:close/>
                <a:moveTo>
                  <a:pt x="11954881" y="4260087"/>
                </a:moveTo>
                <a:cubicBezTo>
                  <a:pt x="11959202" y="4260087"/>
                  <a:pt x="11963428" y="4261202"/>
                  <a:pt x="11967558" y="4263431"/>
                </a:cubicBezTo>
                <a:cubicBezTo>
                  <a:pt x="11971688" y="4265660"/>
                  <a:pt x="11974909" y="4268847"/>
                  <a:pt x="11977220" y="4272990"/>
                </a:cubicBezTo>
                <a:cubicBezTo>
                  <a:pt x="11979531" y="4277134"/>
                  <a:pt x="11980687" y="4281449"/>
                  <a:pt x="11980687" y="4285934"/>
                </a:cubicBezTo>
                <a:cubicBezTo>
                  <a:pt x="11980687" y="4290393"/>
                  <a:pt x="11979552" y="4294667"/>
                  <a:pt x="11977282" y="4298755"/>
                </a:cubicBezTo>
                <a:cubicBezTo>
                  <a:pt x="11975012" y="4302845"/>
                  <a:pt x="11971825" y="4306031"/>
                  <a:pt x="11967722" y="4308315"/>
                </a:cubicBezTo>
                <a:cubicBezTo>
                  <a:pt x="11963619" y="4310599"/>
                  <a:pt x="11959339" y="4311741"/>
                  <a:pt x="11954881" y="4311741"/>
                </a:cubicBezTo>
                <a:cubicBezTo>
                  <a:pt x="11950422" y="4311741"/>
                  <a:pt x="11946142" y="4310599"/>
                  <a:pt x="11942039" y="4308315"/>
                </a:cubicBezTo>
                <a:cubicBezTo>
                  <a:pt x="11937936" y="4306031"/>
                  <a:pt x="11934742" y="4302845"/>
                  <a:pt x="11932459" y="4298755"/>
                </a:cubicBezTo>
                <a:cubicBezTo>
                  <a:pt x="11930175" y="4294667"/>
                  <a:pt x="11929033" y="4290393"/>
                  <a:pt x="11929033" y="4285934"/>
                </a:cubicBezTo>
                <a:cubicBezTo>
                  <a:pt x="11929033" y="4281449"/>
                  <a:pt x="11930195" y="4277134"/>
                  <a:pt x="11932521" y="4272990"/>
                </a:cubicBezTo>
                <a:cubicBezTo>
                  <a:pt x="11934846" y="4268847"/>
                  <a:pt x="11938066" y="4265660"/>
                  <a:pt x="11942183" y="4263431"/>
                </a:cubicBezTo>
                <a:cubicBezTo>
                  <a:pt x="11946299" y="4261202"/>
                  <a:pt x="11950532" y="4260087"/>
                  <a:pt x="11954881" y="4260087"/>
                </a:cubicBezTo>
                <a:close/>
                <a:moveTo>
                  <a:pt x="11954881" y="4254959"/>
                </a:moveTo>
                <a:cubicBezTo>
                  <a:pt x="11949684" y="4254959"/>
                  <a:pt x="11944610" y="4256292"/>
                  <a:pt x="11939660" y="4258959"/>
                </a:cubicBezTo>
                <a:cubicBezTo>
                  <a:pt x="11934709" y="4261625"/>
                  <a:pt x="11930845" y="4265441"/>
                  <a:pt x="11928069" y="4270406"/>
                </a:cubicBezTo>
                <a:cubicBezTo>
                  <a:pt x="11925293" y="4275369"/>
                  <a:pt x="11923904" y="4280546"/>
                  <a:pt x="11923904" y="4285934"/>
                </a:cubicBezTo>
                <a:cubicBezTo>
                  <a:pt x="11923904" y="4291268"/>
                  <a:pt x="11925272" y="4296397"/>
                  <a:pt x="11928007" y="4301320"/>
                </a:cubicBezTo>
                <a:cubicBezTo>
                  <a:pt x="11930743" y="4306243"/>
                  <a:pt x="11934565" y="4310066"/>
                  <a:pt x="11939474" y="4312787"/>
                </a:cubicBezTo>
                <a:cubicBezTo>
                  <a:pt x="11944385" y="4315508"/>
                  <a:pt x="11949519" y="4316869"/>
                  <a:pt x="11954881" y="4316869"/>
                </a:cubicBezTo>
                <a:cubicBezTo>
                  <a:pt x="11960242" y="4316869"/>
                  <a:pt x="11965376" y="4315508"/>
                  <a:pt x="11970287" y="4312787"/>
                </a:cubicBezTo>
                <a:cubicBezTo>
                  <a:pt x="11975196" y="4310066"/>
                  <a:pt x="11979011" y="4306243"/>
                  <a:pt x="11981733" y="4301320"/>
                </a:cubicBezTo>
                <a:cubicBezTo>
                  <a:pt x="11984454" y="4296397"/>
                  <a:pt x="11985815" y="4291268"/>
                  <a:pt x="11985815" y="4285934"/>
                </a:cubicBezTo>
                <a:cubicBezTo>
                  <a:pt x="11985815" y="4280546"/>
                  <a:pt x="11984434" y="4275369"/>
                  <a:pt x="11981671" y="4270406"/>
                </a:cubicBezTo>
                <a:cubicBezTo>
                  <a:pt x="11978909" y="4265441"/>
                  <a:pt x="11975052" y="4261625"/>
                  <a:pt x="11970101" y="4258959"/>
                </a:cubicBezTo>
                <a:cubicBezTo>
                  <a:pt x="11965151" y="4256292"/>
                  <a:pt x="11960077" y="4254959"/>
                  <a:pt x="11954881" y="4254959"/>
                </a:cubicBezTo>
                <a:close/>
                <a:moveTo>
                  <a:pt x="11091685" y="4225507"/>
                </a:moveTo>
                <a:cubicBezTo>
                  <a:pt x="11109123" y="4225507"/>
                  <a:pt x="11123259" y="4243553"/>
                  <a:pt x="11123259" y="4265814"/>
                </a:cubicBezTo>
                <a:cubicBezTo>
                  <a:pt x="11123259" y="4288075"/>
                  <a:pt x="11109123" y="4306120"/>
                  <a:pt x="11091685" y="4306120"/>
                </a:cubicBezTo>
                <a:cubicBezTo>
                  <a:pt x="11074247" y="4306120"/>
                  <a:pt x="11060111" y="4288075"/>
                  <a:pt x="11060111" y="4265814"/>
                </a:cubicBezTo>
                <a:cubicBezTo>
                  <a:pt x="11060111" y="4243553"/>
                  <a:pt x="11074247" y="4225507"/>
                  <a:pt x="11091685" y="4225507"/>
                </a:cubicBezTo>
                <a:close/>
                <a:moveTo>
                  <a:pt x="10781998" y="4225507"/>
                </a:moveTo>
                <a:cubicBezTo>
                  <a:pt x="10797580" y="4225507"/>
                  <a:pt x="10810212" y="4243553"/>
                  <a:pt x="10810212" y="4265814"/>
                </a:cubicBezTo>
                <a:cubicBezTo>
                  <a:pt x="10810212" y="4288075"/>
                  <a:pt x="10797580" y="4306120"/>
                  <a:pt x="10781998" y="4306120"/>
                </a:cubicBezTo>
                <a:cubicBezTo>
                  <a:pt x="10766415" y="4306120"/>
                  <a:pt x="10753783" y="4288075"/>
                  <a:pt x="10753783" y="4265814"/>
                </a:cubicBezTo>
                <a:cubicBezTo>
                  <a:pt x="10753783" y="4243553"/>
                  <a:pt x="10766415" y="4225507"/>
                  <a:pt x="10781998" y="4225507"/>
                </a:cubicBezTo>
                <a:close/>
                <a:moveTo>
                  <a:pt x="10469622" y="4225507"/>
                </a:moveTo>
                <a:cubicBezTo>
                  <a:pt x="10487060" y="4225507"/>
                  <a:pt x="10501196" y="4243553"/>
                  <a:pt x="10501196" y="4265814"/>
                </a:cubicBezTo>
                <a:cubicBezTo>
                  <a:pt x="10501196" y="4288075"/>
                  <a:pt x="10487060" y="4306120"/>
                  <a:pt x="10469622" y="4306120"/>
                </a:cubicBezTo>
                <a:cubicBezTo>
                  <a:pt x="10452185" y="4306120"/>
                  <a:pt x="10438048" y="4288075"/>
                  <a:pt x="10438048" y="4265814"/>
                </a:cubicBezTo>
                <a:cubicBezTo>
                  <a:pt x="10438048" y="4243553"/>
                  <a:pt x="10452185" y="4225507"/>
                  <a:pt x="10469622" y="4225507"/>
                </a:cubicBezTo>
                <a:close/>
                <a:moveTo>
                  <a:pt x="11014562" y="4220260"/>
                </a:moveTo>
                <a:lnTo>
                  <a:pt x="11014562" y="4316220"/>
                </a:lnTo>
                <a:lnTo>
                  <a:pt x="11026851" y="4316220"/>
                </a:lnTo>
                <a:lnTo>
                  <a:pt x="11026851" y="4220260"/>
                </a:lnTo>
                <a:close/>
                <a:moveTo>
                  <a:pt x="11158189" y="4218790"/>
                </a:moveTo>
                <a:cubicBezTo>
                  <a:pt x="11158189" y="4225756"/>
                  <a:pt x="11158189" y="4236206"/>
                  <a:pt x="11158189" y="4243173"/>
                </a:cubicBezTo>
                <a:lnTo>
                  <a:pt x="11158189" y="4312838"/>
                </a:lnTo>
                <a:cubicBezTo>
                  <a:pt x="11158189" y="4312838"/>
                  <a:pt x="11158189" y="4312838"/>
                  <a:pt x="11172009" y="4312838"/>
                </a:cubicBezTo>
                <a:cubicBezTo>
                  <a:pt x="11172009" y="4312838"/>
                  <a:pt x="11172009" y="4312838"/>
                  <a:pt x="11172009" y="4260589"/>
                </a:cubicBezTo>
                <a:cubicBezTo>
                  <a:pt x="11172009" y="4246656"/>
                  <a:pt x="11178918" y="4225756"/>
                  <a:pt x="11199648" y="4225756"/>
                </a:cubicBezTo>
                <a:cubicBezTo>
                  <a:pt x="11213466" y="4225756"/>
                  <a:pt x="11220377" y="4239689"/>
                  <a:pt x="11220377" y="4257106"/>
                </a:cubicBezTo>
                <a:cubicBezTo>
                  <a:pt x="11220377" y="4257106"/>
                  <a:pt x="11220377" y="4257106"/>
                  <a:pt x="11220377" y="4312838"/>
                </a:cubicBezTo>
                <a:cubicBezTo>
                  <a:pt x="11220377" y="4312838"/>
                  <a:pt x="11220377" y="4312838"/>
                  <a:pt x="11230741" y="4312838"/>
                </a:cubicBezTo>
                <a:cubicBezTo>
                  <a:pt x="11230741" y="4312838"/>
                  <a:pt x="11230741" y="4312838"/>
                  <a:pt x="11230741" y="4253622"/>
                </a:cubicBezTo>
                <a:cubicBezTo>
                  <a:pt x="11230741" y="4232723"/>
                  <a:pt x="11223831" y="4218790"/>
                  <a:pt x="11199648" y="4218790"/>
                </a:cubicBezTo>
                <a:cubicBezTo>
                  <a:pt x="11182373" y="4218790"/>
                  <a:pt x="11175464" y="4229239"/>
                  <a:pt x="11168554" y="4236206"/>
                </a:cubicBezTo>
                <a:cubicBezTo>
                  <a:pt x="11168554" y="4236206"/>
                  <a:pt x="11168554" y="4236206"/>
                  <a:pt x="11168554" y="4218790"/>
                </a:cubicBezTo>
                <a:cubicBezTo>
                  <a:pt x="11168554" y="4218790"/>
                  <a:pt x="11168554" y="4218790"/>
                  <a:pt x="11158189" y="4218790"/>
                </a:cubicBezTo>
                <a:close/>
                <a:moveTo>
                  <a:pt x="11088997" y="4218790"/>
                </a:moveTo>
                <a:cubicBezTo>
                  <a:pt x="11064881" y="4218790"/>
                  <a:pt x="11045332" y="4240745"/>
                  <a:pt x="11045332" y="4267830"/>
                </a:cubicBezTo>
                <a:cubicBezTo>
                  <a:pt x="11045332" y="4294914"/>
                  <a:pt x="11064881" y="4316869"/>
                  <a:pt x="11088997" y="4316869"/>
                </a:cubicBezTo>
                <a:cubicBezTo>
                  <a:pt x="11113113" y="4316869"/>
                  <a:pt x="11132662" y="4294914"/>
                  <a:pt x="11132662" y="4267830"/>
                </a:cubicBezTo>
                <a:cubicBezTo>
                  <a:pt x="11132662" y="4240745"/>
                  <a:pt x="11113113" y="4218790"/>
                  <a:pt x="11088997" y="4218790"/>
                </a:cubicBezTo>
                <a:close/>
                <a:moveTo>
                  <a:pt x="10883851" y="4218790"/>
                </a:moveTo>
                <a:cubicBezTo>
                  <a:pt x="10876813" y="4218790"/>
                  <a:pt x="10862738" y="4218790"/>
                  <a:pt x="10855700" y="4222293"/>
                </a:cubicBezTo>
                <a:cubicBezTo>
                  <a:pt x="10855700" y="4222293"/>
                  <a:pt x="10855700" y="4222293"/>
                  <a:pt x="10855700" y="4236304"/>
                </a:cubicBezTo>
                <a:cubicBezTo>
                  <a:pt x="10866257" y="4229299"/>
                  <a:pt x="10873294" y="4225796"/>
                  <a:pt x="10883851" y="4225796"/>
                </a:cubicBezTo>
                <a:cubicBezTo>
                  <a:pt x="10901445" y="4225796"/>
                  <a:pt x="10904964" y="4236304"/>
                  <a:pt x="10904964" y="4250316"/>
                </a:cubicBezTo>
                <a:cubicBezTo>
                  <a:pt x="10904964" y="4250316"/>
                  <a:pt x="10904964" y="4250316"/>
                  <a:pt x="10904964" y="4257321"/>
                </a:cubicBezTo>
                <a:cubicBezTo>
                  <a:pt x="10880332" y="4257321"/>
                  <a:pt x="10845144" y="4257321"/>
                  <a:pt x="10845144" y="4288846"/>
                </a:cubicBezTo>
                <a:cubicBezTo>
                  <a:pt x="10845144" y="4299355"/>
                  <a:pt x="10848663" y="4316869"/>
                  <a:pt x="10876813" y="4316869"/>
                </a:cubicBezTo>
                <a:cubicBezTo>
                  <a:pt x="10887370" y="4316869"/>
                  <a:pt x="10901445" y="4309863"/>
                  <a:pt x="10904964" y="4299355"/>
                </a:cubicBezTo>
                <a:cubicBezTo>
                  <a:pt x="10904964" y="4299355"/>
                  <a:pt x="10904964" y="4299355"/>
                  <a:pt x="10908483" y="4299355"/>
                </a:cubicBezTo>
                <a:lnTo>
                  <a:pt x="10908483" y="4313366"/>
                </a:lnTo>
                <a:cubicBezTo>
                  <a:pt x="10908483" y="4313366"/>
                  <a:pt x="10908483" y="4313366"/>
                  <a:pt x="10919039" y="4313366"/>
                </a:cubicBezTo>
                <a:cubicBezTo>
                  <a:pt x="10919039" y="4309863"/>
                  <a:pt x="10919039" y="4302858"/>
                  <a:pt x="10919039" y="4295852"/>
                </a:cubicBezTo>
                <a:cubicBezTo>
                  <a:pt x="10919039" y="4295852"/>
                  <a:pt x="10919039" y="4295852"/>
                  <a:pt x="10919039" y="4253819"/>
                </a:cubicBezTo>
                <a:cubicBezTo>
                  <a:pt x="10919039" y="4229299"/>
                  <a:pt x="10908483" y="4218790"/>
                  <a:pt x="10883851" y="4218790"/>
                </a:cubicBezTo>
                <a:close/>
                <a:moveTo>
                  <a:pt x="10642268" y="4218790"/>
                </a:moveTo>
                <a:cubicBezTo>
                  <a:pt x="10642268" y="4225756"/>
                  <a:pt x="10642268" y="4236206"/>
                  <a:pt x="10642268" y="4243173"/>
                </a:cubicBezTo>
                <a:lnTo>
                  <a:pt x="10642268" y="4312838"/>
                </a:lnTo>
                <a:cubicBezTo>
                  <a:pt x="10642268" y="4312838"/>
                  <a:pt x="10642268" y="4312838"/>
                  <a:pt x="10656343" y="4312838"/>
                </a:cubicBezTo>
                <a:cubicBezTo>
                  <a:pt x="10656343" y="4312838"/>
                  <a:pt x="10656343" y="4312838"/>
                  <a:pt x="10656343" y="4260589"/>
                </a:cubicBezTo>
                <a:cubicBezTo>
                  <a:pt x="10656343" y="4246656"/>
                  <a:pt x="10663381" y="4225756"/>
                  <a:pt x="10684494" y="4225756"/>
                </a:cubicBezTo>
                <a:cubicBezTo>
                  <a:pt x="10698569" y="4225756"/>
                  <a:pt x="10705607" y="4239689"/>
                  <a:pt x="10705607" y="4257106"/>
                </a:cubicBezTo>
                <a:cubicBezTo>
                  <a:pt x="10705607" y="4257106"/>
                  <a:pt x="10705607" y="4257106"/>
                  <a:pt x="10705607" y="4312838"/>
                </a:cubicBezTo>
                <a:cubicBezTo>
                  <a:pt x="10705607" y="4312838"/>
                  <a:pt x="10705607" y="4312838"/>
                  <a:pt x="10716163" y="4312838"/>
                </a:cubicBezTo>
                <a:cubicBezTo>
                  <a:pt x="10716163" y="4312838"/>
                  <a:pt x="10716163" y="4312838"/>
                  <a:pt x="10716163" y="4253622"/>
                </a:cubicBezTo>
                <a:cubicBezTo>
                  <a:pt x="10716163" y="4232723"/>
                  <a:pt x="10709125" y="4218790"/>
                  <a:pt x="10684494" y="4218790"/>
                </a:cubicBezTo>
                <a:cubicBezTo>
                  <a:pt x="10666900" y="4218790"/>
                  <a:pt x="10659862" y="4229239"/>
                  <a:pt x="10652824" y="4236206"/>
                </a:cubicBezTo>
                <a:cubicBezTo>
                  <a:pt x="10652824" y="4236206"/>
                  <a:pt x="10652824" y="4236206"/>
                  <a:pt x="10652824" y="4218790"/>
                </a:cubicBezTo>
                <a:cubicBezTo>
                  <a:pt x="10652824" y="4218790"/>
                  <a:pt x="10652824" y="4218790"/>
                  <a:pt x="10642268" y="4218790"/>
                </a:cubicBezTo>
                <a:close/>
                <a:moveTo>
                  <a:pt x="10540159" y="4218790"/>
                </a:moveTo>
                <a:cubicBezTo>
                  <a:pt x="10540159" y="4218790"/>
                  <a:pt x="10540159" y="4218790"/>
                  <a:pt x="10540159" y="4281840"/>
                </a:cubicBezTo>
                <a:cubicBezTo>
                  <a:pt x="10540159" y="4302858"/>
                  <a:pt x="10547196" y="4316869"/>
                  <a:pt x="10571828" y="4316869"/>
                </a:cubicBezTo>
                <a:cubicBezTo>
                  <a:pt x="10589422" y="4316869"/>
                  <a:pt x="10596460" y="4306360"/>
                  <a:pt x="10603498" y="4299355"/>
                </a:cubicBezTo>
                <a:cubicBezTo>
                  <a:pt x="10603498" y="4299355"/>
                  <a:pt x="10603498" y="4299355"/>
                  <a:pt x="10603498" y="4313366"/>
                </a:cubicBezTo>
                <a:cubicBezTo>
                  <a:pt x="10603498" y="4313366"/>
                  <a:pt x="10603498" y="4313366"/>
                  <a:pt x="10614054" y="4313366"/>
                </a:cubicBezTo>
                <a:cubicBezTo>
                  <a:pt x="10614054" y="4306360"/>
                  <a:pt x="10614054" y="4299355"/>
                  <a:pt x="10614054" y="4292349"/>
                </a:cubicBezTo>
                <a:lnTo>
                  <a:pt x="10614054" y="4218790"/>
                </a:lnTo>
                <a:cubicBezTo>
                  <a:pt x="10614054" y="4218790"/>
                  <a:pt x="10614054" y="4218790"/>
                  <a:pt x="10599979" y="4218790"/>
                </a:cubicBezTo>
                <a:cubicBezTo>
                  <a:pt x="10599979" y="4218790"/>
                  <a:pt x="10599979" y="4218790"/>
                  <a:pt x="10599979" y="4271332"/>
                </a:cubicBezTo>
                <a:cubicBezTo>
                  <a:pt x="10599979" y="4288846"/>
                  <a:pt x="10592941" y="4306360"/>
                  <a:pt x="10571828" y="4306360"/>
                </a:cubicBezTo>
                <a:cubicBezTo>
                  <a:pt x="10557753" y="4306360"/>
                  <a:pt x="10550715" y="4295852"/>
                  <a:pt x="10550715" y="4278338"/>
                </a:cubicBezTo>
                <a:cubicBezTo>
                  <a:pt x="10550715" y="4278338"/>
                  <a:pt x="10550715" y="4278338"/>
                  <a:pt x="10550715" y="4218790"/>
                </a:cubicBezTo>
                <a:cubicBezTo>
                  <a:pt x="10550715" y="4218790"/>
                  <a:pt x="10550715" y="4218790"/>
                  <a:pt x="10540159" y="4218790"/>
                </a:cubicBezTo>
                <a:close/>
                <a:moveTo>
                  <a:pt x="10471637" y="4218790"/>
                </a:moveTo>
                <a:cubicBezTo>
                  <a:pt x="10447151" y="4218790"/>
                  <a:pt x="10427300" y="4240745"/>
                  <a:pt x="10427300" y="4267830"/>
                </a:cubicBezTo>
                <a:cubicBezTo>
                  <a:pt x="10427300" y="4294914"/>
                  <a:pt x="10447151" y="4316869"/>
                  <a:pt x="10471637" y="4316869"/>
                </a:cubicBezTo>
                <a:cubicBezTo>
                  <a:pt x="10496124" y="4316869"/>
                  <a:pt x="10515975" y="4294914"/>
                  <a:pt x="10515975" y="4267830"/>
                </a:cubicBezTo>
                <a:cubicBezTo>
                  <a:pt x="10515975" y="4240745"/>
                  <a:pt x="10496124" y="4218790"/>
                  <a:pt x="10471637" y="4218790"/>
                </a:cubicBezTo>
                <a:close/>
                <a:moveTo>
                  <a:pt x="11655303" y="4204011"/>
                </a:moveTo>
                <a:lnTo>
                  <a:pt x="11659333" y="4214760"/>
                </a:lnTo>
                <a:lnTo>
                  <a:pt x="11663364" y="4221478"/>
                </a:lnTo>
                <a:lnTo>
                  <a:pt x="11648585" y="4221478"/>
                </a:lnTo>
                <a:lnTo>
                  <a:pt x="11652616" y="4214760"/>
                </a:lnTo>
                <a:close/>
                <a:moveTo>
                  <a:pt x="11659446" y="4193263"/>
                </a:moveTo>
                <a:cubicBezTo>
                  <a:pt x="11659446" y="4193263"/>
                  <a:pt x="11659446" y="4193263"/>
                  <a:pt x="11649032" y="4196777"/>
                </a:cubicBezTo>
                <a:cubicBezTo>
                  <a:pt x="11649032" y="4196777"/>
                  <a:pt x="11649032" y="4196777"/>
                  <a:pt x="11645562" y="4214347"/>
                </a:cubicBezTo>
                <a:cubicBezTo>
                  <a:pt x="11645562" y="4214347"/>
                  <a:pt x="11645562" y="4214347"/>
                  <a:pt x="11635149" y="4235429"/>
                </a:cubicBezTo>
                <a:cubicBezTo>
                  <a:pt x="11638620" y="4235429"/>
                  <a:pt x="11642091" y="4235429"/>
                  <a:pt x="11645562" y="4238943"/>
                </a:cubicBezTo>
                <a:cubicBezTo>
                  <a:pt x="11645562" y="4238943"/>
                  <a:pt x="11645562" y="4238943"/>
                  <a:pt x="11645562" y="4228402"/>
                </a:cubicBezTo>
                <a:cubicBezTo>
                  <a:pt x="11645562" y="4228402"/>
                  <a:pt x="11645562" y="4228402"/>
                  <a:pt x="11666387" y="4228402"/>
                </a:cubicBezTo>
                <a:cubicBezTo>
                  <a:pt x="11666387" y="4228402"/>
                  <a:pt x="11666387" y="4228402"/>
                  <a:pt x="11666387" y="4235429"/>
                </a:cubicBezTo>
                <a:cubicBezTo>
                  <a:pt x="11669858" y="4235429"/>
                  <a:pt x="11673329" y="4235429"/>
                  <a:pt x="11676800" y="4235429"/>
                </a:cubicBezTo>
                <a:cubicBezTo>
                  <a:pt x="11676800" y="4235429"/>
                  <a:pt x="11676800" y="4235429"/>
                  <a:pt x="11666387" y="4214347"/>
                </a:cubicBezTo>
                <a:lnTo>
                  <a:pt x="11659446" y="4196777"/>
                </a:lnTo>
                <a:cubicBezTo>
                  <a:pt x="11659446" y="4196777"/>
                  <a:pt x="11659446" y="4196777"/>
                  <a:pt x="11659446" y="4193263"/>
                </a:cubicBezTo>
                <a:close/>
                <a:moveTo>
                  <a:pt x="10964451" y="4193262"/>
                </a:moveTo>
                <a:cubicBezTo>
                  <a:pt x="10964451" y="4193262"/>
                  <a:pt x="10964451" y="4193262"/>
                  <a:pt x="10953971" y="4196794"/>
                </a:cubicBezTo>
                <a:cubicBezTo>
                  <a:pt x="10953971" y="4196794"/>
                  <a:pt x="10953971" y="4196794"/>
                  <a:pt x="10953971" y="4217983"/>
                </a:cubicBezTo>
                <a:cubicBezTo>
                  <a:pt x="10953971" y="4217983"/>
                  <a:pt x="10953971" y="4217983"/>
                  <a:pt x="10936505" y="4217983"/>
                </a:cubicBezTo>
                <a:cubicBezTo>
                  <a:pt x="10936505" y="4217983"/>
                  <a:pt x="10936505" y="4217983"/>
                  <a:pt x="10936505" y="4228578"/>
                </a:cubicBezTo>
                <a:cubicBezTo>
                  <a:pt x="10936505" y="4228578"/>
                  <a:pt x="10936505" y="4228578"/>
                  <a:pt x="10953971" y="4228578"/>
                </a:cubicBezTo>
                <a:cubicBezTo>
                  <a:pt x="10953971" y="4228578"/>
                  <a:pt x="10953971" y="4228578"/>
                  <a:pt x="10953971" y="4285084"/>
                </a:cubicBezTo>
                <a:cubicBezTo>
                  <a:pt x="10953971" y="4302742"/>
                  <a:pt x="10953971" y="4316868"/>
                  <a:pt x="10974931" y="4316868"/>
                </a:cubicBezTo>
                <a:cubicBezTo>
                  <a:pt x="10981917" y="4316868"/>
                  <a:pt x="10985410" y="4316868"/>
                  <a:pt x="10988904" y="4313337"/>
                </a:cubicBezTo>
                <a:cubicBezTo>
                  <a:pt x="10988904" y="4313337"/>
                  <a:pt x="10988904" y="4313337"/>
                  <a:pt x="10988904" y="4302742"/>
                </a:cubicBezTo>
                <a:cubicBezTo>
                  <a:pt x="10985410" y="4306273"/>
                  <a:pt x="10981917" y="4306273"/>
                  <a:pt x="10978424" y="4306273"/>
                </a:cubicBezTo>
                <a:cubicBezTo>
                  <a:pt x="10967944" y="4306273"/>
                  <a:pt x="10964451" y="4299211"/>
                  <a:pt x="10964451" y="4292147"/>
                </a:cubicBezTo>
                <a:cubicBezTo>
                  <a:pt x="10964451" y="4292147"/>
                  <a:pt x="10964451" y="4292147"/>
                  <a:pt x="10964451" y="4228578"/>
                </a:cubicBezTo>
                <a:cubicBezTo>
                  <a:pt x="10964451" y="4228578"/>
                  <a:pt x="10964451" y="4228578"/>
                  <a:pt x="10985410" y="4228578"/>
                </a:cubicBezTo>
                <a:lnTo>
                  <a:pt x="10985410" y="4217983"/>
                </a:lnTo>
                <a:cubicBezTo>
                  <a:pt x="10985410" y="4217983"/>
                  <a:pt x="10985410" y="4217983"/>
                  <a:pt x="10964451" y="4217983"/>
                </a:cubicBezTo>
                <a:cubicBezTo>
                  <a:pt x="10964451" y="4217983"/>
                  <a:pt x="10964451" y="4217983"/>
                  <a:pt x="10964451" y="4193262"/>
                </a:cubicBezTo>
                <a:close/>
                <a:moveTo>
                  <a:pt x="11599881" y="4190576"/>
                </a:moveTo>
                <a:cubicBezTo>
                  <a:pt x="11589469" y="4232742"/>
                  <a:pt x="11589469" y="4232742"/>
                  <a:pt x="11589469" y="4232742"/>
                </a:cubicBezTo>
                <a:cubicBezTo>
                  <a:pt x="11592940" y="4232742"/>
                  <a:pt x="11596410" y="4232742"/>
                  <a:pt x="11599881" y="4232742"/>
                </a:cubicBezTo>
                <a:cubicBezTo>
                  <a:pt x="11603352" y="4208146"/>
                  <a:pt x="11603352" y="4208146"/>
                  <a:pt x="11603352" y="4208146"/>
                </a:cubicBezTo>
                <a:cubicBezTo>
                  <a:pt x="11617236" y="4236256"/>
                  <a:pt x="11617236" y="4236256"/>
                  <a:pt x="11617236" y="4236256"/>
                </a:cubicBezTo>
                <a:cubicBezTo>
                  <a:pt x="11620707" y="4236256"/>
                  <a:pt x="11624178" y="4236256"/>
                  <a:pt x="11624178" y="4236256"/>
                </a:cubicBezTo>
                <a:cubicBezTo>
                  <a:pt x="11631119" y="4194090"/>
                  <a:pt x="11631119" y="4194090"/>
                  <a:pt x="11631119" y="4194090"/>
                </a:cubicBezTo>
                <a:cubicBezTo>
                  <a:pt x="11627648" y="4194090"/>
                  <a:pt x="11624178" y="4194090"/>
                  <a:pt x="11624178" y="4194090"/>
                </a:cubicBezTo>
                <a:cubicBezTo>
                  <a:pt x="11620707" y="4222201"/>
                  <a:pt x="11620707" y="4222201"/>
                  <a:pt x="11620707" y="4222201"/>
                </a:cubicBezTo>
                <a:cubicBezTo>
                  <a:pt x="11606824" y="4190576"/>
                  <a:pt x="11606824" y="4190576"/>
                  <a:pt x="11606824" y="4190576"/>
                </a:cubicBezTo>
                <a:cubicBezTo>
                  <a:pt x="11603352" y="4190576"/>
                  <a:pt x="11603352" y="4190576"/>
                  <a:pt x="11599881" y="4190576"/>
                </a:cubicBezTo>
                <a:close/>
                <a:moveTo>
                  <a:pt x="11709044" y="4186546"/>
                </a:moveTo>
                <a:cubicBezTo>
                  <a:pt x="11695071" y="4190097"/>
                  <a:pt x="11684592" y="4193647"/>
                  <a:pt x="11674112" y="4193647"/>
                </a:cubicBezTo>
                <a:cubicBezTo>
                  <a:pt x="11674112" y="4200749"/>
                  <a:pt x="11674112" y="4200749"/>
                  <a:pt x="11674112" y="4200749"/>
                </a:cubicBezTo>
                <a:cubicBezTo>
                  <a:pt x="11681098" y="4200749"/>
                  <a:pt x="11684592" y="4200749"/>
                  <a:pt x="11688084" y="4200749"/>
                </a:cubicBezTo>
                <a:cubicBezTo>
                  <a:pt x="11695071" y="4236257"/>
                  <a:pt x="11695071" y="4236257"/>
                  <a:pt x="11695071" y="4236257"/>
                </a:cubicBezTo>
                <a:cubicBezTo>
                  <a:pt x="11702057" y="4232706"/>
                  <a:pt x="11702057" y="4232706"/>
                  <a:pt x="11702057" y="4232706"/>
                </a:cubicBezTo>
                <a:cubicBezTo>
                  <a:pt x="11695071" y="4197198"/>
                  <a:pt x="11695071" y="4197198"/>
                  <a:pt x="11695071" y="4197198"/>
                </a:cubicBezTo>
                <a:cubicBezTo>
                  <a:pt x="11702057" y="4197198"/>
                  <a:pt x="11705551" y="4197198"/>
                  <a:pt x="11709044" y="4193647"/>
                </a:cubicBezTo>
                <a:close/>
                <a:moveTo>
                  <a:pt x="11564748" y="4186546"/>
                </a:moveTo>
                <a:cubicBezTo>
                  <a:pt x="11564748" y="4186546"/>
                  <a:pt x="11564748" y="4186546"/>
                  <a:pt x="11575228" y="4189905"/>
                </a:cubicBezTo>
                <a:cubicBezTo>
                  <a:pt x="11578720" y="4189905"/>
                  <a:pt x="11578720" y="4193264"/>
                  <a:pt x="11578720" y="4193264"/>
                </a:cubicBezTo>
                <a:cubicBezTo>
                  <a:pt x="11578720" y="4193264"/>
                  <a:pt x="11578720" y="4196622"/>
                  <a:pt x="11578720" y="4196622"/>
                </a:cubicBezTo>
                <a:cubicBezTo>
                  <a:pt x="11578720" y="4196622"/>
                  <a:pt x="11575228" y="4199981"/>
                  <a:pt x="11571734" y="4199981"/>
                </a:cubicBezTo>
                <a:cubicBezTo>
                  <a:pt x="11571734" y="4199981"/>
                  <a:pt x="11571734" y="4199981"/>
                  <a:pt x="11561254" y="4196622"/>
                </a:cubicBezTo>
                <a:cubicBezTo>
                  <a:pt x="11561254" y="4196622"/>
                  <a:pt x="11561254" y="4196622"/>
                  <a:pt x="11564748" y="4193264"/>
                </a:cubicBezTo>
                <a:cubicBezTo>
                  <a:pt x="11564748" y="4193264"/>
                  <a:pt x="11564748" y="4193264"/>
                  <a:pt x="11564748" y="4186546"/>
                </a:cubicBezTo>
                <a:close/>
                <a:moveTo>
                  <a:pt x="11014562" y="4184660"/>
                </a:moveTo>
                <a:lnTo>
                  <a:pt x="11014562" y="4198354"/>
                </a:lnTo>
                <a:lnTo>
                  <a:pt x="11026851" y="4198354"/>
                </a:lnTo>
                <a:lnTo>
                  <a:pt x="11026851" y="4184660"/>
                </a:lnTo>
                <a:close/>
                <a:moveTo>
                  <a:pt x="11715762" y="4182514"/>
                </a:moveTo>
                <a:cubicBezTo>
                  <a:pt x="11729582" y="4225508"/>
                  <a:pt x="11729582" y="4225508"/>
                  <a:pt x="11729582" y="4225508"/>
                </a:cubicBezTo>
                <a:cubicBezTo>
                  <a:pt x="11733036" y="4221925"/>
                  <a:pt x="11736491" y="4221925"/>
                  <a:pt x="11739946" y="4221925"/>
                </a:cubicBezTo>
                <a:cubicBezTo>
                  <a:pt x="11726127" y="4182514"/>
                  <a:pt x="11726127" y="4182514"/>
                  <a:pt x="11726127" y="4182514"/>
                </a:cubicBezTo>
                <a:cubicBezTo>
                  <a:pt x="11722671" y="4182514"/>
                  <a:pt x="11719217" y="4182514"/>
                  <a:pt x="11715762" y="4182514"/>
                </a:cubicBezTo>
                <a:close/>
                <a:moveTo>
                  <a:pt x="10346688" y="4182514"/>
                </a:moveTo>
                <a:lnTo>
                  <a:pt x="10346688" y="4312838"/>
                </a:lnTo>
                <a:lnTo>
                  <a:pt x="10361467" y="4312838"/>
                </a:lnTo>
                <a:lnTo>
                  <a:pt x="10361467" y="4253722"/>
                </a:lnTo>
                <a:lnTo>
                  <a:pt x="10407148" y="4253722"/>
                </a:lnTo>
                <a:lnTo>
                  <a:pt x="10407148" y="4242974"/>
                </a:lnTo>
                <a:lnTo>
                  <a:pt x="10361467" y="4242974"/>
                </a:lnTo>
                <a:lnTo>
                  <a:pt x="10361467" y="4193262"/>
                </a:lnTo>
                <a:lnTo>
                  <a:pt x="10409835" y="4193262"/>
                </a:lnTo>
                <a:lnTo>
                  <a:pt x="10409835" y="4182514"/>
                </a:lnTo>
                <a:close/>
                <a:moveTo>
                  <a:pt x="11561143" y="4175797"/>
                </a:moveTo>
                <a:cubicBezTo>
                  <a:pt x="11561143" y="4175797"/>
                  <a:pt x="11561143" y="4175797"/>
                  <a:pt x="11554200" y="4193264"/>
                </a:cubicBezTo>
                <a:cubicBezTo>
                  <a:pt x="11554200" y="4193264"/>
                  <a:pt x="11554200" y="4193264"/>
                  <a:pt x="11554200" y="4196756"/>
                </a:cubicBezTo>
                <a:cubicBezTo>
                  <a:pt x="11554200" y="4196756"/>
                  <a:pt x="11554200" y="4196756"/>
                  <a:pt x="11543788" y="4214223"/>
                </a:cubicBezTo>
                <a:cubicBezTo>
                  <a:pt x="11547259" y="4217716"/>
                  <a:pt x="11550730" y="4217716"/>
                  <a:pt x="11554200" y="4217716"/>
                </a:cubicBezTo>
                <a:cubicBezTo>
                  <a:pt x="11554200" y="4217716"/>
                  <a:pt x="11554200" y="4217716"/>
                  <a:pt x="11557671" y="4203743"/>
                </a:cubicBezTo>
                <a:cubicBezTo>
                  <a:pt x="11557671" y="4203743"/>
                  <a:pt x="11557671" y="4203743"/>
                  <a:pt x="11568084" y="4207237"/>
                </a:cubicBezTo>
                <a:cubicBezTo>
                  <a:pt x="11568084" y="4207237"/>
                  <a:pt x="11568084" y="4207237"/>
                  <a:pt x="11568084" y="4224702"/>
                </a:cubicBezTo>
                <a:cubicBezTo>
                  <a:pt x="11571555" y="4224702"/>
                  <a:pt x="11575026" y="4228196"/>
                  <a:pt x="11578497" y="4228196"/>
                </a:cubicBezTo>
                <a:cubicBezTo>
                  <a:pt x="11578497" y="4228196"/>
                  <a:pt x="11578497" y="4228196"/>
                  <a:pt x="11575026" y="4207237"/>
                </a:cubicBezTo>
                <a:cubicBezTo>
                  <a:pt x="11581968" y="4207237"/>
                  <a:pt x="11585438" y="4200250"/>
                  <a:pt x="11585438" y="4196756"/>
                </a:cubicBezTo>
                <a:cubicBezTo>
                  <a:pt x="11585438" y="4196756"/>
                  <a:pt x="11585438" y="4193264"/>
                  <a:pt x="11585438" y="4193264"/>
                </a:cubicBezTo>
                <a:cubicBezTo>
                  <a:pt x="11585438" y="4189770"/>
                  <a:pt x="11585438" y="4186277"/>
                  <a:pt x="11578497" y="4182784"/>
                </a:cubicBezTo>
                <a:cubicBezTo>
                  <a:pt x="11578497" y="4182784"/>
                  <a:pt x="11578497" y="4182784"/>
                  <a:pt x="11561143" y="4175797"/>
                </a:cubicBezTo>
                <a:close/>
                <a:moveTo>
                  <a:pt x="11766241" y="4173090"/>
                </a:moveTo>
                <a:cubicBezTo>
                  <a:pt x="11769696" y="4173531"/>
                  <a:pt x="11773151" y="4175294"/>
                  <a:pt x="11774878" y="4178821"/>
                </a:cubicBezTo>
                <a:cubicBezTo>
                  <a:pt x="11774878" y="4182348"/>
                  <a:pt x="11774878" y="4185874"/>
                  <a:pt x="11774878" y="4185874"/>
                </a:cubicBezTo>
                <a:cubicBezTo>
                  <a:pt x="11774878" y="4189401"/>
                  <a:pt x="11774878" y="4192929"/>
                  <a:pt x="11771423" y="4196455"/>
                </a:cubicBezTo>
                <a:cubicBezTo>
                  <a:pt x="11771423" y="4196455"/>
                  <a:pt x="11771423" y="4196455"/>
                  <a:pt x="11767968" y="4199982"/>
                </a:cubicBezTo>
                <a:cubicBezTo>
                  <a:pt x="11764514" y="4199982"/>
                  <a:pt x="11757604" y="4199982"/>
                  <a:pt x="11754149" y="4196455"/>
                </a:cubicBezTo>
                <a:cubicBezTo>
                  <a:pt x="11750694" y="4196455"/>
                  <a:pt x="11750694" y="4192929"/>
                  <a:pt x="11750694" y="4192929"/>
                </a:cubicBezTo>
                <a:cubicBezTo>
                  <a:pt x="11750694" y="4192929"/>
                  <a:pt x="11750694" y="4189401"/>
                  <a:pt x="11750694" y="4185874"/>
                </a:cubicBezTo>
                <a:cubicBezTo>
                  <a:pt x="11750694" y="4182348"/>
                  <a:pt x="11750694" y="4178821"/>
                  <a:pt x="11757604" y="4175294"/>
                </a:cubicBezTo>
                <a:cubicBezTo>
                  <a:pt x="11759332" y="4173531"/>
                  <a:pt x="11762786" y="4172649"/>
                  <a:pt x="11766241" y="4173090"/>
                </a:cubicBezTo>
                <a:close/>
                <a:moveTo>
                  <a:pt x="10810738" y="4171765"/>
                </a:moveTo>
                <a:cubicBezTo>
                  <a:pt x="10810738" y="4171765"/>
                  <a:pt x="10810738" y="4171765"/>
                  <a:pt x="10810738" y="4235469"/>
                </a:cubicBezTo>
                <a:cubicBezTo>
                  <a:pt x="10810738" y="4228391"/>
                  <a:pt x="10800048" y="4217773"/>
                  <a:pt x="10782231" y="4217773"/>
                </a:cubicBezTo>
                <a:cubicBezTo>
                  <a:pt x="10753724" y="4217773"/>
                  <a:pt x="10743034" y="4239008"/>
                  <a:pt x="10743034" y="4267321"/>
                </a:cubicBezTo>
                <a:cubicBezTo>
                  <a:pt x="10743034" y="4295634"/>
                  <a:pt x="10753724" y="4316868"/>
                  <a:pt x="10782231" y="4316868"/>
                </a:cubicBezTo>
                <a:cubicBezTo>
                  <a:pt x="10796484" y="4316868"/>
                  <a:pt x="10803611" y="4313329"/>
                  <a:pt x="10810738" y="4299172"/>
                </a:cubicBezTo>
                <a:cubicBezTo>
                  <a:pt x="10810738" y="4299172"/>
                  <a:pt x="10810738" y="4299172"/>
                  <a:pt x="10810738" y="4313329"/>
                </a:cubicBezTo>
                <a:cubicBezTo>
                  <a:pt x="10810738" y="4313329"/>
                  <a:pt x="10810738" y="4313329"/>
                  <a:pt x="10824991" y="4313329"/>
                </a:cubicBezTo>
                <a:lnTo>
                  <a:pt x="10824991" y="4171765"/>
                </a:lnTo>
                <a:cubicBezTo>
                  <a:pt x="10824991" y="4171765"/>
                  <a:pt x="10824991" y="4171765"/>
                  <a:pt x="10810738" y="4171765"/>
                </a:cubicBezTo>
                <a:close/>
                <a:moveTo>
                  <a:pt x="11768161" y="4166249"/>
                </a:moveTo>
                <a:cubicBezTo>
                  <a:pt x="11762338" y="4164954"/>
                  <a:pt x="11756068" y="4165817"/>
                  <a:pt x="11750694" y="4169272"/>
                </a:cubicBezTo>
                <a:cubicBezTo>
                  <a:pt x="11743528" y="4172727"/>
                  <a:pt x="11739946" y="4179637"/>
                  <a:pt x="11739946" y="4186546"/>
                </a:cubicBezTo>
                <a:cubicBezTo>
                  <a:pt x="11739946" y="4190001"/>
                  <a:pt x="11743528" y="4193456"/>
                  <a:pt x="11743528" y="4196911"/>
                </a:cubicBezTo>
                <a:cubicBezTo>
                  <a:pt x="11750694" y="4207276"/>
                  <a:pt x="11765025" y="4210730"/>
                  <a:pt x="11772191" y="4203821"/>
                </a:cubicBezTo>
                <a:cubicBezTo>
                  <a:pt x="11779357" y="4203821"/>
                  <a:pt x="11779357" y="4200366"/>
                  <a:pt x="11782939" y="4196911"/>
                </a:cubicBezTo>
                <a:cubicBezTo>
                  <a:pt x="11782939" y="4193456"/>
                  <a:pt x="11782939" y="4190001"/>
                  <a:pt x="11782939" y="4186546"/>
                </a:cubicBezTo>
                <a:cubicBezTo>
                  <a:pt x="11782939" y="4183092"/>
                  <a:pt x="11782939" y="4179637"/>
                  <a:pt x="11782939" y="4176182"/>
                </a:cubicBezTo>
                <a:cubicBezTo>
                  <a:pt x="11779357" y="4170999"/>
                  <a:pt x="11773982" y="4167545"/>
                  <a:pt x="11768161" y="4166249"/>
                </a:cubicBezTo>
                <a:close/>
                <a:moveTo>
                  <a:pt x="11525909" y="4158331"/>
                </a:moveTo>
                <a:cubicBezTo>
                  <a:pt x="11504825" y="4193263"/>
                  <a:pt x="11504825" y="4193263"/>
                  <a:pt x="11504825" y="4193263"/>
                </a:cubicBezTo>
                <a:cubicBezTo>
                  <a:pt x="11511853" y="4200249"/>
                  <a:pt x="11518881" y="4203743"/>
                  <a:pt x="11529423" y="4210729"/>
                </a:cubicBezTo>
                <a:cubicBezTo>
                  <a:pt x="11532937" y="4203743"/>
                  <a:pt x="11532937" y="4203743"/>
                  <a:pt x="11532937" y="4203743"/>
                </a:cubicBezTo>
                <a:cubicBezTo>
                  <a:pt x="11515367" y="4193263"/>
                  <a:pt x="11515367" y="4193263"/>
                  <a:pt x="11515367" y="4193263"/>
                </a:cubicBezTo>
                <a:cubicBezTo>
                  <a:pt x="11522395" y="4182784"/>
                  <a:pt x="11522395" y="4182784"/>
                  <a:pt x="11522395" y="4182784"/>
                </a:cubicBezTo>
                <a:cubicBezTo>
                  <a:pt x="11532937" y="4189770"/>
                  <a:pt x="11532937" y="4189770"/>
                  <a:pt x="11532937" y="4189770"/>
                </a:cubicBezTo>
                <a:cubicBezTo>
                  <a:pt x="11536450" y="4182784"/>
                  <a:pt x="11536450" y="4182784"/>
                  <a:pt x="11536450" y="4182784"/>
                </a:cubicBezTo>
                <a:cubicBezTo>
                  <a:pt x="11532937" y="4182784"/>
                  <a:pt x="11529423" y="4179290"/>
                  <a:pt x="11525909" y="4175797"/>
                </a:cubicBezTo>
                <a:lnTo>
                  <a:pt x="11529423" y="4168811"/>
                </a:lnTo>
                <a:cubicBezTo>
                  <a:pt x="11536450" y="4172303"/>
                  <a:pt x="11539964" y="4175797"/>
                  <a:pt x="11546992" y="4179290"/>
                </a:cubicBezTo>
                <a:cubicBezTo>
                  <a:pt x="11550506" y="4172303"/>
                  <a:pt x="11550506" y="4172303"/>
                  <a:pt x="11550506" y="4172303"/>
                </a:cubicBezTo>
                <a:cubicBezTo>
                  <a:pt x="11543478" y="4168811"/>
                  <a:pt x="11532937" y="4161824"/>
                  <a:pt x="11525909" y="4158331"/>
                </a:cubicBezTo>
                <a:close/>
                <a:moveTo>
                  <a:pt x="11803361" y="4130117"/>
                </a:moveTo>
                <a:cubicBezTo>
                  <a:pt x="11799868" y="4133643"/>
                  <a:pt x="11799868" y="4133643"/>
                  <a:pt x="11796375" y="4137170"/>
                </a:cubicBezTo>
                <a:cubicBezTo>
                  <a:pt x="11813840" y="4154804"/>
                  <a:pt x="11813840" y="4154804"/>
                  <a:pt x="11813840" y="4154804"/>
                </a:cubicBezTo>
                <a:cubicBezTo>
                  <a:pt x="11785895" y="4147751"/>
                  <a:pt x="11785895" y="4147751"/>
                  <a:pt x="11785895" y="4147751"/>
                </a:cubicBezTo>
                <a:cubicBezTo>
                  <a:pt x="11782402" y="4147751"/>
                  <a:pt x="11782402" y="4151277"/>
                  <a:pt x="11778908" y="4151277"/>
                </a:cubicBezTo>
                <a:cubicBezTo>
                  <a:pt x="11803361" y="4186546"/>
                  <a:pt x="11803361" y="4186546"/>
                  <a:pt x="11803361" y="4186546"/>
                </a:cubicBezTo>
                <a:cubicBezTo>
                  <a:pt x="11806854" y="4183019"/>
                  <a:pt x="11806854" y="4183019"/>
                  <a:pt x="11810348" y="4179492"/>
                </a:cubicBezTo>
                <a:cubicBezTo>
                  <a:pt x="11796375" y="4158331"/>
                  <a:pt x="11796375" y="4158331"/>
                  <a:pt x="11796375" y="4158331"/>
                </a:cubicBezTo>
                <a:cubicBezTo>
                  <a:pt x="11824320" y="4168911"/>
                  <a:pt x="11824320" y="4168911"/>
                  <a:pt x="11824320" y="4168911"/>
                </a:cubicBezTo>
                <a:cubicBezTo>
                  <a:pt x="11827814" y="4165385"/>
                  <a:pt x="11827814" y="4165385"/>
                  <a:pt x="11831307" y="4161858"/>
                </a:cubicBezTo>
                <a:cubicBezTo>
                  <a:pt x="11803361" y="4130117"/>
                  <a:pt x="11803361" y="4130117"/>
                  <a:pt x="11803361" y="4130117"/>
                </a:cubicBezTo>
                <a:close/>
                <a:moveTo>
                  <a:pt x="11495008" y="4130117"/>
                </a:moveTo>
                <a:cubicBezTo>
                  <a:pt x="11495008" y="4130117"/>
                  <a:pt x="11495008" y="4130117"/>
                  <a:pt x="11487980" y="4133630"/>
                </a:cubicBezTo>
                <a:cubicBezTo>
                  <a:pt x="11491494" y="4137144"/>
                  <a:pt x="11495008" y="4140658"/>
                  <a:pt x="11498522" y="4144172"/>
                </a:cubicBezTo>
                <a:cubicBezTo>
                  <a:pt x="11498522" y="4144172"/>
                  <a:pt x="11498522" y="4144172"/>
                  <a:pt x="11473924" y="4168769"/>
                </a:cubicBezTo>
                <a:cubicBezTo>
                  <a:pt x="11473924" y="4168769"/>
                  <a:pt x="11473924" y="4168769"/>
                  <a:pt x="11480952" y="4175797"/>
                </a:cubicBezTo>
                <a:cubicBezTo>
                  <a:pt x="11480952" y="4175797"/>
                  <a:pt x="11480952" y="4175797"/>
                  <a:pt x="11505548" y="4151200"/>
                </a:cubicBezTo>
                <a:cubicBezTo>
                  <a:pt x="11509062" y="4151200"/>
                  <a:pt x="11512576" y="4154713"/>
                  <a:pt x="11516090" y="4158227"/>
                </a:cubicBezTo>
                <a:cubicBezTo>
                  <a:pt x="11516090" y="4158227"/>
                  <a:pt x="11516090" y="4158227"/>
                  <a:pt x="11519604" y="4151200"/>
                </a:cubicBezTo>
                <a:cubicBezTo>
                  <a:pt x="11509062" y="4144172"/>
                  <a:pt x="11502036" y="4137144"/>
                  <a:pt x="11495008" y="4130117"/>
                </a:cubicBezTo>
                <a:close/>
                <a:moveTo>
                  <a:pt x="11824589" y="4119368"/>
                </a:moveTo>
                <a:lnTo>
                  <a:pt x="11842055" y="4126086"/>
                </a:lnTo>
                <a:lnTo>
                  <a:pt x="11842055" y="4130117"/>
                </a:lnTo>
                <a:lnTo>
                  <a:pt x="11835337" y="4136835"/>
                </a:lnTo>
                <a:lnTo>
                  <a:pt x="11831307" y="4130117"/>
                </a:lnTo>
                <a:close/>
                <a:moveTo>
                  <a:pt x="11820942" y="4112650"/>
                </a:moveTo>
                <a:lnTo>
                  <a:pt x="11813840" y="4119592"/>
                </a:lnTo>
                <a:cubicBezTo>
                  <a:pt x="11813840" y="4119592"/>
                  <a:pt x="11813840" y="4119592"/>
                  <a:pt x="11820942" y="4130004"/>
                </a:cubicBezTo>
                <a:cubicBezTo>
                  <a:pt x="11820942" y="4130004"/>
                  <a:pt x="11820942" y="4130004"/>
                  <a:pt x="11838696" y="4154300"/>
                </a:cubicBezTo>
                <a:cubicBezTo>
                  <a:pt x="11838696" y="4154300"/>
                  <a:pt x="11842247" y="4150830"/>
                  <a:pt x="11842247" y="4150830"/>
                </a:cubicBezTo>
                <a:cubicBezTo>
                  <a:pt x="11842247" y="4150830"/>
                  <a:pt x="11842247" y="4150830"/>
                  <a:pt x="11838696" y="4143888"/>
                </a:cubicBezTo>
                <a:cubicBezTo>
                  <a:pt x="11838696" y="4143888"/>
                  <a:pt x="11838696" y="4143888"/>
                  <a:pt x="11849349" y="4130004"/>
                </a:cubicBezTo>
                <a:cubicBezTo>
                  <a:pt x="11849349" y="4130004"/>
                  <a:pt x="11849349" y="4130004"/>
                  <a:pt x="11856450" y="4130004"/>
                </a:cubicBezTo>
                <a:cubicBezTo>
                  <a:pt x="11860002" y="4130004"/>
                  <a:pt x="11860002" y="4130004"/>
                  <a:pt x="11860002" y="4130004"/>
                </a:cubicBezTo>
                <a:cubicBezTo>
                  <a:pt x="11860002" y="4126533"/>
                  <a:pt x="11863552" y="4126533"/>
                  <a:pt x="11863552" y="4123062"/>
                </a:cubicBezTo>
                <a:cubicBezTo>
                  <a:pt x="11863552" y="4123062"/>
                  <a:pt x="11863552" y="4123062"/>
                  <a:pt x="11820942" y="4112650"/>
                </a:cubicBezTo>
                <a:close/>
                <a:moveTo>
                  <a:pt x="11466198" y="4097871"/>
                </a:moveTo>
                <a:cubicBezTo>
                  <a:pt x="11430930" y="4122951"/>
                  <a:pt x="11430930" y="4122951"/>
                  <a:pt x="11430930" y="4122951"/>
                </a:cubicBezTo>
                <a:cubicBezTo>
                  <a:pt x="11434457" y="4126534"/>
                  <a:pt x="11434457" y="4126534"/>
                  <a:pt x="11437984" y="4130117"/>
                </a:cubicBezTo>
                <a:cubicBezTo>
                  <a:pt x="11459145" y="4115786"/>
                  <a:pt x="11459145" y="4115786"/>
                  <a:pt x="11459145" y="4115786"/>
                </a:cubicBezTo>
                <a:cubicBezTo>
                  <a:pt x="11448564" y="4144447"/>
                  <a:pt x="11448564" y="4144447"/>
                  <a:pt x="11448564" y="4144447"/>
                </a:cubicBezTo>
                <a:cubicBezTo>
                  <a:pt x="11452091" y="4148031"/>
                  <a:pt x="11452091" y="4148031"/>
                  <a:pt x="11455618" y="4151613"/>
                </a:cubicBezTo>
                <a:cubicBezTo>
                  <a:pt x="11487359" y="4122951"/>
                  <a:pt x="11487359" y="4122951"/>
                  <a:pt x="11487359" y="4122951"/>
                </a:cubicBezTo>
                <a:cubicBezTo>
                  <a:pt x="11487359" y="4119368"/>
                  <a:pt x="11483833" y="4119368"/>
                  <a:pt x="11483833" y="4115786"/>
                </a:cubicBezTo>
                <a:cubicBezTo>
                  <a:pt x="11462672" y="4133699"/>
                  <a:pt x="11462672" y="4133699"/>
                  <a:pt x="11462672" y="4133699"/>
                </a:cubicBezTo>
                <a:cubicBezTo>
                  <a:pt x="11473252" y="4105037"/>
                  <a:pt x="11473252" y="4105037"/>
                  <a:pt x="11473252" y="4105037"/>
                </a:cubicBezTo>
                <a:cubicBezTo>
                  <a:pt x="11469725" y="4101454"/>
                  <a:pt x="11469725" y="4101454"/>
                  <a:pt x="11466198" y="4097871"/>
                </a:cubicBezTo>
                <a:close/>
                <a:moveTo>
                  <a:pt x="11835338" y="4087123"/>
                </a:moveTo>
                <a:lnTo>
                  <a:pt x="11831307" y="4095184"/>
                </a:lnTo>
                <a:lnTo>
                  <a:pt x="11870270" y="4115338"/>
                </a:lnTo>
                <a:lnTo>
                  <a:pt x="11883706" y="4091154"/>
                </a:lnTo>
                <a:lnTo>
                  <a:pt x="11876988" y="4087123"/>
                </a:lnTo>
                <a:lnTo>
                  <a:pt x="11866239" y="4105933"/>
                </a:lnTo>
                <a:close/>
                <a:moveTo>
                  <a:pt x="11459634" y="4084436"/>
                </a:moveTo>
                <a:cubicBezTo>
                  <a:pt x="11424212" y="4105598"/>
                  <a:pt x="11424212" y="4105598"/>
                  <a:pt x="11424212" y="4105598"/>
                </a:cubicBezTo>
                <a:cubicBezTo>
                  <a:pt x="11424212" y="4105598"/>
                  <a:pt x="11424212" y="4109124"/>
                  <a:pt x="11427754" y="4112651"/>
                </a:cubicBezTo>
                <a:cubicBezTo>
                  <a:pt x="11463176" y="4091490"/>
                  <a:pt x="11463176" y="4091490"/>
                  <a:pt x="11463176" y="4091490"/>
                </a:cubicBezTo>
                <a:cubicBezTo>
                  <a:pt x="11463176" y="4087963"/>
                  <a:pt x="11459634" y="4087963"/>
                  <a:pt x="11459634" y="4084436"/>
                </a:cubicBezTo>
                <a:close/>
                <a:moveTo>
                  <a:pt x="11450927" y="4050826"/>
                </a:moveTo>
                <a:cubicBezTo>
                  <a:pt x="11452683" y="4051267"/>
                  <a:pt x="11454437" y="4053030"/>
                  <a:pt x="11456192" y="4056557"/>
                </a:cubicBezTo>
                <a:cubicBezTo>
                  <a:pt x="11487785" y="4134148"/>
                  <a:pt x="11561500" y="4187050"/>
                  <a:pt x="11649257" y="4187050"/>
                </a:cubicBezTo>
                <a:cubicBezTo>
                  <a:pt x="11737012" y="4187050"/>
                  <a:pt x="11810728" y="4134148"/>
                  <a:pt x="11842320" y="4056557"/>
                </a:cubicBezTo>
                <a:cubicBezTo>
                  <a:pt x="11844075" y="4053030"/>
                  <a:pt x="11845831" y="4051267"/>
                  <a:pt x="11847586" y="4050826"/>
                </a:cubicBezTo>
                <a:cubicBezTo>
                  <a:pt x="11849340" y="4050386"/>
                  <a:pt x="11851096" y="4051267"/>
                  <a:pt x="11852851" y="4053030"/>
                </a:cubicBezTo>
                <a:cubicBezTo>
                  <a:pt x="11852851" y="4053030"/>
                  <a:pt x="11852851" y="4053030"/>
                  <a:pt x="11891464" y="4063611"/>
                </a:cubicBezTo>
                <a:cubicBezTo>
                  <a:pt x="11894974" y="4067138"/>
                  <a:pt x="11898484" y="4070664"/>
                  <a:pt x="11898484" y="4074191"/>
                </a:cubicBezTo>
                <a:cubicBezTo>
                  <a:pt x="11859871" y="4176469"/>
                  <a:pt x="11761585" y="4247006"/>
                  <a:pt x="11649257" y="4247006"/>
                </a:cubicBezTo>
                <a:cubicBezTo>
                  <a:pt x="11536929" y="4247006"/>
                  <a:pt x="11438641" y="4176469"/>
                  <a:pt x="11400028" y="4077719"/>
                </a:cubicBezTo>
                <a:cubicBezTo>
                  <a:pt x="11400028" y="4070664"/>
                  <a:pt x="11400028" y="4067138"/>
                  <a:pt x="11407049" y="4063611"/>
                </a:cubicBezTo>
                <a:cubicBezTo>
                  <a:pt x="11407049" y="4063611"/>
                  <a:pt x="11407049" y="4063611"/>
                  <a:pt x="11445662" y="4053030"/>
                </a:cubicBezTo>
                <a:cubicBezTo>
                  <a:pt x="11447417" y="4051267"/>
                  <a:pt x="11449172" y="4050386"/>
                  <a:pt x="11450927" y="4050826"/>
                </a:cubicBezTo>
                <a:close/>
                <a:moveTo>
                  <a:pt x="11603442" y="4044988"/>
                </a:moveTo>
                <a:cubicBezTo>
                  <a:pt x="11606935" y="4041442"/>
                  <a:pt x="11610428" y="4041442"/>
                  <a:pt x="11613922" y="4044988"/>
                </a:cubicBezTo>
                <a:cubicBezTo>
                  <a:pt x="11613922" y="4044988"/>
                  <a:pt x="11617414" y="4048534"/>
                  <a:pt x="11617414" y="4052079"/>
                </a:cubicBezTo>
                <a:cubicBezTo>
                  <a:pt x="11617414" y="4052079"/>
                  <a:pt x="11624401" y="4154898"/>
                  <a:pt x="11624401" y="4154898"/>
                </a:cubicBezTo>
                <a:cubicBezTo>
                  <a:pt x="11624401" y="4161989"/>
                  <a:pt x="11624401" y="4165535"/>
                  <a:pt x="11620908" y="4165535"/>
                </a:cubicBezTo>
                <a:cubicBezTo>
                  <a:pt x="11620908" y="4169080"/>
                  <a:pt x="11617414" y="4169080"/>
                  <a:pt x="11613922" y="4165535"/>
                </a:cubicBezTo>
                <a:cubicBezTo>
                  <a:pt x="11568509" y="4154898"/>
                  <a:pt x="11537070" y="4137171"/>
                  <a:pt x="11505632" y="4101715"/>
                </a:cubicBezTo>
                <a:cubicBezTo>
                  <a:pt x="11502138" y="4101715"/>
                  <a:pt x="11502138" y="4098170"/>
                  <a:pt x="11502138" y="4098170"/>
                </a:cubicBezTo>
                <a:cubicBezTo>
                  <a:pt x="11502138" y="4094625"/>
                  <a:pt x="11502138" y="4094625"/>
                  <a:pt x="11502138" y="4094625"/>
                </a:cubicBezTo>
                <a:cubicBezTo>
                  <a:pt x="11502138" y="4091080"/>
                  <a:pt x="11505632" y="4091080"/>
                  <a:pt x="11509124" y="4091080"/>
                </a:cubicBezTo>
                <a:cubicBezTo>
                  <a:pt x="11509124" y="4091080"/>
                  <a:pt x="11509124" y="4091080"/>
                  <a:pt x="11603442" y="4044988"/>
                </a:cubicBezTo>
                <a:close/>
                <a:moveTo>
                  <a:pt x="11688084" y="4041442"/>
                </a:moveTo>
                <a:cubicBezTo>
                  <a:pt x="11691578" y="4041442"/>
                  <a:pt x="11695071" y="4041442"/>
                  <a:pt x="11698565" y="4041442"/>
                </a:cubicBezTo>
                <a:cubicBezTo>
                  <a:pt x="11698565" y="4041442"/>
                  <a:pt x="11698565" y="4041442"/>
                  <a:pt x="11789388" y="4087353"/>
                </a:cubicBezTo>
                <a:cubicBezTo>
                  <a:pt x="11792882" y="4090885"/>
                  <a:pt x="11796375" y="4090885"/>
                  <a:pt x="11796375" y="4094417"/>
                </a:cubicBezTo>
                <a:cubicBezTo>
                  <a:pt x="11796375" y="4097948"/>
                  <a:pt x="11796375" y="4097948"/>
                  <a:pt x="11792882" y="4101480"/>
                </a:cubicBezTo>
                <a:cubicBezTo>
                  <a:pt x="11761442" y="4136796"/>
                  <a:pt x="11730003" y="4154454"/>
                  <a:pt x="11684592" y="4165049"/>
                </a:cubicBezTo>
                <a:cubicBezTo>
                  <a:pt x="11681098" y="4165049"/>
                  <a:pt x="11677605" y="4165049"/>
                  <a:pt x="11677605" y="4165049"/>
                </a:cubicBezTo>
                <a:cubicBezTo>
                  <a:pt x="11674112" y="4161517"/>
                  <a:pt x="11674112" y="4157985"/>
                  <a:pt x="11674112" y="4154454"/>
                </a:cubicBezTo>
                <a:cubicBezTo>
                  <a:pt x="11674112" y="4154454"/>
                  <a:pt x="11674112" y="4154454"/>
                  <a:pt x="11684592" y="4052038"/>
                </a:cubicBezTo>
                <a:cubicBezTo>
                  <a:pt x="11684592" y="4048506"/>
                  <a:pt x="11684592" y="4044974"/>
                  <a:pt x="11688084" y="4041442"/>
                </a:cubicBezTo>
                <a:close/>
                <a:moveTo>
                  <a:pt x="10810283" y="4002478"/>
                </a:moveTo>
                <a:lnTo>
                  <a:pt x="10851862" y="4002478"/>
                </a:lnTo>
                <a:cubicBezTo>
                  <a:pt x="10851862" y="4002478"/>
                  <a:pt x="10851862" y="4002478"/>
                  <a:pt x="10851862" y="4045088"/>
                </a:cubicBezTo>
                <a:cubicBezTo>
                  <a:pt x="10851862" y="4045088"/>
                  <a:pt x="10824142" y="4052190"/>
                  <a:pt x="10803353" y="4052190"/>
                </a:cubicBezTo>
                <a:cubicBezTo>
                  <a:pt x="10786028" y="4052190"/>
                  <a:pt x="10786028" y="4037987"/>
                  <a:pt x="10786028" y="4027334"/>
                </a:cubicBezTo>
                <a:cubicBezTo>
                  <a:pt x="10786028" y="4013131"/>
                  <a:pt x="10792958" y="4006029"/>
                  <a:pt x="10810283" y="4002478"/>
                </a:cubicBezTo>
                <a:close/>
                <a:moveTo>
                  <a:pt x="10494479" y="3932613"/>
                </a:moveTo>
                <a:cubicBezTo>
                  <a:pt x="10525716" y="3932613"/>
                  <a:pt x="10536128" y="3946681"/>
                  <a:pt x="10536128" y="3988885"/>
                </a:cubicBezTo>
                <a:cubicBezTo>
                  <a:pt x="10536128" y="4027570"/>
                  <a:pt x="10529187" y="4052189"/>
                  <a:pt x="10494479" y="4052189"/>
                </a:cubicBezTo>
                <a:cubicBezTo>
                  <a:pt x="10459770" y="4052189"/>
                  <a:pt x="10452829" y="4031088"/>
                  <a:pt x="10452829" y="3988885"/>
                </a:cubicBezTo>
                <a:cubicBezTo>
                  <a:pt x="10452829" y="3946681"/>
                  <a:pt x="10463241" y="3932613"/>
                  <a:pt x="10494479" y="3932613"/>
                </a:cubicBezTo>
                <a:close/>
                <a:moveTo>
                  <a:pt x="11639005" y="3928584"/>
                </a:moveTo>
                <a:cubicBezTo>
                  <a:pt x="11639005" y="3928584"/>
                  <a:pt x="11639005" y="3928584"/>
                  <a:pt x="11660034" y="3928584"/>
                </a:cubicBezTo>
                <a:cubicBezTo>
                  <a:pt x="11660034" y="3928584"/>
                  <a:pt x="11660034" y="3935677"/>
                  <a:pt x="11660034" y="3939224"/>
                </a:cubicBezTo>
                <a:cubicBezTo>
                  <a:pt x="11677559" y="3942771"/>
                  <a:pt x="11691578" y="3960506"/>
                  <a:pt x="11691578" y="3978241"/>
                </a:cubicBezTo>
                <a:cubicBezTo>
                  <a:pt x="11691578" y="3999523"/>
                  <a:pt x="11670549" y="4017258"/>
                  <a:pt x="11649519" y="4017258"/>
                </a:cubicBezTo>
                <a:cubicBezTo>
                  <a:pt x="11628490" y="4017258"/>
                  <a:pt x="11610966" y="3999523"/>
                  <a:pt x="11610966" y="3978241"/>
                </a:cubicBezTo>
                <a:cubicBezTo>
                  <a:pt x="11610966" y="3960506"/>
                  <a:pt x="11621480" y="3942771"/>
                  <a:pt x="11639005" y="3939224"/>
                </a:cubicBezTo>
                <a:cubicBezTo>
                  <a:pt x="11639005" y="3939224"/>
                  <a:pt x="11639005" y="3928584"/>
                  <a:pt x="11639005" y="3928584"/>
                </a:cubicBezTo>
                <a:close/>
                <a:moveTo>
                  <a:pt x="11649257" y="3917835"/>
                </a:moveTo>
                <a:cubicBezTo>
                  <a:pt x="11616236" y="3917835"/>
                  <a:pt x="11589469" y="3944904"/>
                  <a:pt x="11589469" y="3978295"/>
                </a:cubicBezTo>
                <a:cubicBezTo>
                  <a:pt x="11589469" y="4011686"/>
                  <a:pt x="11616236" y="4038755"/>
                  <a:pt x="11649257" y="4038755"/>
                </a:cubicBezTo>
                <a:cubicBezTo>
                  <a:pt x="11682277" y="4038755"/>
                  <a:pt x="11709045" y="4011686"/>
                  <a:pt x="11709045" y="3978295"/>
                </a:cubicBezTo>
                <a:cubicBezTo>
                  <a:pt x="11709045" y="3944904"/>
                  <a:pt x="11682277" y="3917835"/>
                  <a:pt x="11649257" y="3917835"/>
                </a:cubicBezTo>
                <a:close/>
                <a:moveTo>
                  <a:pt x="11649257" y="3911118"/>
                </a:moveTo>
                <a:cubicBezTo>
                  <a:pt x="11685987" y="3911118"/>
                  <a:pt x="11715763" y="3941194"/>
                  <a:pt x="11715763" y="3978295"/>
                </a:cubicBezTo>
                <a:cubicBezTo>
                  <a:pt x="11715763" y="4015397"/>
                  <a:pt x="11685987" y="4045473"/>
                  <a:pt x="11649257" y="4045473"/>
                </a:cubicBezTo>
                <a:cubicBezTo>
                  <a:pt x="11612526" y="4045473"/>
                  <a:pt x="11582751" y="4015397"/>
                  <a:pt x="11582751" y="3978295"/>
                </a:cubicBezTo>
                <a:cubicBezTo>
                  <a:pt x="11582751" y="3941194"/>
                  <a:pt x="11612526" y="3911118"/>
                  <a:pt x="11649257" y="3911118"/>
                </a:cubicBezTo>
                <a:close/>
                <a:moveTo>
                  <a:pt x="11824549" y="3908431"/>
                </a:moveTo>
                <a:cubicBezTo>
                  <a:pt x="11828050" y="3908431"/>
                  <a:pt x="11828050" y="3911957"/>
                  <a:pt x="11828050" y="3915484"/>
                </a:cubicBezTo>
                <a:cubicBezTo>
                  <a:pt x="11842055" y="3957806"/>
                  <a:pt x="11842055" y="3996601"/>
                  <a:pt x="11828050" y="4038923"/>
                </a:cubicBezTo>
                <a:cubicBezTo>
                  <a:pt x="11828050" y="4045977"/>
                  <a:pt x="11828050" y="4045977"/>
                  <a:pt x="11824549" y="4045977"/>
                </a:cubicBezTo>
                <a:cubicBezTo>
                  <a:pt x="11821047" y="4049504"/>
                  <a:pt x="11817546" y="4045977"/>
                  <a:pt x="11817546" y="4045977"/>
                </a:cubicBezTo>
                <a:lnTo>
                  <a:pt x="11730012" y="3986021"/>
                </a:lnTo>
                <a:cubicBezTo>
                  <a:pt x="11726510" y="3982494"/>
                  <a:pt x="11726510" y="3978967"/>
                  <a:pt x="11726510" y="3978967"/>
                </a:cubicBezTo>
                <a:cubicBezTo>
                  <a:pt x="11726510" y="3975441"/>
                  <a:pt x="11726510" y="3971914"/>
                  <a:pt x="11730012" y="3968386"/>
                </a:cubicBezTo>
                <a:cubicBezTo>
                  <a:pt x="11730012" y="3968386"/>
                  <a:pt x="11730012" y="3968386"/>
                  <a:pt x="11814044" y="3911957"/>
                </a:cubicBezTo>
                <a:cubicBezTo>
                  <a:pt x="11821047" y="3908431"/>
                  <a:pt x="11824549" y="3908431"/>
                  <a:pt x="11824549" y="3908431"/>
                </a:cubicBezTo>
                <a:close/>
                <a:moveTo>
                  <a:pt x="11473964" y="3908431"/>
                </a:moveTo>
                <a:cubicBezTo>
                  <a:pt x="11477466" y="3908431"/>
                  <a:pt x="11480967" y="3908431"/>
                  <a:pt x="11480967" y="3911957"/>
                </a:cubicBezTo>
                <a:lnTo>
                  <a:pt x="11568501" y="3968386"/>
                </a:lnTo>
                <a:cubicBezTo>
                  <a:pt x="11572002" y="3971914"/>
                  <a:pt x="11572002" y="3975441"/>
                  <a:pt x="11572002" y="3978967"/>
                </a:cubicBezTo>
                <a:cubicBezTo>
                  <a:pt x="11572002" y="3982494"/>
                  <a:pt x="11572002" y="3986021"/>
                  <a:pt x="11568501" y="3986021"/>
                </a:cubicBezTo>
                <a:cubicBezTo>
                  <a:pt x="11568501" y="3986021"/>
                  <a:pt x="11568501" y="3986021"/>
                  <a:pt x="11480967" y="4045977"/>
                </a:cubicBezTo>
                <a:cubicBezTo>
                  <a:pt x="11477466" y="4045977"/>
                  <a:pt x="11473964" y="4049504"/>
                  <a:pt x="11473964" y="4045977"/>
                </a:cubicBezTo>
                <a:cubicBezTo>
                  <a:pt x="11470463" y="4045977"/>
                  <a:pt x="11470463" y="4042450"/>
                  <a:pt x="11466961" y="4042450"/>
                </a:cubicBezTo>
                <a:cubicBezTo>
                  <a:pt x="11456457" y="3996601"/>
                  <a:pt x="11456457" y="3957806"/>
                  <a:pt x="11466961" y="3915484"/>
                </a:cubicBezTo>
                <a:cubicBezTo>
                  <a:pt x="11470463" y="3911957"/>
                  <a:pt x="11470463" y="3908431"/>
                  <a:pt x="11473964" y="3908431"/>
                </a:cubicBezTo>
                <a:close/>
                <a:moveTo>
                  <a:pt x="11070316" y="3897682"/>
                </a:moveTo>
                <a:cubicBezTo>
                  <a:pt x="11070316" y="3901208"/>
                  <a:pt x="11066828" y="3901208"/>
                  <a:pt x="11070316" y="3904735"/>
                </a:cubicBezTo>
                <a:cubicBezTo>
                  <a:pt x="11112166" y="4066969"/>
                  <a:pt x="11112166" y="4066969"/>
                  <a:pt x="11112166" y="4066969"/>
                </a:cubicBezTo>
                <a:cubicBezTo>
                  <a:pt x="11112166" y="4074023"/>
                  <a:pt x="11119141" y="4088130"/>
                  <a:pt x="11133091" y="4088130"/>
                </a:cubicBezTo>
                <a:cubicBezTo>
                  <a:pt x="11143554" y="4088130"/>
                  <a:pt x="11143554" y="4088130"/>
                  <a:pt x="11143554" y="4088130"/>
                </a:cubicBezTo>
                <a:cubicBezTo>
                  <a:pt x="11140066" y="4091657"/>
                  <a:pt x="11140066" y="4091657"/>
                  <a:pt x="11140066" y="4095183"/>
                </a:cubicBezTo>
                <a:cubicBezTo>
                  <a:pt x="11136578" y="4105763"/>
                  <a:pt x="11133091" y="4116344"/>
                  <a:pt x="11112166" y="4116344"/>
                </a:cubicBezTo>
                <a:cubicBezTo>
                  <a:pt x="11077291" y="4112818"/>
                  <a:pt x="11077291" y="4112818"/>
                  <a:pt x="11077291" y="4112818"/>
                </a:cubicBezTo>
                <a:cubicBezTo>
                  <a:pt x="11077291" y="4112818"/>
                  <a:pt x="11073804" y="4112818"/>
                  <a:pt x="11073804" y="4116344"/>
                </a:cubicBezTo>
                <a:cubicBezTo>
                  <a:pt x="11070316" y="4116344"/>
                  <a:pt x="11070316" y="4119871"/>
                  <a:pt x="11070316" y="4119871"/>
                </a:cubicBezTo>
                <a:cubicBezTo>
                  <a:pt x="11070316" y="4141032"/>
                  <a:pt x="11070316" y="4141032"/>
                  <a:pt x="11070316" y="4141032"/>
                </a:cubicBezTo>
                <a:cubicBezTo>
                  <a:pt x="11070316" y="4144559"/>
                  <a:pt x="11073804" y="4144559"/>
                  <a:pt x="11077291" y="4148086"/>
                </a:cubicBezTo>
                <a:cubicBezTo>
                  <a:pt x="11087754" y="4148086"/>
                  <a:pt x="11108678" y="4151612"/>
                  <a:pt x="11122628" y="4151612"/>
                </a:cubicBezTo>
                <a:cubicBezTo>
                  <a:pt x="11126116" y="4151612"/>
                  <a:pt x="11126116" y="4151612"/>
                  <a:pt x="11126116" y="4151612"/>
                </a:cubicBezTo>
                <a:cubicBezTo>
                  <a:pt x="11154016" y="4151612"/>
                  <a:pt x="11171453" y="4133978"/>
                  <a:pt x="11181916" y="4098710"/>
                </a:cubicBezTo>
                <a:cubicBezTo>
                  <a:pt x="11192378" y="4059915"/>
                  <a:pt x="11206329" y="4007013"/>
                  <a:pt x="11213303" y="3968218"/>
                </a:cubicBezTo>
                <a:cubicBezTo>
                  <a:pt x="11220279" y="3950584"/>
                  <a:pt x="11223766" y="3936476"/>
                  <a:pt x="11227253" y="3925896"/>
                </a:cubicBezTo>
                <a:cubicBezTo>
                  <a:pt x="11230741" y="3904735"/>
                  <a:pt x="11230741" y="3904735"/>
                  <a:pt x="11230741" y="3904735"/>
                </a:cubicBezTo>
                <a:cubicBezTo>
                  <a:pt x="11230741" y="3901208"/>
                  <a:pt x="11230741" y="3901208"/>
                  <a:pt x="11230741" y="3897682"/>
                </a:cubicBezTo>
                <a:cubicBezTo>
                  <a:pt x="11227253" y="3897682"/>
                  <a:pt x="11227253" y="3897682"/>
                  <a:pt x="11223766" y="3897682"/>
                </a:cubicBezTo>
                <a:cubicBezTo>
                  <a:pt x="11195866" y="3897682"/>
                  <a:pt x="11195866" y="3897682"/>
                  <a:pt x="11195866" y="3897682"/>
                </a:cubicBezTo>
                <a:cubicBezTo>
                  <a:pt x="11192378" y="3897682"/>
                  <a:pt x="11188891" y="3897682"/>
                  <a:pt x="11188891" y="3901208"/>
                </a:cubicBezTo>
                <a:cubicBezTo>
                  <a:pt x="11150528" y="4045808"/>
                  <a:pt x="11150528" y="4045808"/>
                  <a:pt x="11150528" y="4045808"/>
                </a:cubicBezTo>
                <a:cubicBezTo>
                  <a:pt x="11147041" y="4045808"/>
                  <a:pt x="11147041" y="4045808"/>
                  <a:pt x="11147041" y="4045808"/>
                </a:cubicBezTo>
                <a:cubicBezTo>
                  <a:pt x="11112166" y="3901208"/>
                  <a:pt x="11112166" y="3901208"/>
                  <a:pt x="11112166" y="3901208"/>
                </a:cubicBezTo>
                <a:cubicBezTo>
                  <a:pt x="11108678" y="3897682"/>
                  <a:pt x="11108678" y="3897682"/>
                  <a:pt x="11105191" y="3897682"/>
                </a:cubicBezTo>
                <a:cubicBezTo>
                  <a:pt x="11077291" y="3897682"/>
                  <a:pt x="11077291" y="3897682"/>
                  <a:pt x="11077291" y="3897682"/>
                </a:cubicBezTo>
                <a:cubicBezTo>
                  <a:pt x="11073804" y="3897682"/>
                  <a:pt x="11070316" y="3897682"/>
                  <a:pt x="11070316" y="3897682"/>
                </a:cubicBezTo>
                <a:close/>
                <a:moveTo>
                  <a:pt x="11038289" y="3893651"/>
                </a:moveTo>
                <a:cubicBezTo>
                  <a:pt x="11017163" y="3893651"/>
                  <a:pt x="10999559" y="3907722"/>
                  <a:pt x="10985474" y="3914757"/>
                </a:cubicBezTo>
                <a:cubicBezTo>
                  <a:pt x="10985474" y="3904204"/>
                  <a:pt x="10985474" y="3904204"/>
                  <a:pt x="10985474" y="3904204"/>
                </a:cubicBezTo>
                <a:cubicBezTo>
                  <a:pt x="10985474" y="3897169"/>
                  <a:pt x="10981954" y="3897169"/>
                  <a:pt x="10978433" y="3897169"/>
                </a:cubicBezTo>
                <a:cubicBezTo>
                  <a:pt x="10950264" y="3897169"/>
                  <a:pt x="10950264" y="3897169"/>
                  <a:pt x="10950264" y="3897169"/>
                </a:cubicBezTo>
                <a:cubicBezTo>
                  <a:pt x="10946743" y="3897169"/>
                  <a:pt x="10943222" y="3897169"/>
                  <a:pt x="10943222" y="3904204"/>
                </a:cubicBezTo>
                <a:cubicBezTo>
                  <a:pt x="10943222" y="4080087"/>
                  <a:pt x="10943222" y="4080087"/>
                  <a:pt x="10943222" y="4080087"/>
                </a:cubicBezTo>
                <a:cubicBezTo>
                  <a:pt x="10943222" y="4083605"/>
                  <a:pt x="10946743" y="4087122"/>
                  <a:pt x="10950264" y="4087122"/>
                </a:cubicBezTo>
                <a:cubicBezTo>
                  <a:pt x="10978433" y="4087122"/>
                  <a:pt x="10978433" y="4087122"/>
                  <a:pt x="10978433" y="4087122"/>
                </a:cubicBezTo>
                <a:cubicBezTo>
                  <a:pt x="10981954" y="4087122"/>
                  <a:pt x="10985474" y="4083605"/>
                  <a:pt x="10985474" y="4080087"/>
                </a:cubicBezTo>
                <a:cubicBezTo>
                  <a:pt x="10985474" y="3956969"/>
                  <a:pt x="10985474" y="3956969"/>
                  <a:pt x="10985474" y="3956969"/>
                </a:cubicBezTo>
                <a:cubicBezTo>
                  <a:pt x="10992517" y="3953451"/>
                  <a:pt x="11013643" y="3935863"/>
                  <a:pt x="11038289" y="3935863"/>
                </a:cubicBezTo>
                <a:cubicBezTo>
                  <a:pt x="11041811" y="3932345"/>
                  <a:pt x="11045332" y="3932345"/>
                  <a:pt x="11045332" y="3928828"/>
                </a:cubicBezTo>
                <a:cubicBezTo>
                  <a:pt x="11045332" y="3900687"/>
                  <a:pt x="11045332" y="3900687"/>
                  <a:pt x="11045332" y="3900687"/>
                </a:cubicBezTo>
                <a:cubicBezTo>
                  <a:pt x="11045332" y="3900687"/>
                  <a:pt x="11045332" y="3897169"/>
                  <a:pt x="11041811" y="3897169"/>
                </a:cubicBezTo>
                <a:cubicBezTo>
                  <a:pt x="11041811" y="3893651"/>
                  <a:pt x="11038289" y="3893651"/>
                  <a:pt x="11038289" y="3893651"/>
                </a:cubicBezTo>
                <a:close/>
                <a:moveTo>
                  <a:pt x="10831647" y="3889620"/>
                </a:moveTo>
                <a:cubicBezTo>
                  <a:pt x="10810578" y="3889620"/>
                  <a:pt x="10775463" y="3896691"/>
                  <a:pt x="10761417" y="3896691"/>
                </a:cubicBezTo>
                <a:cubicBezTo>
                  <a:pt x="10757905" y="3896691"/>
                  <a:pt x="10754394" y="3900227"/>
                  <a:pt x="10754394" y="3903763"/>
                </a:cubicBezTo>
                <a:cubicBezTo>
                  <a:pt x="10754394" y="3903763"/>
                  <a:pt x="10754394" y="3903763"/>
                  <a:pt x="10754394" y="3928512"/>
                </a:cubicBezTo>
                <a:cubicBezTo>
                  <a:pt x="10754394" y="3932048"/>
                  <a:pt x="10754394" y="3932048"/>
                  <a:pt x="10757905" y="3935584"/>
                </a:cubicBezTo>
                <a:cubicBezTo>
                  <a:pt x="10757905" y="3935584"/>
                  <a:pt x="10761417" y="3935584"/>
                  <a:pt x="10761417" y="3935584"/>
                </a:cubicBezTo>
                <a:cubicBezTo>
                  <a:pt x="10778974" y="3935584"/>
                  <a:pt x="10807067" y="3932048"/>
                  <a:pt x="10828136" y="3932048"/>
                </a:cubicBezTo>
                <a:cubicBezTo>
                  <a:pt x="10842182" y="3932048"/>
                  <a:pt x="10852717" y="3942655"/>
                  <a:pt x="10852717" y="3956798"/>
                </a:cubicBezTo>
                <a:cubicBezTo>
                  <a:pt x="10852717" y="3956798"/>
                  <a:pt x="10852717" y="3956798"/>
                  <a:pt x="10852717" y="3967405"/>
                </a:cubicBezTo>
                <a:cubicBezTo>
                  <a:pt x="10852717" y="3967405"/>
                  <a:pt x="10852717" y="3967405"/>
                  <a:pt x="10803555" y="3970941"/>
                </a:cubicBezTo>
                <a:cubicBezTo>
                  <a:pt x="10761417" y="3974476"/>
                  <a:pt x="10740347" y="3992154"/>
                  <a:pt x="10740347" y="4031046"/>
                </a:cubicBezTo>
                <a:cubicBezTo>
                  <a:pt x="10740347" y="4069938"/>
                  <a:pt x="10761417" y="4091152"/>
                  <a:pt x="10796532" y="4091152"/>
                </a:cubicBezTo>
                <a:cubicBezTo>
                  <a:pt x="10824625" y="4091152"/>
                  <a:pt x="10859740" y="4077009"/>
                  <a:pt x="10859740" y="4077009"/>
                </a:cubicBezTo>
                <a:cubicBezTo>
                  <a:pt x="10866763" y="4084081"/>
                  <a:pt x="10873786" y="4087616"/>
                  <a:pt x="10887833" y="4091152"/>
                </a:cubicBezTo>
                <a:cubicBezTo>
                  <a:pt x="10891344" y="4091152"/>
                  <a:pt x="10891344" y="4091152"/>
                  <a:pt x="10894855" y="4087616"/>
                </a:cubicBezTo>
                <a:cubicBezTo>
                  <a:pt x="10894855" y="4087616"/>
                  <a:pt x="10894855" y="4084081"/>
                  <a:pt x="10894855" y="4084081"/>
                </a:cubicBezTo>
                <a:cubicBezTo>
                  <a:pt x="10894855" y="4084081"/>
                  <a:pt x="10894855" y="4084081"/>
                  <a:pt x="10894855" y="3956798"/>
                </a:cubicBezTo>
                <a:cubicBezTo>
                  <a:pt x="10894855" y="3910834"/>
                  <a:pt x="10873786" y="3889620"/>
                  <a:pt x="10831647" y="3889620"/>
                </a:cubicBezTo>
                <a:close/>
                <a:moveTo>
                  <a:pt x="10495822" y="3889619"/>
                </a:moveTo>
                <a:cubicBezTo>
                  <a:pt x="10448333" y="3889619"/>
                  <a:pt x="10409835" y="3934734"/>
                  <a:pt x="10409835" y="3990386"/>
                </a:cubicBezTo>
                <a:cubicBezTo>
                  <a:pt x="10409835" y="4046038"/>
                  <a:pt x="10448333" y="4091152"/>
                  <a:pt x="10495822" y="4091152"/>
                </a:cubicBezTo>
                <a:cubicBezTo>
                  <a:pt x="10543311" y="4091152"/>
                  <a:pt x="10581809" y="4046038"/>
                  <a:pt x="10581809" y="3990386"/>
                </a:cubicBezTo>
                <a:cubicBezTo>
                  <a:pt x="10581809" y="3934734"/>
                  <a:pt x="10543311" y="3889619"/>
                  <a:pt x="10495822" y="3889619"/>
                </a:cubicBezTo>
                <a:close/>
                <a:moveTo>
                  <a:pt x="10241892" y="3865436"/>
                </a:moveTo>
                <a:cubicBezTo>
                  <a:pt x="10248859" y="3865436"/>
                  <a:pt x="10255825" y="3865436"/>
                  <a:pt x="10273241" y="3865436"/>
                </a:cubicBezTo>
                <a:cubicBezTo>
                  <a:pt x="10273241" y="3865436"/>
                  <a:pt x="10273241" y="3865436"/>
                  <a:pt x="10290657" y="3865436"/>
                </a:cubicBezTo>
                <a:cubicBezTo>
                  <a:pt x="10322007" y="3865436"/>
                  <a:pt x="10335940" y="3886689"/>
                  <a:pt x="10335940" y="3904400"/>
                </a:cubicBezTo>
                <a:cubicBezTo>
                  <a:pt x="10335940" y="3929194"/>
                  <a:pt x="10318523" y="3943362"/>
                  <a:pt x="10287174" y="3943362"/>
                </a:cubicBezTo>
                <a:cubicBezTo>
                  <a:pt x="10266274" y="3943362"/>
                  <a:pt x="10248859" y="3943362"/>
                  <a:pt x="10241892" y="3943362"/>
                </a:cubicBezTo>
                <a:cubicBezTo>
                  <a:pt x="10241892" y="3943362"/>
                  <a:pt x="10241892" y="3943362"/>
                  <a:pt x="10241892" y="3865436"/>
                </a:cubicBezTo>
                <a:close/>
                <a:moveTo>
                  <a:pt x="10659063" y="3852001"/>
                </a:moveTo>
                <a:cubicBezTo>
                  <a:pt x="10659063" y="3852001"/>
                  <a:pt x="10659063" y="3852001"/>
                  <a:pt x="10627410" y="3859035"/>
                </a:cubicBezTo>
                <a:cubicBezTo>
                  <a:pt x="10623893" y="3859035"/>
                  <a:pt x="10623893" y="3862552"/>
                  <a:pt x="10623893" y="3866069"/>
                </a:cubicBezTo>
                <a:cubicBezTo>
                  <a:pt x="10623893" y="3866069"/>
                  <a:pt x="10623893" y="3866069"/>
                  <a:pt x="10623893" y="3897721"/>
                </a:cubicBezTo>
                <a:cubicBezTo>
                  <a:pt x="10623893" y="3897721"/>
                  <a:pt x="10623893" y="3897721"/>
                  <a:pt x="10606308" y="3897721"/>
                </a:cubicBezTo>
                <a:cubicBezTo>
                  <a:pt x="10602792" y="3897721"/>
                  <a:pt x="10599275" y="3897721"/>
                  <a:pt x="10599275" y="3904755"/>
                </a:cubicBezTo>
                <a:cubicBezTo>
                  <a:pt x="10599275" y="3904755"/>
                  <a:pt x="10599275" y="3904755"/>
                  <a:pt x="10599275" y="3929373"/>
                </a:cubicBezTo>
                <a:cubicBezTo>
                  <a:pt x="10599275" y="3932891"/>
                  <a:pt x="10602792" y="3936407"/>
                  <a:pt x="10606308" y="3936407"/>
                </a:cubicBezTo>
                <a:cubicBezTo>
                  <a:pt x="10606308" y="3936407"/>
                  <a:pt x="10606308" y="3936407"/>
                  <a:pt x="10623893" y="3936407"/>
                </a:cubicBezTo>
                <a:cubicBezTo>
                  <a:pt x="10623893" y="3936407"/>
                  <a:pt x="10623893" y="3936407"/>
                  <a:pt x="10623893" y="4020814"/>
                </a:cubicBezTo>
                <a:cubicBezTo>
                  <a:pt x="10623893" y="4073567"/>
                  <a:pt x="10637961" y="4091152"/>
                  <a:pt x="10680164" y="4091152"/>
                </a:cubicBezTo>
                <a:cubicBezTo>
                  <a:pt x="10690715" y="4091152"/>
                  <a:pt x="10701266" y="4087636"/>
                  <a:pt x="10711817" y="4087636"/>
                </a:cubicBezTo>
                <a:cubicBezTo>
                  <a:pt x="10715334" y="4087636"/>
                  <a:pt x="10718851" y="4084119"/>
                  <a:pt x="10718851" y="4080601"/>
                </a:cubicBezTo>
                <a:cubicBezTo>
                  <a:pt x="10718851" y="4080601"/>
                  <a:pt x="10718851" y="4080601"/>
                  <a:pt x="10718851" y="4055983"/>
                </a:cubicBezTo>
                <a:cubicBezTo>
                  <a:pt x="10718851" y="4052466"/>
                  <a:pt x="10715334" y="4048949"/>
                  <a:pt x="10711817" y="4048949"/>
                </a:cubicBezTo>
                <a:cubicBezTo>
                  <a:pt x="10704783" y="4048949"/>
                  <a:pt x="10694232" y="4048949"/>
                  <a:pt x="10687198" y="4048949"/>
                </a:cubicBezTo>
                <a:cubicBezTo>
                  <a:pt x="10666096" y="4048949"/>
                  <a:pt x="10666096" y="4041915"/>
                  <a:pt x="10666096" y="4013780"/>
                </a:cubicBezTo>
                <a:cubicBezTo>
                  <a:pt x="10666096" y="4013780"/>
                  <a:pt x="10666096" y="4013780"/>
                  <a:pt x="10666096" y="3936407"/>
                </a:cubicBezTo>
                <a:cubicBezTo>
                  <a:pt x="10666096" y="3936407"/>
                  <a:pt x="10666096" y="3936407"/>
                  <a:pt x="10711817" y="3936407"/>
                </a:cubicBezTo>
                <a:cubicBezTo>
                  <a:pt x="10715334" y="3936407"/>
                  <a:pt x="10718851" y="3932891"/>
                  <a:pt x="10718851" y="3929373"/>
                </a:cubicBezTo>
                <a:cubicBezTo>
                  <a:pt x="10718851" y="3929373"/>
                  <a:pt x="10718851" y="3929373"/>
                  <a:pt x="10718851" y="3904755"/>
                </a:cubicBezTo>
                <a:cubicBezTo>
                  <a:pt x="10718851" y="3897721"/>
                  <a:pt x="10715334" y="3897721"/>
                  <a:pt x="10711817" y="3897721"/>
                </a:cubicBezTo>
                <a:cubicBezTo>
                  <a:pt x="10711817" y="3897721"/>
                  <a:pt x="10711817" y="3897721"/>
                  <a:pt x="10666096" y="3897721"/>
                </a:cubicBezTo>
                <a:cubicBezTo>
                  <a:pt x="10666096" y="3897721"/>
                  <a:pt x="10666096" y="3897721"/>
                  <a:pt x="10666096" y="3859035"/>
                </a:cubicBezTo>
                <a:cubicBezTo>
                  <a:pt x="10666096" y="3855518"/>
                  <a:pt x="10666096" y="3855518"/>
                  <a:pt x="10662580" y="3852001"/>
                </a:cubicBezTo>
                <a:cubicBezTo>
                  <a:pt x="10662580" y="3852001"/>
                  <a:pt x="10659063" y="3852001"/>
                  <a:pt x="10659063" y="3852001"/>
                </a:cubicBezTo>
                <a:close/>
                <a:moveTo>
                  <a:pt x="10283668" y="3823787"/>
                </a:moveTo>
                <a:cubicBezTo>
                  <a:pt x="10273174" y="3823787"/>
                  <a:pt x="10241689" y="3823787"/>
                  <a:pt x="10203208" y="3827298"/>
                </a:cubicBezTo>
                <a:cubicBezTo>
                  <a:pt x="10199710" y="3827298"/>
                  <a:pt x="10196211" y="3830809"/>
                  <a:pt x="10196211" y="3834320"/>
                </a:cubicBezTo>
                <a:cubicBezTo>
                  <a:pt x="10196211" y="3834320"/>
                  <a:pt x="10196211" y="3834320"/>
                  <a:pt x="10196211" y="4080100"/>
                </a:cubicBezTo>
                <a:cubicBezTo>
                  <a:pt x="10196211" y="4083611"/>
                  <a:pt x="10199710" y="4087122"/>
                  <a:pt x="10203208" y="4087122"/>
                </a:cubicBezTo>
                <a:cubicBezTo>
                  <a:pt x="10203208" y="4087122"/>
                  <a:pt x="10203208" y="4087122"/>
                  <a:pt x="10234693" y="4087122"/>
                </a:cubicBezTo>
                <a:cubicBezTo>
                  <a:pt x="10238191" y="4087122"/>
                  <a:pt x="10241689" y="4083611"/>
                  <a:pt x="10241689" y="4080100"/>
                </a:cubicBezTo>
                <a:cubicBezTo>
                  <a:pt x="10241689" y="4080100"/>
                  <a:pt x="10241689" y="4080100"/>
                  <a:pt x="10241689" y="3981788"/>
                </a:cubicBezTo>
                <a:cubicBezTo>
                  <a:pt x="10252184" y="3985299"/>
                  <a:pt x="10269675" y="3985299"/>
                  <a:pt x="10290665" y="3985299"/>
                </a:cubicBezTo>
                <a:cubicBezTo>
                  <a:pt x="10290665" y="3985299"/>
                  <a:pt x="10290665" y="3985299"/>
                  <a:pt x="10336143" y="4083611"/>
                </a:cubicBezTo>
                <a:cubicBezTo>
                  <a:pt x="10336143" y="4083611"/>
                  <a:pt x="10339641" y="4087122"/>
                  <a:pt x="10343139" y="4087122"/>
                </a:cubicBezTo>
                <a:cubicBezTo>
                  <a:pt x="10343139" y="4087122"/>
                  <a:pt x="10343139" y="4087122"/>
                  <a:pt x="10374624" y="4087122"/>
                </a:cubicBezTo>
                <a:cubicBezTo>
                  <a:pt x="10378122" y="4087122"/>
                  <a:pt x="10381620" y="4083611"/>
                  <a:pt x="10381620" y="4083611"/>
                </a:cubicBezTo>
                <a:cubicBezTo>
                  <a:pt x="10381620" y="4080100"/>
                  <a:pt x="10381620" y="4080100"/>
                  <a:pt x="10381620" y="4076589"/>
                </a:cubicBezTo>
                <a:lnTo>
                  <a:pt x="10336143" y="3971255"/>
                </a:lnTo>
                <a:cubicBezTo>
                  <a:pt x="10367627" y="3957210"/>
                  <a:pt x="10381620" y="3936143"/>
                  <a:pt x="10381620" y="3904543"/>
                </a:cubicBezTo>
                <a:cubicBezTo>
                  <a:pt x="10381620" y="3865920"/>
                  <a:pt x="10364129" y="3823787"/>
                  <a:pt x="10290665" y="3823787"/>
                </a:cubicBezTo>
                <a:cubicBezTo>
                  <a:pt x="10290665" y="3823787"/>
                  <a:pt x="10287167" y="3823787"/>
                  <a:pt x="10283668" y="3823787"/>
                </a:cubicBezTo>
                <a:close/>
                <a:moveTo>
                  <a:pt x="11839186" y="3792865"/>
                </a:moveTo>
                <a:cubicBezTo>
                  <a:pt x="11841365" y="3793306"/>
                  <a:pt x="11843980" y="3795069"/>
                  <a:pt x="11845722" y="3798596"/>
                </a:cubicBezTo>
                <a:cubicBezTo>
                  <a:pt x="11901498" y="3855026"/>
                  <a:pt x="11929385" y="3946723"/>
                  <a:pt x="11908470" y="4038420"/>
                </a:cubicBezTo>
                <a:cubicBezTo>
                  <a:pt x="11908470" y="4041947"/>
                  <a:pt x="11904984" y="4045473"/>
                  <a:pt x="11898012" y="4041947"/>
                </a:cubicBezTo>
                <a:cubicBezTo>
                  <a:pt x="11898012" y="4041947"/>
                  <a:pt x="11898012" y="4041947"/>
                  <a:pt x="11859666" y="4031366"/>
                </a:cubicBezTo>
                <a:cubicBezTo>
                  <a:pt x="11856180" y="4031366"/>
                  <a:pt x="11852694" y="4027839"/>
                  <a:pt x="11852694" y="4020786"/>
                </a:cubicBezTo>
                <a:cubicBezTo>
                  <a:pt x="11866638" y="3946723"/>
                  <a:pt x="11849208" y="3886766"/>
                  <a:pt x="11807377" y="3840918"/>
                </a:cubicBezTo>
                <a:cubicBezTo>
                  <a:pt x="11800405" y="3837392"/>
                  <a:pt x="11800405" y="3830337"/>
                  <a:pt x="11807377" y="3826811"/>
                </a:cubicBezTo>
                <a:cubicBezTo>
                  <a:pt x="11807377" y="3826811"/>
                  <a:pt x="11807377" y="3826811"/>
                  <a:pt x="11835264" y="3795069"/>
                </a:cubicBezTo>
                <a:cubicBezTo>
                  <a:pt x="11835264" y="3793306"/>
                  <a:pt x="11837008" y="3792424"/>
                  <a:pt x="11839186" y="3792865"/>
                </a:cubicBezTo>
                <a:close/>
                <a:moveTo>
                  <a:pt x="11458923" y="3792865"/>
                </a:moveTo>
                <a:cubicBezTo>
                  <a:pt x="11461124" y="3792424"/>
                  <a:pt x="11462885" y="3793306"/>
                  <a:pt x="11462885" y="3795069"/>
                </a:cubicBezTo>
                <a:cubicBezTo>
                  <a:pt x="11462885" y="3795069"/>
                  <a:pt x="11462885" y="3795069"/>
                  <a:pt x="11494585" y="3826811"/>
                </a:cubicBezTo>
                <a:cubicBezTo>
                  <a:pt x="11498108" y="3830337"/>
                  <a:pt x="11498108" y="3837392"/>
                  <a:pt x="11491063" y="3840918"/>
                </a:cubicBezTo>
                <a:cubicBezTo>
                  <a:pt x="11448796" y="3886766"/>
                  <a:pt x="11431184" y="3946723"/>
                  <a:pt x="11445274" y="4020786"/>
                </a:cubicBezTo>
                <a:cubicBezTo>
                  <a:pt x="11445274" y="4027839"/>
                  <a:pt x="11441752" y="4031366"/>
                  <a:pt x="11438229" y="4031366"/>
                </a:cubicBezTo>
                <a:cubicBezTo>
                  <a:pt x="11438229" y="4031366"/>
                  <a:pt x="11438229" y="4031366"/>
                  <a:pt x="11399484" y="4041947"/>
                </a:cubicBezTo>
                <a:cubicBezTo>
                  <a:pt x="11392439" y="4045473"/>
                  <a:pt x="11388917" y="4041947"/>
                  <a:pt x="11388917" y="4038420"/>
                </a:cubicBezTo>
                <a:cubicBezTo>
                  <a:pt x="11367783" y="3946723"/>
                  <a:pt x="11395962" y="3855026"/>
                  <a:pt x="11452318" y="3798596"/>
                </a:cubicBezTo>
                <a:cubicBezTo>
                  <a:pt x="11454079" y="3795069"/>
                  <a:pt x="11456721" y="3793306"/>
                  <a:pt x="11458923" y="3792865"/>
                </a:cubicBezTo>
                <a:close/>
                <a:moveTo>
                  <a:pt x="11677605" y="3787511"/>
                </a:moveTo>
                <a:cubicBezTo>
                  <a:pt x="11681098" y="3787511"/>
                  <a:pt x="11681098" y="3787511"/>
                  <a:pt x="11684592" y="3787511"/>
                </a:cubicBezTo>
                <a:cubicBezTo>
                  <a:pt x="11730003" y="3798107"/>
                  <a:pt x="11761442" y="3815764"/>
                  <a:pt x="11792882" y="3851080"/>
                </a:cubicBezTo>
                <a:cubicBezTo>
                  <a:pt x="11796375" y="3854612"/>
                  <a:pt x="11796375" y="3854612"/>
                  <a:pt x="11796375" y="3858144"/>
                </a:cubicBezTo>
                <a:cubicBezTo>
                  <a:pt x="11796375" y="3861675"/>
                  <a:pt x="11792882" y="3861675"/>
                  <a:pt x="11789388" y="3865207"/>
                </a:cubicBezTo>
                <a:cubicBezTo>
                  <a:pt x="11789388" y="3865207"/>
                  <a:pt x="11789388" y="3865207"/>
                  <a:pt x="11698565" y="3911118"/>
                </a:cubicBezTo>
                <a:cubicBezTo>
                  <a:pt x="11695071" y="3911118"/>
                  <a:pt x="11691578" y="3911118"/>
                  <a:pt x="11688084" y="3911118"/>
                </a:cubicBezTo>
                <a:cubicBezTo>
                  <a:pt x="11684592" y="3907586"/>
                  <a:pt x="11684592" y="3904054"/>
                  <a:pt x="11681098" y="3900523"/>
                </a:cubicBezTo>
                <a:cubicBezTo>
                  <a:pt x="11681098" y="3900523"/>
                  <a:pt x="11681098" y="3900523"/>
                  <a:pt x="11674112" y="3798107"/>
                </a:cubicBezTo>
                <a:cubicBezTo>
                  <a:pt x="11674112" y="3794575"/>
                  <a:pt x="11674112" y="3791043"/>
                  <a:pt x="11677605" y="3787511"/>
                </a:cubicBezTo>
                <a:close/>
                <a:moveTo>
                  <a:pt x="11613922" y="3787511"/>
                </a:moveTo>
                <a:cubicBezTo>
                  <a:pt x="11617414" y="3787511"/>
                  <a:pt x="11617414" y="3787511"/>
                  <a:pt x="11620908" y="3787511"/>
                </a:cubicBezTo>
                <a:cubicBezTo>
                  <a:pt x="11620908" y="3791043"/>
                  <a:pt x="11624401" y="3794575"/>
                  <a:pt x="11624401" y="3798107"/>
                </a:cubicBezTo>
                <a:cubicBezTo>
                  <a:pt x="11624401" y="3798107"/>
                  <a:pt x="11624401" y="3798107"/>
                  <a:pt x="11613922" y="3904054"/>
                </a:cubicBezTo>
                <a:cubicBezTo>
                  <a:pt x="11613922" y="3907586"/>
                  <a:pt x="11613922" y="3911118"/>
                  <a:pt x="11610428" y="3911118"/>
                </a:cubicBezTo>
                <a:cubicBezTo>
                  <a:pt x="11606935" y="3911118"/>
                  <a:pt x="11603442" y="3911118"/>
                  <a:pt x="11599949" y="3911118"/>
                </a:cubicBezTo>
                <a:cubicBezTo>
                  <a:pt x="11599949" y="3911118"/>
                  <a:pt x="11599949" y="3911118"/>
                  <a:pt x="11509124" y="3865207"/>
                </a:cubicBezTo>
                <a:cubicBezTo>
                  <a:pt x="11505632" y="3865207"/>
                  <a:pt x="11502138" y="3861675"/>
                  <a:pt x="11502138" y="3858144"/>
                </a:cubicBezTo>
                <a:cubicBezTo>
                  <a:pt x="11502138" y="3858144"/>
                  <a:pt x="11502138" y="3854612"/>
                  <a:pt x="11505632" y="3851080"/>
                </a:cubicBezTo>
                <a:cubicBezTo>
                  <a:pt x="11537070" y="3819296"/>
                  <a:pt x="11568509" y="3798107"/>
                  <a:pt x="11613922" y="3787511"/>
                </a:cubicBezTo>
                <a:close/>
                <a:moveTo>
                  <a:pt x="11532772" y="3752579"/>
                </a:moveTo>
                <a:cubicBezTo>
                  <a:pt x="11536265" y="3752579"/>
                  <a:pt x="11539758" y="3756274"/>
                  <a:pt x="11539758" y="3759969"/>
                </a:cubicBezTo>
                <a:cubicBezTo>
                  <a:pt x="11539758" y="3763664"/>
                  <a:pt x="11539758" y="3763664"/>
                  <a:pt x="11536265" y="3763664"/>
                </a:cubicBezTo>
                <a:cubicBezTo>
                  <a:pt x="11536265" y="3763664"/>
                  <a:pt x="11536265" y="3763664"/>
                  <a:pt x="11529278" y="3767359"/>
                </a:cubicBezTo>
                <a:cubicBezTo>
                  <a:pt x="11529278" y="3767359"/>
                  <a:pt x="11529278" y="3767359"/>
                  <a:pt x="11525785" y="3759969"/>
                </a:cubicBezTo>
                <a:cubicBezTo>
                  <a:pt x="11525785" y="3759969"/>
                  <a:pt x="11525785" y="3759969"/>
                  <a:pt x="11522292" y="3759969"/>
                </a:cubicBezTo>
                <a:cubicBezTo>
                  <a:pt x="11525785" y="3756274"/>
                  <a:pt x="11529278" y="3756274"/>
                  <a:pt x="11532772" y="3752579"/>
                </a:cubicBezTo>
                <a:close/>
                <a:moveTo>
                  <a:pt x="11529297" y="3745382"/>
                </a:moveTo>
                <a:cubicBezTo>
                  <a:pt x="11525746" y="3748932"/>
                  <a:pt x="11518645" y="3752484"/>
                  <a:pt x="11511543" y="3756034"/>
                </a:cubicBezTo>
                <a:cubicBezTo>
                  <a:pt x="11511543" y="3756034"/>
                  <a:pt x="11511543" y="3756034"/>
                  <a:pt x="11515094" y="3759585"/>
                </a:cubicBezTo>
                <a:lnTo>
                  <a:pt x="11532848" y="3791543"/>
                </a:lnTo>
                <a:cubicBezTo>
                  <a:pt x="11536399" y="3791543"/>
                  <a:pt x="11536399" y="3787991"/>
                  <a:pt x="11539950" y="3787991"/>
                </a:cubicBezTo>
                <a:cubicBezTo>
                  <a:pt x="11539950" y="3787991"/>
                  <a:pt x="11539950" y="3787991"/>
                  <a:pt x="11532848" y="3773788"/>
                </a:cubicBezTo>
                <a:cubicBezTo>
                  <a:pt x="11532848" y="3773788"/>
                  <a:pt x="11532848" y="3773788"/>
                  <a:pt x="11539950" y="3770238"/>
                </a:cubicBezTo>
                <a:cubicBezTo>
                  <a:pt x="11539950" y="3770238"/>
                  <a:pt x="11539950" y="3770238"/>
                  <a:pt x="11554153" y="3780890"/>
                </a:cubicBezTo>
                <a:cubicBezTo>
                  <a:pt x="11557704" y="3777339"/>
                  <a:pt x="11557704" y="3777339"/>
                  <a:pt x="11561255" y="3777339"/>
                </a:cubicBezTo>
                <a:cubicBezTo>
                  <a:pt x="11561255" y="3777339"/>
                  <a:pt x="11561255" y="3777339"/>
                  <a:pt x="11547052" y="3763136"/>
                </a:cubicBezTo>
                <a:cubicBezTo>
                  <a:pt x="11547052" y="3763136"/>
                  <a:pt x="11547052" y="3763136"/>
                  <a:pt x="11547052" y="3759585"/>
                </a:cubicBezTo>
                <a:cubicBezTo>
                  <a:pt x="11550602" y="3752484"/>
                  <a:pt x="11539950" y="3741831"/>
                  <a:pt x="11529297" y="3745382"/>
                </a:cubicBezTo>
                <a:close/>
                <a:moveTo>
                  <a:pt x="11750205" y="3739144"/>
                </a:moveTo>
                <a:cubicBezTo>
                  <a:pt x="11753748" y="3763328"/>
                  <a:pt x="11753748" y="3763328"/>
                  <a:pt x="11753748" y="3763328"/>
                </a:cubicBezTo>
                <a:cubicBezTo>
                  <a:pt x="11746663" y="3780602"/>
                  <a:pt x="11746663" y="3780602"/>
                  <a:pt x="11746663" y="3780602"/>
                </a:cubicBezTo>
                <a:lnTo>
                  <a:pt x="11753748" y="3787511"/>
                </a:lnTo>
                <a:cubicBezTo>
                  <a:pt x="11760832" y="3770237"/>
                  <a:pt x="11760832" y="3770237"/>
                  <a:pt x="11760832" y="3770237"/>
                </a:cubicBezTo>
                <a:cubicBezTo>
                  <a:pt x="11785626" y="3756418"/>
                  <a:pt x="11785626" y="3756418"/>
                  <a:pt x="11785626" y="3756418"/>
                </a:cubicBezTo>
                <a:cubicBezTo>
                  <a:pt x="11785626" y="3756418"/>
                  <a:pt x="11782084" y="3752963"/>
                  <a:pt x="11778543" y="3752963"/>
                </a:cubicBezTo>
                <a:cubicBezTo>
                  <a:pt x="11760832" y="3759873"/>
                  <a:pt x="11760832" y="3759873"/>
                  <a:pt x="11760832" y="3759873"/>
                </a:cubicBezTo>
                <a:cubicBezTo>
                  <a:pt x="11757290" y="3742598"/>
                  <a:pt x="11757290" y="3742598"/>
                  <a:pt x="11757290" y="3742598"/>
                </a:cubicBezTo>
                <a:cubicBezTo>
                  <a:pt x="11753748" y="3739144"/>
                  <a:pt x="11753748" y="3739144"/>
                  <a:pt x="11750205" y="3739144"/>
                </a:cubicBezTo>
                <a:close/>
                <a:moveTo>
                  <a:pt x="11715224" y="3735114"/>
                </a:moveTo>
                <a:cubicBezTo>
                  <a:pt x="11718717" y="3735114"/>
                  <a:pt x="11722211" y="3735114"/>
                  <a:pt x="11725705" y="3738473"/>
                </a:cubicBezTo>
                <a:cubicBezTo>
                  <a:pt x="11725705" y="3738473"/>
                  <a:pt x="11729197" y="3738473"/>
                  <a:pt x="11729197" y="3741832"/>
                </a:cubicBezTo>
                <a:cubicBezTo>
                  <a:pt x="11729197" y="3745190"/>
                  <a:pt x="11725705" y="3748549"/>
                  <a:pt x="11722211" y="3748549"/>
                </a:cubicBezTo>
                <a:cubicBezTo>
                  <a:pt x="11722211" y="3748549"/>
                  <a:pt x="11722211" y="3748549"/>
                  <a:pt x="11711731" y="3745190"/>
                </a:cubicBezTo>
                <a:lnTo>
                  <a:pt x="11711731" y="3741832"/>
                </a:lnTo>
                <a:cubicBezTo>
                  <a:pt x="11711731" y="3741832"/>
                  <a:pt x="11711731" y="3741832"/>
                  <a:pt x="11715224" y="3735114"/>
                </a:cubicBezTo>
                <a:close/>
                <a:moveTo>
                  <a:pt x="11582079" y="3734609"/>
                </a:moveTo>
                <a:cubicBezTo>
                  <a:pt x="11589134" y="3731082"/>
                  <a:pt x="11596187" y="3738137"/>
                  <a:pt x="11596187" y="3745190"/>
                </a:cubicBezTo>
                <a:cubicBezTo>
                  <a:pt x="11596187" y="3752244"/>
                  <a:pt x="11589134" y="3759297"/>
                  <a:pt x="11582079" y="3759297"/>
                </a:cubicBezTo>
                <a:cubicBezTo>
                  <a:pt x="11575026" y="3759297"/>
                  <a:pt x="11567972" y="3755771"/>
                  <a:pt x="11567972" y="3748717"/>
                </a:cubicBezTo>
                <a:cubicBezTo>
                  <a:pt x="11567972" y="3748717"/>
                  <a:pt x="11567972" y="3748717"/>
                  <a:pt x="11567972" y="3745190"/>
                </a:cubicBezTo>
                <a:cubicBezTo>
                  <a:pt x="11567972" y="3738137"/>
                  <a:pt x="11575026" y="3734609"/>
                  <a:pt x="11582079" y="3734609"/>
                </a:cubicBezTo>
                <a:close/>
                <a:moveTo>
                  <a:pt x="11670081" y="3728395"/>
                </a:moveTo>
                <a:cubicBezTo>
                  <a:pt x="11670081" y="3728395"/>
                  <a:pt x="11670081" y="3728395"/>
                  <a:pt x="11673440" y="3738875"/>
                </a:cubicBezTo>
                <a:cubicBezTo>
                  <a:pt x="11673440" y="3738875"/>
                  <a:pt x="11673440" y="3738875"/>
                  <a:pt x="11676799" y="3745862"/>
                </a:cubicBezTo>
                <a:cubicBezTo>
                  <a:pt x="11673440" y="3745862"/>
                  <a:pt x="11666722" y="3745862"/>
                  <a:pt x="11663363" y="3745862"/>
                </a:cubicBezTo>
                <a:lnTo>
                  <a:pt x="11666722" y="3738875"/>
                </a:lnTo>
                <a:cubicBezTo>
                  <a:pt x="11666722" y="3738875"/>
                  <a:pt x="11666722" y="3738875"/>
                  <a:pt x="11670081" y="3728395"/>
                </a:cubicBezTo>
                <a:close/>
                <a:moveTo>
                  <a:pt x="11578609" y="3727879"/>
                </a:moveTo>
                <a:cubicBezTo>
                  <a:pt x="11568195" y="3727879"/>
                  <a:pt x="11561254" y="3734907"/>
                  <a:pt x="11561254" y="3745449"/>
                </a:cubicBezTo>
                <a:cubicBezTo>
                  <a:pt x="11561254" y="3748962"/>
                  <a:pt x="11561254" y="3748962"/>
                  <a:pt x="11561254" y="3748962"/>
                </a:cubicBezTo>
                <a:cubicBezTo>
                  <a:pt x="11561254" y="3759504"/>
                  <a:pt x="11571666" y="3770046"/>
                  <a:pt x="11582079" y="3766532"/>
                </a:cubicBezTo>
                <a:cubicBezTo>
                  <a:pt x="11595963" y="3766532"/>
                  <a:pt x="11602904" y="3759504"/>
                  <a:pt x="11602904" y="3745449"/>
                </a:cubicBezTo>
                <a:cubicBezTo>
                  <a:pt x="11602904" y="3734907"/>
                  <a:pt x="11592492" y="3724365"/>
                  <a:pt x="11578609" y="3727879"/>
                </a:cubicBezTo>
                <a:close/>
                <a:moveTo>
                  <a:pt x="11708922" y="3724365"/>
                </a:moveTo>
                <a:cubicBezTo>
                  <a:pt x="11708922" y="3724365"/>
                  <a:pt x="11708922" y="3724365"/>
                  <a:pt x="11705380" y="3742119"/>
                </a:cubicBezTo>
                <a:cubicBezTo>
                  <a:pt x="11705380" y="3742119"/>
                  <a:pt x="11705380" y="3742119"/>
                  <a:pt x="11698296" y="3763424"/>
                </a:cubicBezTo>
                <a:cubicBezTo>
                  <a:pt x="11701837" y="3766975"/>
                  <a:pt x="11705380" y="3766975"/>
                  <a:pt x="11708922" y="3766975"/>
                </a:cubicBezTo>
                <a:lnTo>
                  <a:pt x="11712464" y="3752772"/>
                </a:lnTo>
                <a:cubicBezTo>
                  <a:pt x="11712464" y="3752772"/>
                  <a:pt x="11712464" y="3752772"/>
                  <a:pt x="11719548" y="3752772"/>
                </a:cubicBezTo>
                <a:cubicBezTo>
                  <a:pt x="11719548" y="3752772"/>
                  <a:pt x="11719548" y="3752772"/>
                  <a:pt x="11723090" y="3770526"/>
                </a:cubicBezTo>
                <a:cubicBezTo>
                  <a:pt x="11726632" y="3774077"/>
                  <a:pt x="11726632" y="3774077"/>
                  <a:pt x="11730175" y="3774077"/>
                </a:cubicBezTo>
                <a:cubicBezTo>
                  <a:pt x="11730175" y="3774077"/>
                  <a:pt x="11730175" y="3774077"/>
                  <a:pt x="11726632" y="3756323"/>
                </a:cubicBezTo>
                <a:cubicBezTo>
                  <a:pt x="11733717" y="3752772"/>
                  <a:pt x="11737259" y="3745670"/>
                  <a:pt x="11737259" y="3742119"/>
                </a:cubicBezTo>
                <a:cubicBezTo>
                  <a:pt x="11737259" y="3735018"/>
                  <a:pt x="11733717" y="3731467"/>
                  <a:pt x="11730175" y="3731467"/>
                </a:cubicBezTo>
                <a:cubicBezTo>
                  <a:pt x="11723090" y="3727916"/>
                  <a:pt x="11716006" y="3724365"/>
                  <a:pt x="11708922" y="3724365"/>
                </a:cubicBezTo>
                <a:close/>
                <a:moveTo>
                  <a:pt x="11666295" y="3717647"/>
                </a:moveTo>
                <a:cubicBezTo>
                  <a:pt x="11666295" y="3717647"/>
                  <a:pt x="11666295" y="3717647"/>
                  <a:pt x="11659211" y="3738731"/>
                </a:cubicBezTo>
                <a:cubicBezTo>
                  <a:pt x="11659211" y="3738731"/>
                  <a:pt x="11659211" y="3738731"/>
                  <a:pt x="11648585" y="3759814"/>
                </a:cubicBezTo>
                <a:cubicBezTo>
                  <a:pt x="11652127" y="3759814"/>
                  <a:pt x="11652127" y="3759814"/>
                  <a:pt x="11655669" y="3759814"/>
                </a:cubicBezTo>
                <a:lnTo>
                  <a:pt x="11659211" y="3752786"/>
                </a:lnTo>
                <a:cubicBezTo>
                  <a:pt x="11666295" y="3752786"/>
                  <a:pt x="11669838" y="3752786"/>
                  <a:pt x="11676922" y="3752786"/>
                </a:cubicBezTo>
                <a:cubicBezTo>
                  <a:pt x="11676922" y="3752786"/>
                  <a:pt x="11676922" y="3752786"/>
                  <a:pt x="11680464" y="3759814"/>
                </a:cubicBezTo>
                <a:cubicBezTo>
                  <a:pt x="11684006" y="3759814"/>
                  <a:pt x="11684006" y="3763328"/>
                  <a:pt x="11687548" y="3763328"/>
                </a:cubicBezTo>
                <a:cubicBezTo>
                  <a:pt x="11687548" y="3763328"/>
                  <a:pt x="11687548" y="3763328"/>
                  <a:pt x="11680464" y="3738731"/>
                </a:cubicBezTo>
                <a:cubicBezTo>
                  <a:pt x="11680464" y="3738731"/>
                  <a:pt x="11680464" y="3738731"/>
                  <a:pt x="11676922" y="3717647"/>
                </a:cubicBezTo>
                <a:cubicBezTo>
                  <a:pt x="11676922" y="3717647"/>
                  <a:pt x="11676922" y="3717647"/>
                  <a:pt x="11666295" y="3717647"/>
                </a:cubicBezTo>
                <a:close/>
                <a:moveTo>
                  <a:pt x="11645898" y="3717647"/>
                </a:moveTo>
                <a:cubicBezTo>
                  <a:pt x="11628187" y="3717647"/>
                  <a:pt x="11621103" y="3717647"/>
                  <a:pt x="11606934" y="3721118"/>
                </a:cubicBezTo>
                <a:cubicBezTo>
                  <a:pt x="11606934" y="3728059"/>
                  <a:pt x="11606934" y="3728059"/>
                  <a:pt x="11606934" y="3728059"/>
                </a:cubicBezTo>
                <a:lnTo>
                  <a:pt x="11621103" y="3724589"/>
                </a:lnTo>
                <a:cubicBezTo>
                  <a:pt x="11624645" y="3759297"/>
                  <a:pt x="11624645" y="3759297"/>
                  <a:pt x="11624645" y="3759297"/>
                </a:cubicBezTo>
                <a:cubicBezTo>
                  <a:pt x="11635271" y="3759297"/>
                  <a:pt x="11635271" y="3759297"/>
                  <a:pt x="11635271" y="3759297"/>
                </a:cubicBezTo>
                <a:cubicBezTo>
                  <a:pt x="11631729" y="3724589"/>
                  <a:pt x="11631729" y="3724589"/>
                  <a:pt x="11631729" y="3724589"/>
                </a:cubicBezTo>
                <a:cubicBezTo>
                  <a:pt x="11645898" y="3724589"/>
                  <a:pt x="11645898" y="3724589"/>
                  <a:pt x="11645898" y="3724589"/>
                </a:cubicBezTo>
                <a:cubicBezTo>
                  <a:pt x="11645898" y="3717647"/>
                  <a:pt x="11645898" y="3717647"/>
                  <a:pt x="11645898" y="3717647"/>
                </a:cubicBezTo>
                <a:close/>
                <a:moveTo>
                  <a:pt x="11196257" y="3717646"/>
                </a:moveTo>
                <a:cubicBezTo>
                  <a:pt x="11214171" y="3717646"/>
                  <a:pt x="11221336" y="3735113"/>
                  <a:pt x="11221336" y="3752578"/>
                </a:cubicBezTo>
                <a:lnTo>
                  <a:pt x="11167595" y="3752578"/>
                </a:lnTo>
                <a:cubicBezTo>
                  <a:pt x="11167595" y="3735113"/>
                  <a:pt x="11178343" y="3717646"/>
                  <a:pt x="11196257" y="3717646"/>
                </a:cubicBezTo>
                <a:close/>
                <a:moveTo>
                  <a:pt x="11648585" y="3710930"/>
                </a:moveTo>
                <a:cubicBezTo>
                  <a:pt x="11711759" y="3710930"/>
                  <a:pt x="11767914" y="3731889"/>
                  <a:pt x="11813539" y="3766821"/>
                </a:cubicBezTo>
                <a:cubicBezTo>
                  <a:pt x="11820558" y="3773808"/>
                  <a:pt x="11820558" y="3777301"/>
                  <a:pt x="11817049" y="3780794"/>
                </a:cubicBezTo>
                <a:cubicBezTo>
                  <a:pt x="11817049" y="3780794"/>
                  <a:pt x="11817049" y="3780794"/>
                  <a:pt x="11788972" y="3812234"/>
                </a:cubicBezTo>
                <a:cubicBezTo>
                  <a:pt x="11785462" y="3815726"/>
                  <a:pt x="11781952" y="3815726"/>
                  <a:pt x="11774933" y="3812234"/>
                </a:cubicBezTo>
                <a:cubicBezTo>
                  <a:pt x="11739837" y="3784288"/>
                  <a:pt x="11694210" y="3766821"/>
                  <a:pt x="11648585" y="3766821"/>
                </a:cubicBezTo>
                <a:cubicBezTo>
                  <a:pt x="11599450" y="3766821"/>
                  <a:pt x="11557334" y="3784288"/>
                  <a:pt x="11522236" y="3812234"/>
                </a:cubicBezTo>
                <a:cubicBezTo>
                  <a:pt x="11515217" y="3815726"/>
                  <a:pt x="11511708" y="3815726"/>
                  <a:pt x="11508198" y="3812234"/>
                </a:cubicBezTo>
                <a:cubicBezTo>
                  <a:pt x="11508198" y="3812234"/>
                  <a:pt x="11508198" y="3812234"/>
                  <a:pt x="11480121" y="3780794"/>
                </a:cubicBezTo>
                <a:cubicBezTo>
                  <a:pt x="11476611" y="3777301"/>
                  <a:pt x="11476611" y="3773808"/>
                  <a:pt x="11483630" y="3766821"/>
                </a:cubicBezTo>
                <a:cubicBezTo>
                  <a:pt x="11529256" y="3731889"/>
                  <a:pt x="11585411" y="3710930"/>
                  <a:pt x="11648585" y="3710930"/>
                </a:cubicBezTo>
                <a:close/>
                <a:moveTo>
                  <a:pt x="11196481" y="3710929"/>
                </a:moveTo>
                <a:cubicBezTo>
                  <a:pt x="11172113" y="3710929"/>
                  <a:pt x="11158189" y="3728443"/>
                  <a:pt x="11158189" y="3759969"/>
                </a:cubicBezTo>
                <a:cubicBezTo>
                  <a:pt x="11158189" y="3787991"/>
                  <a:pt x="11168632" y="3809008"/>
                  <a:pt x="11199962" y="3809008"/>
                </a:cubicBezTo>
                <a:cubicBezTo>
                  <a:pt x="11206924" y="3809008"/>
                  <a:pt x="11220848" y="3805505"/>
                  <a:pt x="11227810" y="3802002"/>
                </a:cubicBezTo>
                <a:lnTo>
                  <a:pt x="11227810" y="3791494"/>
                </a:lnTo>
                <a:cubicBezTo>
                  <a:pt x="11220848" y="3794997"/>
                  <a:pt x="11210404" y="3798499"/>
                  <a:pt x="11199962" y="3798499"/>
                </a:cubicBezTo>
                <a:cubicBezTo>
                  <a:pt x="11179076" y="3798499"/>
                  <a:pt x="11168632" y="3780985"/>
                  <a:pt x="11168632" y="3763472"/>
                </a:cubicBezTo>
                <a:cubicBezTo>
                  <a:pt x="11168632" y="3763472"/>
                  <a:pt x="11168632" y="3763472"/>
                  <a:pt x="11234772" y="3763472"/>
                </a:cubicBezTo>
                <a:cubicBezTo>
                  <a:pt x="11234772" y="3763472"/>
                  <a:pt x="11234772" y="3763472"/>
                  <a:pt x="11234772" y="3756466"/>
                </a:cubicBezTo>
                <a:cubicBezTo>
                  <a:pt x="11234772" y="3731946"/>
                  <a:pt x="11224329" y="3710929"/>
                  <a:pt x="11196481" y="3710929"/>
                </a:cubicBezTo>
                <a:close/>
                <a:moveTo>
                  <a:pt x="10947253" y="3674653"/>
                </a:moveTo>
                <a:lnTo>
                  <a:pt x="10947253" y="3685401"/>
                </a:lnTo>
                <a:lnTo>
                  <a:pt x="10986216" y="3685401"/>
                </a:lnTo>
                <a:lnTo>
                  <a:pt x="10986216" y="3804977"/>
                </a:lnTo>
                <a:lnTo>
                  <a:pt x="10999652" y="3804977"/>
                </a:lnTo>
                <a:lnTo>
                  <a:pt x="10999652" y="3685401"/>
                </a:lnTo>
                <a:lnTo>
                  <a:pt x="11038614" y="3685401"/>
                </a:lnTo>
                <a:lnTo>
                  <a:pt x="11038614" y="3674653"/>
                </a:lnTo>
                <a:close/>
                <a:moveTo>
                  <a:pt x="11060111" y="3663904"/>
                </a:moveTo>
                <a:lnTo>
                  <a:pt x="11060111" y="3804977"/>
                </a:lnTo>
                <a:cubicBezTo>
                  <a:pt x="11060111" y="3804977"/>
                  <a:pt x="11060111" y="3804977"/>
                  <a:pt x="11070476" y="3804977"/>
                </a:cubicBezTo>
                <a:cubicBezTo>
                  <a:pt x="11070476" y="3804977"/>
                  <a:pt x="11070476" y="3804977"/>
                  <a:pt x="11070476" y="3755601"/>
                </a:cubicBezTo>
                <a:cubicBezTo>
                  <a:pt x="11070476" y="3737967"/>
                  <a:pt x="11077385" y="3716807"/>
                  <a:pt x="11098115" y="3716807"/>
                </a:cubicBezTo>
                <a:cubicBezTo>
                  <a:pt x="11118844" y="3716807"/>
                  <a:pt x="11118844" y="3730914"/>
                  <a:pt x="11118844" y="3748548"/>
                </a:cubicBezTo>
                <a:cubicBezTo>
                  <a:pt x="11118844" y="3748548"/>
                  <a:pt x="11118844" y="3748548"/>
                  <a:pt x="11118844" y="3804977"/>
                </a:cubicBezTo>
                <a:cubicBezTo>
                  <a:pt x="11118844" y="3804977"/>
                  <a:pt x="11118844" y="3804977"/>
                  <a:pt x="11132662" y="3804977"/>
                </a:cubicBezTo>
                <a:cubicBezTo>
                  <a:pt x="11132662" y="3804977"/>
                  <a:pt x="11132662" y="3804977"/>
                  <a:pt x="11132662" y="3748548"/>
                </a:cubicBezTo>
                <a:cubicBezTo>
                  <a:pt x="11132662" y="3723860"/>
                  <a:pt x="11125753" y="3709753"/>
                  <a:pt x="11101569" y="3709753"/>
                </a:cubicBezTo>
                <a:cubicBezTo>
                  <a:pt x="11087750" y="3709753"/>
                  <a:pt x="11077385" y="3716807"/>
                  <a:pt x="11070476" y="3727387"/>
                </a:cubicBezTo>
                <a:cubicBezTo>
                  <a:pt x="11070476" y="3727387"/>
                  <a:pt x="11070476" y="3727387"/>
                  <a:pt x="11070476" y="3663904"/>
                </a:cubicBezTo>
                <a:cubicBezTo>
                  <a:pt x="11070476" y="3663904"/>
                  <a:pt x="11070476" y="3663904"/>
                  <a:pt x="11060111" y="3663904"/>
                </a:cubicBezTo>
                <a:close/>
                <a:moveTo>
                  <a:pt x="11638739" y="3639721"/>
                </a:moveTo>
                <a:cubicBezTo>
                  <a:pt x="11628222" y="3657342"/>
                  <a:pt x="11624716" y="3674963"/>
                  <a:pt x="11624716" y="3692584"/>
                </a:cubicBezTo>
                <a:cubicBezTo>
                  <a:pt x="11621210" y="3692584"/>
                  <a:pt x="11603681" y="3696108"/>
                  <a:pt x="11600176" y="3696108"/>
                </a:cubicBezTo>
                <a:cubicBezTo>
                  <a:pt x="11596669" y="3678487"/>
                  <a:pt x="11586152" y="3660866"/>
                  <a:pt x="11575635" y="3650294"/>
                </a:cubicBezTo>
                <a:cubicBezTo>
                  <a:pt x="11575635" y="3650294"/>
                  <a:pt x="11575635" y="3650294"/>
                  <a:pt x="11572129" y="3650294"/>
                </a:cubicBezTo>
                <a:cubicBezTo>
                  <a:pt x="11565117" y="3650294"/>
                  <a:pt x="11558106" y="3653818"/>
                  <a:pt x="11551094" y="3653818"/>
                </a:cubicBezTo>
                <a:cubicBezTo>
                  <a:pt x="11551094" y="3653818"/>
                  <a:pt x="11551094" y="3653818"/>
                  <a:pt x="11551094" y="3657342"/>
                </a:cubicBezTo>
                <a:cubicBezTo>
                  <a:pt x="11547588" y="3664391"/>
                  <a:pt x="11547588" y="3671439"/>
                  <a:pt x="11547588" y="3682011"/>
                </a:cubicBezTo>
                <a:cubicBezTo>
                  <a:pt x="11547588" y="3692584"/>
                  <a:pt x="11547588" y="3699632"/>
                  <a:pt x="11551094" y="3710205"/>
                </a:cubicBezTo>
                <a:cubicBezTo>
                  <a:pt x="11547588" y="3710205"/>
                  <a:pt x="11530059" y="3717253"/>
                  <a:pt x="11530059" y="3717253"/>
                </a:cubicBezTo>
                <a:cubicBezTo>
                  <a:pt x="11519542" y="3703156"/>
                  <a:pt x="11505518" y="3689060"/>
                  <a:pt x="11491495" y="3682011"/>
                </a:cubicBezTo>
                <a:cubicBezTo>
                  <a:pt x="11484484" y="3682011"/>
                  <a:pt x="11477472" y="3689060"/>
                  <a:pt x="11470460" y="3692584"/>
                </a:cubicBezTo>
                <a:cubicBezTo>
                  <a:pt x="11470460" y="3710205"/>
                  <a:pt x="11473966" y="3727826"/>
                  <a:pt x="11484484" y="3745446"/>
                </a:cubicBezTo>
                <a:cubicBezTo>
                  <a:pt x="11480978" y="3745446"/>
                  <a:pt x="11470460" y="3756019"/>
                  <a:pt x="11466954" y="3756019"/>
                </a:cubicBezTo>
                <a:cubicBezTo>
                  <a:pt x="11456437" y="3745446"/>
                  <a:pt x="11438908" y="3734874"/>
                  <a:pt x="11421379" y="3731350"/>
                </a:cubicBezTo>
                <a:cubicBezTo>
                  <a:pt x="11414367" y="3734874"/>
                  <a:pt x="11407356" y="3741922"/>
                  <a:pt x="11403850" y="3745446"/>
                </a:cubicBezTo>
                <a:cubicBezTo>
                  <a:pt x="11403850" y="3745446"/>
                  <a:pt x="11403850" y="3745446"/>
                  <a:pt x="11403850" y="3748970"/>
                </a:cubicBezTo>
                <a:cubicBezTo>
                  <a:pt x="11407356" y="3763068"/>
                  <a:pt x="11417873" y="3780688"/>
                  <a:pt x="11431896" y="3794785"/>
                </a:cubicBezTo>
                <a:cubicBezTo>
                  <a:pt x="11428390" y="3794785"/>
                  <a:pt x="11417873" y="3812406"/>
                  <a:pt x="11417873" y="3812406"/>
                </a:cubicBezTo>
                <a:cubicBezTo>
                  <a:pt x="11400344" y="3805357"/>
                  <a:pt x="11382815" y="3798309"/>
                  <a:pt x="11365286" y="3798309"/>
                </a:cubicBezTo>
                <a:cubicBezTo>
                  <a:pt x="11361780" y="3805357"/>
                  <a:pt x="11354768" y="3812406"/>
                  <a:pt x="11354768" y="3819454"/>
                </a:cubicBezTo>
                <a:cubicBezTo>
                  <a:pt x="11361780" y="3833551"/>
                  <a:pt x="11375803" y="3847647"/>
                  <a:pt x="11389827" y="3858221"/>
                </a:cubicBezTo>
                <a:cubicBezTo>
                  <a:pt x="11389827" y="3861745"/>
                  <a:pt x="11382815" y="3875841"/>
                  <a:pt x="11382815" y="3879365"/>
                </a:cubicBezTo>
                <a:cubicBezTo>
                  <a:pt x="11365286" y="3872317"/>
                  <a:pt x="11344251" y="3872317"/>
                  <a:pt x="11330228" y="3879365"/>
                </a:cubicBezTo>
                <a:cubicBezTo>
                  <a:pt x="11326722" y="3886414"/>
                  <a:pt x="11323216" y="3893462"/>
                  <a:pt x="11323216" y="3900510"/>
                </a:cubicBezTo>
                <a:cubicBezTo>
                  <a:pt x="11333733" y="3914607"/>
                  <a:pt x="11351262" y="3921655"/>
                  <a:pt x="11368791" y="3928704"/>
                </a:cubicBezTo>
                <a:cubicBezTo>
                  <a:pt x="11368791" y="3932228"/>
                  <a:pt x="11365286" y="3946324"/>
                  <a:pt x="11365286" y="3949848"/>
                </a:cubicBezTo>
                <a:cubicBezTo>
                  <a:pt x="11347757" y="3949848"/>
                  <a:pt x="11330228" y="3956897"/>
                  <a:pt x="11316205" y="3963946"/>
                </a:cubicBezTo>
                <a:cubicBezTo>
                  <a:pt x="11316205" y="3963946"/>
                  <a:pt x="11316205" y="3963946"/>
                  <a:pt x="11312698" y="3963946"/>
                </a:cubicBezTo>
                <a:cubicBezTo>
                  <a:pt x="11312698" y="3967470"/>
                  <a:pt x="11312698" y="3970994"/>
                  <a:pt x="11312698" y="3978042"/>
                </a:cubicBezTo>
                <a:cubicBezTo>
                  <a:pt x="11312698" y="3981566"/>
                  <a:pt x="11312698" y="3985090"/>
                  <a:pt x="11312698" y="3988615"/>
                </a:cubicBezTo>
                <a:cubicBezTo>
                  <a:pt x="11312698" y="3988615"/>
                  <a:pt x="11312698" y="3988615"/>
                  <a:pt x="11316205" y="3988615"/>
                </a:cubicBezTo>
                <a:cubicBezTo>
                  <a:pt x="11330228" y="3999188"/>
                  <a:pt x="11347757" y="4002712"/>
                  <a:pt x="11365286" y="4002712"/>
                </a:cubicBezTo>
                <a:cubicBezTo>
                  <a:pt x="11365286" y="4006236"/>
                  <a:pt x="11368791" y="4023857"/>
                  <a:pt x="11368791" y="4023857"/>
                </a:cubicBezTo>
                <a:cubicBezTo>
                  <a:pt x="11351262" y="4030905"/>
                  <a:pt x="11333733" y="4041477"/>
                  <a:pt x="11323216" y="4052050"/>
                </a:cubicBezTo>
                <a:cubicBezTo>
                  <a:pt x="11323216" y="4052050"/>
                  <a:pt x="11323216" y="4052050"/>
                  <a:pt x="11323216" y="4055574"/>
                </a:cubicBezTo>
                <a:cubicBezTo>
                  <a:pt x="11323216" y="4059099"/>
                  <a:pt x="11326722" y="4069671"/>
                  <a:pt x="11330228" y="4076719"/>
                </a:cubicBezTo>
                <a:cubicBezTo>
                  <a:pt x="11347757" y="4080243"/>
                  <a:pt x="11365286" y="4080243"/>
                  <a:pt x="11382815" y="4076719"/>
                </a:cubicBezTo>
                <a:cubicBezTo>
                  <a:pt x="11382815" y="4076719"/>
                  <a:pt x="11389827" y="4094340"/>
                  <a:pt x="11393332" y="4097865"/>
                </a:cubicBezTo>
                <a:cubicBezTo>
                  <a:pt x="11375803" y="4104913"/>
                  <a:pt x="11361780" y="4119009"/>
                  <a:pt x="11354768" y="4133106"/>
                </a:cubicBezTo>
                <a:cubicBezTo>
                  <a:pt x="11354768" y="4133106"/>
                  <a:pt x="11354768" y="4133106"/>
                  <a:pt x="11354768" y="4136630"/>
                </a:cubicBezTo>
                <a:cubicBezTo>
                  <a:pt x="11358274" y="4140154"/>
                  <a:pt x="11361780" y="4150727"/>
                  <a:pt x="11365286" y="4154251"/>
                </a:cubicBezTo>
                <a:cubicBezTo>
                  <a:pt x="11382815" y="4154251"/>
                  <a:pt x="11400344" y="4150727"/>
                  <a:pt x="11417873" y="4140154"/>
                </a:cubicBezTo>
                <a:cubicBezTo>
                  <a:pt x="11417873" y="4143679"/>
                  <a:pt x="11428390" y="4157775"/>
                  <a:pt x="11431896" y="4161300"/>
                </a:cubicBezTo>
                <a:cubicBezTo>
                  <a:pt x="11417873" y="4171872"/>
                  <a:pt x="11410861" y="4189492"/>
                  <a:pt x="11403850" y="4207114"/>
                </a:cubicBezTo>
                <a:cubicBezTo>
                  <a:pt x="11410861" y="4210638"/>
                  <a:pt x="11414367" y="4217686"/>
                  <a:pt x="11421379" y="4221210"/>
                </a:cubicBezTo>
                <a:cubicBezTo>
                  <a:pt x="11438908" y="4217686"/>
                  <a:pt x="11456437" y="4210638"/>
                  <a:pt x="11466954" y="4196542"/>
                </a:cubicBezTo>
                <a:cubicBezTo>
                  <a:pt x="11470460" y="4196542"/>
                  <a:pt x="11484484" y="4210638"/>
                  <a:pt x="11484484" y="4210638"/>
                </a:cubicBezTo>
                <a:cubicBezTo>
                  <a:pt x="11477472" y="4224734"/>
                  <a:pt x="11473966" y="4245880"/>
                  <a:pt x="11473966" y="4259976"/>
                </a:cubicBezTo>
                <a:cubicBezTo>
                  <a:pt x="11473966" y="4259976"/>
                  <a:pt x="11473966" y="4263501"/>
                  <a:pt x="11473966" y="4263501"/>
                </a:cubicBezTo>
                <a:cubicBezTo>
                  <a:pt x="11477472" y="4267025"/>
                  <a:pt x="11484484" y="4270549"/>
                  <a:pt x="11491495" y="4274073"/>
                </a:cubicBezTo>
                <a:cubicBezTo>
                  <a:pt x="11491495" y="4274073"/>
                  <a:pt x="11491495" y="4274073"/>
                  <a:pt x="11495001" y="4274073"/>
                </a:cubicBezTo>
                <a:cubicBezTo>
                  <a:pt x="11509024" y="4267025"/>
                  <a:pt x="11523047" y="4252928"/>
                  <a:pt x="11530059" y="4235307"/>
                </a:cubicBezTo>
                <a:cubicBezTo>
                  <a:pt x="11533564" y="4238831"/>
                  <a:pt x="11547588" y="4242356"/>
                  <a:pt x="11551094" y="4245880"/>
                </a:cubicBezTo>
                <a:cubicBezTo>
                  <a:pt x="11547588" y="4252928"/>
                  <a:pt x="11547588" y="4263501"/>
                  <a:pt x="11547588" y="4270549"/>
                </a:cubicBezTo>
                <a:cubicBezTo>
                  <a:pt x="11547588" y="4281121"/>
                  <a:pt x="11547588" y="4288170"/>
                  <a:pt x="11551094" y="4298743"/>
                </a:cubicBezTo>
                <a:cubicBezTo>
                  <a:pt x="11558106" y="4302267"/>
                  <a:pt x="11565117" y="4302267"/>
                  <a:pt x="11572129" y="4305791"/>
                </a:cubicBezTo>
                <a:cubicBezTo>
                  <a:pt x="11572129" y="4305791"/>
                  <a:pt x="11572129" y="4305791"/>
                  <a:pt x="11575635" y="4305791"/>
                </a:cubicBezTo>
                <a:cubicBezTo>
                  <a:pt x="11586152" y="4291694"/>
                  <a:pt x="11596669" y="4274073"/>
                  <a:pt x="11600176" y="4259976"/>
                </a:cubicBezTo>
                <a:cubicBezTo>
                  <a:pt x="11603681" y="4259976"/>
                  <a:pt x="11621210" y="4259976"/>
                  <a:pt x="11624716" y="4259976"/>
                </a:cubicBezTo>
                <a:cubicBezTo>
                  <a:pt x="11624716" y="4281121"/>
                  <a:pt x="11628222" y="4298743"/>
                  <a:pt x="11638739" y="4312839"/>
                </a:cubicBezTo>
                <a:cubicBezTo>
                  <a:pt x="11645751" y="4312839"/>
                  <a:pt x="11656268" y="4312839"/>
                  <a:pt x="11659774" y="4312839"/>
                </a:cubicBezTo>
                <a:cubicBezTo>
                  <a:pt x="11659774" y="4312839"/>
                  <a:pt x="11659774" y="4312839"/>
                  <a:pt x="11663280" y="4312839"/>
                </a:cubicBezTo>
                <a:cubicBezTo>
                  <a:pt x="11670291" y="4298743"/>
                  <a:pt x="11677303" y="4281121"/>
                  <a:pt x="11677303" y="4259976"/>
                </a:cubicBezTo>
                <a:cubicBezTo>
                  <a:pt x="11677303" y="4259976"/>
                  <a:pt x="11694832" y="4259976"/>
                  <a:pt x="11698339" y="4259976"/>
                </a:cubicBezTo>
                <a:cubicBezTo>
                  <a:pt x="11701844" y="4274073"/>
                  <a:pt x="11712361" y="4291694"/>
                  <a:pt x="11722879" y="4305791"/>
                </a:cubicBezTo>
                <a:cubicBezTo>
                  <a:pt x="11722879" y="4305791"/>
                  <a:pt x="11722879" y="4305791"/>
                  <a:pt x="11726385" y="4305791"/>
                </a:cubicBezTo>
                <a:cubicBezTo>
                  <a:pt x="11733396" y="4302267"/>
                  <a:pt x="11740408" y="4302267"/>
                  <a:pt x="11747420" y="4298743"/>
                </a:cubicBezTo>
                <a:cubicBezTo>
                  <a:pt x="11750925" y="4288170"/>
                  <a:pt x="11750925" y="4281121"/>
                  <a:pt x="11750925" y="4270549"/>
                </a:cubicBezTo>
                <a:cubicBezTo>
                  <a:pt x="11750925" y="4263501"/>
                  <a:pt x="11750925" y="4252928"/>
                  <a:pt x="11747420" y="4245880"/>
                </a:cubicBezTo>
                <a:cubicBezTo>
                  <a:pt x="11750925" y="4242356"/>
                  <a:pt x="11764949" y="4235307"/>
                  <a:pt x="11768454" y="4235307"/>
                </a:cubicBezTo>
                <a:cubicBezTo>
                  <a:pt x="11778972" y="4252928"/>
                  <a:pt x="11789490" y="4263501"/>
                  <a:pt x="11807019" y="4274073"/>
                </a:cubicBezTo>
                <a:cubicBezTo>
                  <a:pt x="11814030" y="4270549"/>
                  <a:pt x="11821042" y="4267025"/>
                  <a:pt x="11824547" y="4263501"/>
                </a:cubicBezTo>
                <a:cubicBezTo>
                  <a:pt x="11824547" y="4263501"/>
                  <a:pt x="11824547" y="4263501"/>
                  <a:pt x="11828054" y="4263501"/>
                </a:cubicBezTo>
                <a:cubicBezTo>
                  <a:pt x="11828054" y="4263501"/>
                  <a:pt x="11828054" y="4259976"/>
                  <a:pt x="11828054" y="4259976"/>
                </a:cubicBezTo>
                <a:cubicBezTo>
                  <a:pt x="11828054" y="4242356"/>
                  <a:pt x="11821042" y="4224734"/>
                  <a:pt x="11814030" y="4210638"/>
                </a:cubicBezTo>
                <a:cubicBezTo>
                  <a:pt x="11814030" y="4207114"/>
                  <a:pt x="11828054" y="4196542"/>
                  <a:pt x="11831559" y="4196542"/>
                </a:cubicBezTo>
                <a:cubicBezTo>
                  <a:pt x="11842076" y="4207114"/>
                  <a:pt x="11859606" y="4217686"/>
                  <a:pt x="11877135" y="4221210"/>
                </a:cubicBezTo>
                <a:cubicBezTo>
                  <a:pt x="11884146" y="4217686"/>
                  <a:pt x="11891158" y="4210638"/>
                  <a:pt x="11894664" y="4207114"/>
                </a:cubicBezTo>
                <a:cubicBezTo>
                  <a:pt x="11894664" y="4207114"/>
                  <a:pt x="11894664" y="4207114"/>
                  <a:pt x="11894664" y="4203590"/>
                </a:cubicBezTo>
                <a:cubicBezTo>
                  <a:pt x="11891158" y="4189492"/>
                  <a:pt x="11880641" y="4171872"/>
                  <a:pt x="11866617" y="4157775"/>
                </a:cubicBezTo>
                <a:cubicBezTo>
                  <a:pt x="11870123" y="4157775"/>
                  <a:pt x="11880641" y="4143679"/>
                  <a:pt x="11880641" y="4140154"/>
                </a:cubicBezTo>
                <a:cubicBezTo>
                  <a:pt x="11898170" y="4150727"/>
                  <a:pt x="11915699" y="4154251"/>
                  <a:pt x="11933228" y="4154251"/>
                </a:cubicBezTo>
                <a:cubicBezTo>
                  <a:pt x="11936734" y="4147203"/>
                  <a:pt x="11940239" y="4140154"/>
                  <a:pt x="11943746" y="4136630"/>
                </a:cubicBezTo>
                <a:cubicBezTo>
                  <a:pt x="11943746" y="4136630"/>
                  <a:pt x="11943746" y="4136630"/>
                  <a:pt x="11943746" y="4133106"/>
                </a:cubicBezTo>
                <a:cubicBezTo>
                  <a:pt x="11936734" y="4119009"/>
                  <a:pt x="11922710" y="4104913"/>
                  <a:pt x="11908688" y="4094340"/>
                </a:cubicBezTo>
                <a:cubicBezTo>
                  <a:pt x="11908688" y="4094340"/>
                  <a:pt x="11915699" y="4076719"/>
                  <a:pt x="11915699" y="4076719"/>
                </a:cubicBezTo>
                <a:cubicBezTo>
                  <a:pt x="11933228" y="4080243"/>
                  <a:pt x="11950757" y="4080243"/>
                  <a:pt x="11968286" y="4076719"/>
                </a:cubicBezTo>
                <a:cubicBezTo>
                  <a:pt x="11968286" y="4076719"/>
                  <a:pt x="11968286" y="4076719"/>
                  <a:pt x="11968286" y="4073195"/>
                </a:cubicBezTo>
                <a:cubicBezTo>
                  <a:pt x="11971792" y="4069671"/>
                  <a:pt x="11975298" y="4059099"/>
                  <a:pt x="11975298" y="4052050"/>
                </a:cubicBezTo>
                <a:cubicBezTo>
                  <a:pt x="11961275" y="4037953"/>
                  <a:pt x="11947251" y="4030905"/>
                  <a:pt x="11929722" y="4023857"/>
                </a:cubicBezTo>
                <a:cubicBezTo>
                  <a:pt x="11929722" y="4023857"/>
                  <a:pt x="11929722" y="4006236"/>
                  <a:pt x="11933228" y="4002712"/>
                </a:cubicBezTo>
                <a:cubicBezTo>
                  <a:pt x="11950757" y="4002712"/>
                  <a:pt x="11968286" y="3999188"/>
                  <a:pt x="11982310" y="3988615"/>
                </a:cubicBezTo>
                <a:cubicBezTo>
                  <a:pt x="11985815" y="3985090"/>
                  <a:pt x="11985815" y="3981566"/>
                  <a:pt x="11985815" y="3978042"/>
                </a:cubicBezTo>
                <a:cubicBezTo>
                  <a:pt x="11985815" y="3974518"/>
                  <a:pt x="11985815" y="3970994"/>
                  <a:pt x="11982310" y="3967470"/>
                </a:cubicBezTo>
                <a:cubicBezTo>
                  <a:pt x="11982310" y="3967470"/>
                  <a:pt x="11982310" y="3967470"/>
                  <a:pt x="11982310" y="3963946"/>
                </a:cubicBezTo>
                <a:cubicBezTo>
                  <a:pt x="11968286" y="3956897"/>
                  <a:pt x="11950757" y="3949848"/>
                  <a:pt x="11933228" y="3949848"/>
                </a:cubicBezTo>
                <a:cubicBezTo>
                  <a:pt x="11933228" y="3949848"/>
                  <a:pt x="11929722" y="3932228"/>
                  <a:pt x="11929722" y="3928704"/>
                </a:cubicBezTo>
                <a:cubicBezTo>
                  <a:pt x="11947251" y="3925180"/>
                  <a:pt x="11964780" y="3914607"/>
                  <a:pt x="11975298" y="3904035"/>
                </a:cubicBezTo>
                <a:cubicBezTo>
                  <a:pt x="11975298" y="3904035"/>
                  <a:pt x="11975298" y="3904035"/>
                  <a:pt x="11975298" y="3900510"/>
                </a:cubicBezTo>
                <a:cubicBezTo>
                  <a:pt x="11975298" y="3893462"/>
                  <a:pt x="11971792" y="3886414"/>
                  <a:pt x="11968286" y="3879365"/>
                </a:cubicBezTo>
                <a:cubicBezTo>
                  <a:pt x="11950757" y="3875841"/>
                  <a:pt x="11933228" y="3875841"/>
                  <a:pt x="11915699" y="3879365"/>
                </a:cubicBezTo>
                <a:cubicBezTo>
                  <a:pt x="11915699" y="3875841"/>
                  <a:pt x="11908688" y="3861745"/>
                  <a:pt x="11908688" y="3858221"/>
                </a:cubicBezTo>
                <a:cubicBezTo>
                  <a:pt x="11922710" y="3847647"/>
                  <a:pt x="11936734" y="3837075"/>
                  <a:pt x="11943746" y="3819454"/>
                </a:cubicBezTo>
                <a:cubicBezTo>
                  <a:pt x="11943746" y="3812406"/>
                  <a:pt x="11936734" y="3805357"/>
                  <a:pt x="11933228" y="3801833"/>
                </a:cubicBezTo>
                <a:cubicBezTo>
                  <a:pt x="11933228" y="3801833"/>
                  <a:pt x="11933228" y="3801833"/>
                  <a:pt x="11933228" y="3798309"/>
                </a:cubicBezTo>
                <a:cubicBezTo>
                  <a:pt x="11915699" y="3798309"/>
                  <a:pt x="11898170" y="3805357"/>
                  <a:pt x="11880641" y="3812406"/>
                </a:cubicBezTo>
                <a:cubicBezTo>
                  <a:pt x="11880641" y="3812406"/>
                  <a:pt x="11870123" y="3798309"/>
                  <a:pt x="11866617" y="3794785"/>
                </a:cubicBezTo>
                <a:cubicBezTo>
                  <a:pt x="11880641" y="3780688"/>
                  <a:pt x="11891158" y="3766592"/>
                  <a:pt x="11894664" y="3748970"/>
                </a:cubicBezTo>
                <a:cubicBezTo>
                  <a:pt x="11891158" y="3741922"/>
                  <a:pt x="11884146" y="3734874"/>
                  <a:pt x="11877135" y="3731350"/>
                </a:cubicBezTo>
                <a:cubicBezTo>
                  <a:pt x="11859606" y="3734874"/>
                  <a:pt x="11845583" y="3745446"/>
                  <a:pt x="11831559" y="3759544"/>
                </a:cubicBezTo>
                <a:cubicBezTo>
                  <a:pt x="11828054" y="3756019"/>
                  <a:pt x="11814030" y="3745446"/>
                  <a:pt x="11814030" y="3745446"/>
                </a:cubicBezTo>
                <a:cubicBezTo>
                  <a:pt x="11821042" y="3727826"/>
                  <a:pt x="11828054" y="3710205"/>
                  <a:pt x="11828054" y="3692584"/>
                </a:cubicBezTo>
                <a:cubicBezTo>
                  <a:pt x="11821042" y="3689060"/>
                  <a:pt x="11814030" y="3682011"/>
                  <a:pt x="11807019" y="3682011"/>
                </a:cubicBezTo>
                <a:cubicBezTo>
                  <a:pt x="11792995" y="3689060"/>
                  <a:pt x="11778972" y="3703156"/>
                  <a:pt x="11768454" y="3717253"/>
                </a:cubicBezTo>
                <a:cubicBezTo>
                  <a:pt x="11764949" y="3717253"/>
                  <a:pt x="11750925" y="3710205"/>
                  <a:pt x="11747420" y="3710205"/>
                </a:cubicBezTo>
                <a:cubicBezTo>
                  <a:pt x="11750925" y="3699632"/>
                  <a:pt x="11750925" y="3692584"/>
                  <a:pt x="11750925" y="3682011"/>
                </a:cubicBezTo>
                <a:cubicBezTo>
                  <a:pt x="11750925" y="3671439"/>
                  <a:pt x="11750925" y="3664391"/>
                  <a:pt x="11747420" y="3657342"/>
                </a:cubicBezTo>
                <a:cubicBezTo>
                  <a:pt x="11747420" y="3657342"/>
                  <a:pt x="11747420" y="3657342"/>
                  <a:pt x="11747420" y="3653818"/>
                </a:cubicBezTo>
                <a:cubicBezTo>
                  <a:pt x="11740408" y="3653818"/>
                  <a:pt x="11733396" y="3650294"/>
                  <a:pt x="11726385" y="3650294"/>
                </a:cubicBezTo>
                <a:cubicBezTo>
                  <a:pt x="11726385" y="3650294"/>
                  <a:pt x="11726385" y="3650294"/>
                  <a:pt x="11722879" y="3650294"/>
                </a:cubicBezTo>
                <a:cubicBezTo>
                  <a:pt x="11712361" y="3660866"/>
                  <a:pt x="11701844" y="3678487"/>
                  <a:pt x="11698339" y="3696108"/>
                </a:cubicBezTo>
                <a:cubicBezTo>
                  <a:pt x="11694832" y="3696108"/>
                  <a:pt x="11677303" y="3692584"/>
                  <a:pt x="11673798" y="3692584"/>
                </a:cubicBezTo>
                <a:cubicBezTo>
                  <a:pt x="11673798" y="3674963"/>
                  <a:pt x="11670291" y="3657342"/>
                  <a:pt x="11659774" y="3639721"/>
                </a:cubicBezTo>
                <a:cubicBezTo>
                  <a:pt x="11652763" y="3639721"/>
                  <a:pt x="11645751" y="3639721"/>
                  <a:pt x="11638739" y="3639721"/>
                </a:cubicBezTo>
                <a:close/>
                <a:moveTo>
                  <a:pt x="0" y="0"/>
                </a:moveTo>
                <a:lnTo>
                  <a:pt x="12192000" y="0"/>
                </a:lnTo>
                <a:lnTo>
                  <a:pt x="12192000" y="4454665"/>
                </a:lnTo>
                <a:lnTo>
                  <a:pt x="0" y="4454665"/>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93866"/>
            <a:ext cx="11065934"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1338932"/>
            <a:ext cx="11065934"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Slide Number Placeholder 5">
            <a:extLst>
              <a:ext uri="{FF2B5EF4-FFF2-40B4-BE49-F238E27FC236}">
                <a16:creationId xmlns:a16="http://schemas.microsoft.com/office/drawing/2014/main" id="{77FD9FF6-D0F7-4D4C-BFE7-449EBFDC2056}"/>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39191962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FFE08B14-8363-4F95-B6E5-F69CDCFFCF36}"/>
              </a:ext>
            </a:extLst>
          </p:cNvPr>
          <p:cNvSpPr>
            <a:spLocks noGrp="1"/>
          </p:cNvSpPr>
          <p:nvPr>
            <p:ph type="pic" sz="quarter" idx="16"/>
          </p:nvPr>
        </p:nvSpPr>
        <p:spPr>
          <a:xfrm>
            <a:off x="0" y="2403335"/>
            <a:ext cx="12192000" cy="4454665"/>
          </a:xfrm>
          <a:custGeom>
            <a:avLst/>
            <a:gdLst>
              <a:gd name="connsiteX0" fmla="*/ 11946675 w 12192000"/>
              <a:gd name="connsiteY0" fmla="*/ 4274241 h 4454665"/>
              <a:gd name="connsiteX1" fmla="*/ 11952788 w 12192000"/>
              <a:gd name="connsiteY1" fmla="*/ 4274241 h 4454665"/>
              <a:gd name="connsiteX2" fmla="*/ 11958183 w 12192000"/>
              <a:gd name="connsiteY2" fmla="*/ 4274816 h 4454665"/>
              <a:gd name="connsiteX3" fmla="*/ 11960461 w 12192000"/>
              <a:gd name="connsiteY3" fmla="*/ 4276559 h 4454665"/>
              <a:gd name="connsiteX4" fmla="*/ 11961281 w 12192000"/>
              <a:gd name="connsiteY4" fmla="*/ 4279206 h 4454665"/>
              <a:gd name="connsiteX5" fmla="*/ 11959578 w 12192000"/>
              <a:gd name="connsiteY5" fmla="*/ 4282898 h 4454665"/>
              <a:gd name="connsiteX6" fmla="*/ 11953198 w 12192000"/>
              <a:gd name="connsiteY6" fmla="*/ 4284293 h 4454665"/>
              <a:gd name="connsiteX7" fmla="*/ 11946675 w 12192000"/>
              <a:gd name="connsiteY7" fmla="*/ 4284293 h 4454665"/>
              <a:gd name="connsiteX8" fmla="*/ 11941300 w 12192000"/>
              <a:gd name="connsiteY8" fmla="*/ 4269729 h 4454665"/>
              <a:gd name="connsiteX9" fmla="*/ 11941300 w 12192000"/>
              <a:gd name="connsiteY9" fmla="*/ 4303043 h 4454665"/>
              <a:gd name="connsiteX10" fmla="*/ 11946675 w 12192000"/>
              <a:gd name="connsiteY10" fmla="*/ 4303043 h 4454665"/>
              <a:gd name="connsiteX11" fmla="*/ 11946675 w 12192000"/>
              <a:gd name="connsiteY11" fmla="*/ 4288889 h 4454665"/>
              <a:gd name="connsiteX12" fmla="*/ 11949834 w 12192000"/>
              <a:gd name="connsiteY12" fmla="*/ 4288889 h 4454665"/>
              <a:gd name="connsiteX13" fmla="*/ 11954142 w 12192000"/>
              <a:gd name="connsiteY13" fmla="*/ 4290037 h 4454665"/>
              <a:gd name="connsiteX14" fmla="*/ 11959762 w 12192000"/>
              <a:gd name="connsiteY14" fmla="*/ 4297791 h 4454665"/>
              <a:gd name="connsiteX15" fmla="*/ 11962717 w 12192000"/>
              <a:gd name="connsiteY15" fmla="*/ 4303043 h 4454665"/>
              <a:gd name="connsiteX16" fmla="*/ 11969281 w 12192000"/>
              <a:gd name="connsiteY16" fmla="*/ 4303043 h 4454665"/>
              <a:gd name="connsiteX17" fmla="*/ 11965220 w 12192000"/>
              <a:gd name="connsiteY17" fmla="*/ 4296519 h 4454665"/>
              <a:gd name="connsiteX18" fmla="*/ 11960296 w 12192000"/>
              <a:gd name="connsiteY18" fmla="*/ 4289914 h 4454665"/>
              <a:gd name="connsiteX19" fmla="*/ 11957466 w 12192000"/>
              <a:gd name="connsiteY19" fmla="*/ 4288150 h 4454665"/>
              <a:gd name="connsiteX20" fmla="*/ 11964378 w 12192000"/>
              <a:gd name="connsiteY20" fmla="*/ 4285114 h 4454665"/>
              <a:gd name="connsiteX21" fmla="*/ 11966983 w 12192000"/>
              <a:gd name="connsiteY21" fmla="*/ 4278755 h 4454665"/>
              <a:gd name="connsiteX22" fmla="*/ 11965424 w 12192000"/>
              <a:gd name="connsiteY22" fmla="*/ 4273872 h 4454665"/>
              <a:gd name="connsiteX23" fmla="*/ 11961239 w 12192000"/>
              <a:gd name="connsiteY23" fmla="*/ 4270652 h 4454665"/>
              <a:gd name="connsiteX24" fmla="*/ 11952747 w 12192000"/>
              <a:gd name="connsiteY24" fmla="*/ 4269729 h 4454665"/>
              <a:gd name="connsiteX25" fmla="*/ 10902089 w 12192000"/>
              <a:gd name="connsiteY25" fmla="*/ 4267158 h 4454665"/>
              <a:gd name="connsiteX26" fmla="*/ 10905603 w 12192000"/>
              <a:gd name="connsiteY26" fmla="*/ 4267158 h 4454665"/>
              <a:gd name="connsiteX27" fmla="*/ 10905603 w 12192000"/>
              <a:gd name="connsiteY27" fmla="*/ 4270699 h 4454665"/>
              <a:gd name="connsiteX28" fmla="*/ 10877492 w 12192000"/>
              <a:gd name="connsiteY28" fmla="*/ 4306121 h 4454665"/>
              <a:gd name="connsiteX29" fmla="*/ 10859922 w 12192000"/>
              <a:gd name="connsiteY29" fmla="*/ 4288411 h 4454665"/>
              <a:gd name="connsiteX30" fmla="*/ 10902089 w 12192000"/>
              <a:gd name="connsiteY30" fmla="*/ 4267158 h 4454665"/>
              <a:gd name="connsiteX31" fmla="*/ 11954881 w 12192000"/>
              <a:gd name="connsiteY31" fmla="*/ 4260087 h 4454665"/>
              <a:gd name="connsiteX32" fmla="*/ 11967558 w 12192000"/>
              <a:gd name="connsiteY32" fmla="*/ 4263431 h 4454665"/>
              <a:gd name="connsiteX33" fmla="*/ 11977220 w 12192000"/>
              <a:gd name="connsiteY33" fmla="*/ 4272990 h 4454665"/>
              <a:gd name="connsiteX34" fmla="*/ 11980687 w 12192000"/>
              <a:gd name="connsiteY34" fmla="*/ 4285934 h 4454665"/>
              <a:gd name="connsiteX35" fmla="*/ 11977282 w 12192000"/>
              <a:gd name="connsiteY35" fmla="*/ 4298755 h 4454665"/>
              <a:gd name="connsiteX36" fmla="*/ 11967722 w 12192000"/>
              <a:gd name="connsiteY36" fmla="*/ 4308315 h 4454665"/>
              <a:gd name="connsiteX37" fmla="*/ 11954881 w 12192000"/>
              <a:gd name="connsiteY37" fmla="*/ 4311741 h 4454665"/>
              <a:gd name="connsiteX38" fmla="*/ 11942039 w 12192000"/>
              <a:gd name="connsiteY38" fmla="*/ 4308315 h 4454665"/>
              <a:gd name="connsiteX39" fmla="*/ 11932459 w 12192000"/>
              <a:gd name="connsiteY39" fmla="*/ 4298755 h 4454665"/>
              <a:gd name="connsiteX40" fmla="*/ 11929033 w 12192000"/>
              <a:gd name="connsiteY40" fmla="*/ 4285934 h 4454665"/>
              <a:gd name="connsiteX41" fmla="*/ 11932521 w 12192000"/>
              <a:gd name="connsiteY41" fmla="*/ 4272990 h 4454665"/>
              <a:gd name="connsiteX42" fmla="*/ 11942183 w 12192000"/>
              <a:gd name="connsiteY42" fmla="*/ 4263431 h 4454665"/>
              <a:gd name="connsiteX43" fmla="*/ 11954881 w 12192000"/>
              <a:gd name="connsiteY43" fmla="*/ 4260087 h 4454665"/>
              <a:gd name="connsiteX44" fmla="*/ 11954881 w 12192000"/>
              <a:gd name="connsiteY44" fmla="*/ 4254959 h 4454665"/>
              <a:gd name="connsiteX45" fmla="*/ 11939660 w 12192000"/>
              <a:gd name="connsiteY45" fmla="*/ 4258959 h 4454665"/>
              <a:gd name="connsiteX46" fmla="*/ 11928069 w 12192000"/>
              <a:gd name="connsiteY46" fmla="*/ 4270406 h 4454665"/>
              <a:gd name="connsiteX47" fmla="*/ 11923904 w 12192000"/>
              <a:gd name="connsiteY47" fmla="*/ 4285934 h 4454665"/>
              <a:gd name="connsiteX48" fmla="*/ 11928007 w 12192000"/>
              <a:gd name="connsiteY48" fmla="*/ 4301320 h 4454665"/>
              <a:gd name="connsiteX49" fmla="*/ 11939474 w 12192000"/>
              <a:gd name="connsiteY49" fmla="*/ 4312787 h 4454665"/>
              <a:gd name="connsiteX50" fmla="*/ 11954881 w 12192000"/>
              <a:gd name="connsiteY50" fmla="*/ 4316869 h 4454665"/>
              <a:gd name="connsiteX51" fmla="*/ 11970287 w 12192000"/>
              <a:gd name="connsiteY51" fmla="*/ 4312787 h 4454665"/>
              <a:gd name="connsiteX52" fmla="*/ 11981733 w 12192000"/>
              <a:gd name="connsiteY52" fmla="*/ 4301320 h 4454665"/>
              <a:gd name="connsiteX53" fmla="*/ 11985815 w 12192000"/>
              <a:gd name="connsiteY53" fmla="*/ 4285934 h 4454665"/>
              <a:gd name="connsiteX54" fmla="*/ 11981671 w 12192000"/>
              <a:gd name="connsiteY54" fmla="*/ 4270406 h 4454665"/>
              <a:gd name="connsiteX55" fmla="*/ 11970101 w 12192000"/>
              <a:gd name="connsiteY55" fmla="*/ 4258959 h 4454665"/>
              <a:gd name="connsiteX56" fmla="*/ 11954881 w 12192000"/>
              <a:gd name="connsiteY56" fmla="*/ 4254959 h 4454665"/>
              <a:gd name="connsiteX57" fmla="*/ 11091685 w 12192000"/>
              <a:gd name="connsiteY57" fmla="*/ 4225507 h 4454665"/>
              <a:gd name="connsiteX58" fmla="*/ 11123259 w 12192000"/>
              <a:gd name="connsiteY58" fmla="*/ 4265814 h 4454665"/>
              <a:gd name="connsiteX59" fmla="*/ 11091685 w 12192000"/>
              <a:gd name="connsiteY59" fmla="*/ 4306120 h 4454665"/>
              <a:gd name="connsiteX60" fmla="*/ 11060111 w 12192000"/>
              <a:gd name="connsiteY60" fmla="*/ 4265814 h 4454665"/>
              <a:gd name="connsiteX61" fmla="*/ 11091685 w 12192000"/>
              <a:gd name="connsiteY61" fmla="*/ 4225507 h 4454665"/>
              <a:gd name="connsiteX62" fmla="*/ 10781998 w 12192000"/>
              <a:gd name="connsiteY62" fmla="*/ 4225507 h 4454665"/>
              <a:gd name="connsiteX63" fmla="*/ 10810212 w 12192000"/>
              <a:gd name="connsiteY63" fmla="*/ 4265814 h 4454665"/>
              <a:gd name="connsiteX64" fmla="*/ 10781998 w 12192000"/>
              <a:gd name="connsiteY64" fmla="*/ 4306120 h 4454665"/>
              <a:gd name="connsiteX65" fmla="*/ 10753783 w 12192000"/>
              <a:gd name="connsiteY65" fmla="*/ 4265814 h 4454665"/>
              <a:gd name="connsiteX66" fmla="*/ 10781998 w 12192000"/>
              <a:gd name="connsiteY66" fmla="*/ 4225507 h 4454665"/>
              <a:gd name="connsiteX67" fmla="*/ 10469622 w 12192000"/>
              <a:gd name="connsiteY67" fmla="*/ 4225507 h 4454665"/>
              <a:gd name="connsiteX68" fmla="*/ 10501196 w 12192000"/>
              <a:gd name="connsiteY68" fmla="*/ 4265814 h 4454665"/>
              <a:gd name="connsiteX69" fmla="*/ 10469622 w 12192000"/>
              <a:gd name="connsiteY69" fmla="*/ 4306120 h 4454665"/>
              <a:gd name="connsiteX70" fmla="*/ 10438048 w 12192000"/>
              <a:gd name="connsiteY70" fmla="*/ 4265814 h 4454665"/>
              <a:gd name="connsiteX71" fmla="*/ 10469622 w 12192000"/>
              <a:gd name="connsiteY71" fmla="*/ 4225507 h 4454665"/>
              <a:gd name="connsiteX72" fmla="*/ 11014562 w 12192000"/>
              <a:gd name="connsiteY72" fmla="*/ 4220260 h 4454665"/>
              <a:gd name="connsiteX73" fmla="*/ 11014562 w 12192000"/>
              <a:gd name="connsiteY73" fmla="*/ 4316220 h 4454665"/>
              <a:gd name="connsiteX74" fmla="*/ 11026851 w 12192000"/>
              <a:gd name="connsiteY74" fmla="*/ 4316220 h 4454665"/>
              <a:gd name="connsiteX75" fmla="*/ 11026851 w 12192000"/>
              <a:gd name="connsiteY75" fmla="*/ 4220260 h 4454665"/>
              <a:gd name="connsiteX76" fmla="*/ 11158189 w 12192000"/>
              <a:gd name="connsiteY76" fmla="*/ 4218790 h 4454665"/>
              <a:gd name="connsiteX77" fmla="*/ 11158189 w 12192000"/>
              <a:gd name="connsiteY77" fmla="*/ 4243173 h 4454665"/>
              <a:gd name="connsiteX78" fmla="*/ 11158189 w 12192000"/>
              <a:gd name="connsiteY78" fmla="*/ 4312838 h 4454665"/>
              <a:gd name="connsiteX79" fmla="*/ 11172009 w 12192000"/>
              <a:gd name="connsiteY79" fmla="*/ 4312838 h 4454665"/>
              <a:gd name="connsiteX80" fmla="*/ 11172009 w 12192000"/>
              <a:gd name="connsiteY80" fmla="*/ 4260589 h 4454665"/>
              <a:gd name="connsiteX81" fmla="*/ 11199648 w 12192000"/>
              <a:gd name="connsiteY81" fmla="*/ 4225756 h 4454665"/>
              <a:gd name="connsiteX82" fmla="*/ 11220377 w 12192000"/>
              <a:gd name="connsiteY82" fmla="*/ 4257106 h 4454665"/>
              <a:gd name="connsiteX83" fmla="*/ 11220377 w 12192000"/>
              <a:gd name="connsiteY83" fmla="*/ 4312838 h 4454665"/>
              <a:gd name="connsiteX84" fmla="*/ 11230741 w 12192000"/>
              <a:gd name="connsiteY84" fmla="*/ 4312838 h 4454665"/>
              <a:gd name="connsiteX85" fmla="*/ 11230741 w 12192000"/>
              <a:gd name="connsiteY85" fmla="*/ 4253622 h 4454665"/>
              <a:gd name="connsiteX86" fmla="*/ 11199648 w 12192000"/>
              <a:gd name="connsiteY86" fmla="*/ 4218790 h 4454665"/>
              <a:gd name="connsiteX87" fmla="*/ 11168554 w 12192000"/>
              <a:gd name="connsiteY87" fmla="*/ 4236206 h 4454665"/>
              <a:gd name="connsiteX88" fmla="*/ 11168554 w 12192000"/>
              <a:gd name="connsiteY88" fmla="*/ 4218790 h 4454665"/>
              <a:gd name="connsiteX89" fmla="*/ 11158189 w 12192000"/>
              <a:gd name="connsiteY89" fmla="*/ 4218790 h 4454665"/>
              <a:gd name="connsiteX90" fmla="*/ 11088997 w 12192000"/>
              <a:gd name="connsiteY90" fmla="*/ 4218790 h 4454665"/>
              <a:gd name="connsiteX91" fmla="*/ 11045332 w 12192000"/>
              <a:gd name="connsiteY91" fmla="*/ 4267830 h 4454665"/>
              <a:gd name="connsiteX92" fmla="*/ 11088997 w 12192000"/>
              <a:gd name="connsiteY92" fmla="*/ 4316869 h 4454665"/>
              <a:gd name="connsiteX93" fmla="*/ 11132662 w 12192000"/>
              <a:gd name="connsiteY93" fmla="*/ 4267830 h 4454665"/>
              <a:gd name="connsiteX94" fmla="*/ 11088997 w 12192000"/>
              <a:gd name="connsiteY94" fmla="*/ 4218790 h 4454665"/>
              <a:gd name="connsiteX95" fmla="*/ 10883851 w 12192000"/>
              <a:gd name="connsiteY95" fmla="*/ 4218790 h 4454665"/>
              <a:gd name="connsiteX96" fmla="*/ 10855700 w 12192000"/>
              <a:gd name="connsiteY96" fmla="*/ 4222293 h 4454665"/>
              <a:gd name="connsiteX97" fmla="*/ 10855700 w 12192000"/>
              <a:gd name="connsiteY97" fmla="*/ 4236304 h 4454665"/>
              <a:gd name="connsiteX98" fmla="*/ 10883851 w 12192000"/>
              <a:gd name="connsiteY98" fmla="*/ 4225796 h 4454665"/>
              <a:gd name="connsiteX99" fmla="*/ 10904964 w 12192000"/>
              <a:gd name="connsiteY99" fmla="*/ 4250316 h 4454665"/>
              <a:gd name="connsiteX100" fmla="*/ 10904964 w 12192000"/>
              <a:gd name="connsiteY100" fmla="*/ 4257321 h 4454665"/>
              <a:gd name="connsiteX101" fmla="*/ 10845144 w 12192000"/>
              <a:gd name="connsiteY101" fmla="*/ 4288846 h 4454665"/>
              <a:gd name="connsiteX102" fmla="*/ 10876813 w 12192000"/>
              <a:gd name="connsiteY102" fmla="*/ 4316869 h 4454665"/>
              <a:gd name="connsiteX103" fmla="*/ 10904964 w 12192000"/>
              <a:gd name="connsiteY103" fmla="*/ 4299355 h 4454665"/>
              <a:gd name="connsiteX104" fmla="*/ 10908483 w 12192000"/>
              <a:gd name="connsiteY104" fmla="*/ 4299355 h 4454665"/>
              <a:gd name="connsiteX105" fmla="*/ 10908483 w 12192000"/>
              <a:gd name="connsiteY105" fmla="*/ 4313366 h 4454665"/>
              <a:gd name="connsiteX106" fmla="*/ 10919039 w 12192000"/>
              <a:gd name="connsiteY106" fmla="*/ 4313366 h 4454665"/>
              <a:gd name="connsiteX107" fmla="*/ 10919039 w 12192000"/>
              <a:gd name="connsiteY107" fmla="*/ 4295852 h 4454665"/>
              <a:gd name="connsiteX108" fmla="*/ 10919039 w 12192000"/>
              <a:gd name="connsiteY108" fmla="*/ 4253819 h 4454665"/>
              <a:gd name="connsiteX109" fmla="*/ 10883851 w 12192000"/>
              <a:gd name="connsiteY109" fmla="*/ 4218790 h 4454665"/>
              <a:gd name="connsiteX110" fmla="*/ 10642268 w 12192000"/>
              <a:gd name="connsiteY110" fmla="*/ 4218790 h 4454665"/>
              <a:gd name="connsiteX111" fmla="*/ 10642268 w 12192000"/>
              <a:gd name="connsiteY111" fmla="*/ 4243173 h 4454665"/>
              <a:gd name="connsiteX112" fmla="*/ 10642268 w 12192000"/>
              <a:gd name="connsiteY112" fmla="*/ 4312838 h 4454665"/>
              <a:gd name="connsiteX113" fmla="*/ 10656343 w 12192000"/>
              <a:gd name="connsiteY113" fmla="*/ 4312838 h 4454665"/>
              <a:gd name="connsiteX114" fmla="*/ 10656343 w 12192000"/>
              <a:gd name="connsiteY114" fmla="*/ 4260589 h 4454665"/>
              <a:gd name="connsiteX115" fmla="*/ 10684494 w 12192000"/>
              <a:gd name="connsiteY115" fmla="*/ 4225756 h 4454665"/>
              <a:gd name="connsiteX116" fmla="*/ 10705607 w 12192000"/>
              <a:gd name="connsiteY116" fmla="*/ 4257106 h 4454665"/>
              <a:gd name="connsiteX117" fmla="*/ 10705607 w 12192000"/>
              <a:gd name="connsiteY117" fmla="*/ 4312838 h 4454665"/>
              <a:gd name="connsiteX118" fmla="*/ 10716163 w 12192000"/>
              <a:gd name="connsiteY118" fmla="*/ 4312838 h 4454665"/>
              <a:gd name="connsiteX119" fmla="*/ 10716163 w 12192000"/>
              <a:gd name="connsiteY119" fmla="*/ 4253622 h 4454665"/>
              <a:gd name="connsiteX120" fmla="*/ 10684494 w 12192000"/>
              <a:gd name="connsiteY120" fmla="*/ 4218790 h 4454665"/>
              <a:gd name="connsiteX121" fmla="*/ 10652824 w 12192000"/>
              <a:gd name="connsiteY121" fmla="*/ 4236206 h 4454665"/>
              <a:gd name="connsiteX122" fmla="*/ 10652824 w 12192000"/>
              <a:gd name="connsiteY122" fmla="*/ 4218790 h 4454665"/>
              <a:gd name="connsiteX123" fmla="*/ 10642268 w 12192000"/>
              <a:gd name="connsiteY123" fmla="*/ 4218790 h 4454665"/>
              <a:gd name="connsiteX124" fmla="*/ 10540159 w 12192000"/>
              <a:gd name="connsiteY124" fmla="*/ 4218790 h 4454665"/>
              <a:gd name="connsiteX125" fmla="*/ 10540159 w 12192000"/>
              <a:gd name="connsiteY125" fmla="*/ 4281840 h 4454665"/>
              <a:gd name="connsiteX126" fmla="*/ 10571828 w 12192000"/>
              <a:gd name="connsiteY126" fmla="*/ 4316869 h 4454665"/>
              <a:gd name="connsiteX127" fmla="*/ 10603498 w 12192000"/>
              <a:gd name="connsiteY127" fmla="*/ 4299355 h 4454665"/>
              <a:gd name="connsiteX128" fmla="*/ 10603498 w 12192000"/>
              <a:gd name="connsiteY128" fmla="*/ 4313366 h 4454665"/>
              <a:gd name="connsiteX129" fmla="*/ 10614054 w 12192000"/>
              <a:gd name="connsiteY129" fmla="*/ 4313366 h 4454665"/>
              <a:gd name="connsiteX130" fmla="*/ 10614054 w 12192000"/>
              <a:gd name="connsiteY130" fmla="*/ 4292349 h 4454665"/>
              <a:gd name="connsiteX131" fmla="*/ 10614054 w 12192000"/>
              <a:gd name="connsiteY131" fmla="*/ 4218790 h 4454665"/>
              <a:gd name="connsiteX132" fmla="*/ 10599979 w 12192000"/>
              <a:gd name="connsiteY132" fmla="*/ 4218790 h 4454665"/>
              <a:gd name="connsiteX133" fmla="*/ 10599979 w 12192000"/>
              <a:gd name="connsiteY133" fmla="*/ 4271332 h 4454665"/>
              <a:gd name="connsiteX134" fmla="*/ 10571828 w 12192000"/>
              <a:gd name="connsiteY134" fmla="*/ 4306360 h 4454665"/>
              <a:gd name="connsiteX135" fmla="*/ 10550715 w 12192000"/>
              <a:gd name="connsiteY135" fmla="*/ 4278338 h 4454665"/>
              <a:gd name="connsiteX136" fmla="*/ 10550715 w 12192000"/>
              <a:gd name="connsiteY136" fmla="*/ 4218790 h 4454665"/>
              <a:gd name="connsiteX137" fmla="*/ 10540159 w 12192000"/>
              <a:gd name="connsiteY137" fmla="*/ 4218790 h 4454665"/>
              <a:gd name="connsiteX138" fmla="*/ 10471637 w 12192000"/>
              <a:gd name="connsiteY138" fmla="*/ 4218790 h 4454665"/>
              <a:gd name="connsiteX139" fmla="*/ 10427300 w 12192000"/>
              <a:gd name="connsiteY139" fmla="*/ 4267830 h 4454665"/>
              <a:gd name="connsiteX140" fmla="*/ 10471637 w 12192000"/>
              <a:gd name="connsiteY140" fmla="*/ 4316869 h 4454665"/>
              <a:gd name="connsiteX141" fmla="*/ 10515975 w 12192000"/>
              <a:gd name="connsiteY141" fmla="*/ 4267830 h 4454665"/>
              <a:gd name="connsiteX142" fmla="*/ 10471637 w 12192000"/>
              <a:gd name="connsiteY142" fmla="*/ 4218790 h 4454665"/>
              <a:gd name="connsiteX143" fmla="*/ 11655303 w 12192000"/>
              <a:gd name="connsiteY143" fmla="*/ 4204011 h 4454665"/>
              <a:gd name="connsiteX144" fmla="*/ 11659333 w 12192000"/>
              <a:gd name="connsiteY144" fmla="*/ 4214760 h 4454665"/>
              <a:gd name="connsiteX145" fmla="*/ 11663364 w 12192000"/>
              <a:gd name="connsiteY145" fmla="*/ 4221478 h 4454665"/>
              <a:gd name="connsiteX146" fmla="*/ 11648585 w 12192000"/>
              <a:gd name="connsiteY146" fmla="*/ 4221478 h 4454665"/>
              <a:gd name="connsiteX147" fmla="*/ 11652616 w 12192000"/>
              <a:gd name="connsiteY147" fmla="*/ 4214760 h 4454665"/>
              <a:gd name="connsiteX148" fmla="*/ 11659446 w 12192000"/>
              <a:gd name="connsiteY148" fmla="*/ 4193263 h 4454665"/>
              <a:gd name="connsiteX149" fmla="*/ 11649032 w 12192000"/>
              <a:gd name="connsiteY149" fmla="*/ 4196777 h 4454665"/>
              <a:gd name="connsiteX150" fmla="*/ 11645562 w 12192000"/>
              <a:gd name="connsiteY150" fmla="*/ 4214347 h 4454665"/>
              <a:gd name="connsiteX151" fmla="*/ 11635149 w 12192000"/>
              <a:gd name="connsiteY151" fmla="*/ 4235429 h 4454665"/>
              <a:gd name="connsiteX152" fmla="*/ 11645562 w 12192000"/>
              <a:gd name="connsiteY152" fmla="*/ 4238943 h 4454665"/>
              <a:gd name="connsiteX153" fmla="*/ 11645562 w 12192000"/>
              <a:gd name="connsiteY153" fmla="*/ 4228402 h 4454665"/>
              <a:gd name="connsiteX154" fmla="*/ 11666387 w 12192000"/>
              <a:gd name="connsiteY154" fmla="*/ 4228402 h 4454665"/>
              <a:gd name="connsiteX155" fmla="*/ 11666387 w 12192000"/>
              <a:gd name="connsiteY155" fmla="*/ 4235429 h 4454665"/>
              <a:gd name="connsiteX156" fmla="*/ 11676800 w 12192000"/>
              <a:gd name="connsiteY156" fmla="*/ 4235429 h 4454665"/>
              <a:gd name="connsiteX157" fmla="*/ 11666387 w 12192000"/>
              <a:gd name="connsiteY157" fmla="*/ 4214347 h 4454665"/>
              <a:gd name="connsiteX158" fmla="*/ 11659446 w 12192000"/>
              <a:gd name="connsiteY158" fmla="*/ 4196777 h 4454665"/>
              <a:gd name="connsiteX159" fmla="*/ 11659446 w 12192000"/>
              <a:gd name="connsiteY159" fmla="*/ 4193263 h 4454665"/>
              <a:gd name="connsiteX160" fmla="*/ 10964451 w 12192000"/>
              <a:gd name="connsiteY160" fmla="*/ 4193262 h 4454665"/>
              <a:gd name="connsiteX161" fmla="*/ 10953971 w 12192000"/>
              <a:gd name="connsiteY161" fmla="*/ 4196794 h 4454665"/>
              <a:gd name="connsiteX162" fmla="*/ 10953971 w 12192000"/>
              <a:gd name="connsiteY162" fmla="*/ 4217983 h 4454665"/>
              <a:gd name="connsiteX163" fmla="*/ 10936505 w 12192000"/>
              <a:gd name="connsiteY163" fmla="*/ 4217983 h 4454665"/>
              <a:gd name="connsiteX164" fmla="*/ 10936505 w 12192000"/>
              <a:gd name="connsiteY164" fmla="*/ 4228578 h 4454665"/>
              <a:gd name="connsiteX165" fmla="*/ 10953971 w 12192000"/>
              <a:gd name="connsiteY165" fmla="*/ 4228578 h 4454665"/>
              <a:gd name="connsiteX166" fmla="*/ 10953971 w 12192000"/>
              <a:gd name="connsiteY166" fmla="*/ 4285084 h 4454665"/>
              <a:gd name="connsiteX167" fmla="*/ 10974931 w 12192000"/>
              <a:gd name="connsiteY167" fmla="*/ 4316868 h 4454665"/>
              <a:gd name="connsiteX168" fmla="*/ 10988904 w 12192000"/>
              <a:gd name="connsiteY168" fmla="*/ 4313337 h 4454665"/>
              <a:gd name="connsiteX169" fmla="*/ 10988904 w 12192000"/>
              <a:gd name="connsiteY169" fmla="*/ 4302742 h 4454665"/>
              <a:gd name="connsiteX170" fmla="*/ 10978424 w 12192000"/>
              <a:gd name="connsiteY170" fmla="*/ 4306273 h 4454665"/>
              <a:gd name="connsiteX171" fmla="*/ 10964451 w 12192000"/>
              <a:gd name="connsiteY171" fmla="*/ 4292147 h 4454665"/>
              <a:gd name="connsiteX172" fmla="*/ 10964451 w 12192000"/>
              <a:gd name="connsiteY172" fmla="*/ 4228578 h 4454665"/>
              <a:gd name="connsiteX173" fmla="*/ 10985410 w 12192000"/>
              <a:gd name="connsiteY173" fmla="*/ 4228578 h 4454665"/>
              <a:gd name="connsiteX174" fmla="*/ 10985410 w 12192000"/>
              <a:gd name="connsiteY174" fmla="*/ 4217983 h 4454665"/>
              <a:gd name="connsiteX175" fmla="*/ 10964451 w 12192000"/>
              <a:gd name="connsiteY175" fmla="*/ 4217983 h 4454665"/>
              <a:gd name="connsiteX176" fmla="*/ 10964451 w 12192000"/>
              <a:gd name="connsiteY176" fmla="*/ 4193262 h 4454665"/>
              <a:gd name="connsiteX177" fmla="*/ 11599881 w 12192000"/>
              <a:gd name="connsiteY177" fmla="*/ 4190576 h 4454665"/>
              <a:gd name="connsiteX178" fmla="*/ 11589469 w 12192000"/>
              <a:gd name="connsiteY178" fmla="*/ 4232742 h 4454665"/>
              <a:gd name="connsiteX179" fmla="*/ 11599881 w 12192000"/>
              <a:gd name="connsiteY179" fmla="*/ 4232742 h 4454665"/>
              <a:gd name="connsiteX180" fmla="*/ 11603352 w 12192000"/>
              <a:gd name="connsiteY180" fmla="*/ 4208146 h 4454665"/>
              <a:gd name="connsiteX181" fmla="*/ 11617236 w 12192000"/>
              <a:gd name="connsiteY181" fmla="*/ 4236256 h 4454665"/>
              <a:gd name="connsiteX182" fmla="*/ 11624178 w 12192000"/>
              <a:gd name="connsiteY182" fmla="*/ 4236256 h 4454665"/>
              <a:gd name="connsiteX183" fmla="*/ 11631119 w 12192000"/>
              <a:gd name="connsiteY183" fmla="*/ 4194090 h 4454665"/>
              <a:gd name="connsiteX184" fmla="*/ 11624178 w 12192000"/>
              <a:gd name="connsiteY184" fmla="*/ 4194090 h 4454665"/>
              <a:gd name="connsiteX185" fmla="*/ 11620707 w 12192000"/>
              <a:gd name="connsiteY185" fmla="*/ 4222201 h 4454665"/>
              <a:gd name="connsiteX186" fmla="*/ 11606824 w 12192000"/>
              <a:gd name="connsiteY186" fmla="*/ 4190576 h 4454665"/>
              <a:gd name="connsiteX187" fmla="*/ 11599881 w 12192000"/>
              <a:gd name="connsiteY187" fmla="*/ 4190576 h 4454665"/>
              <a:gd name="connsiteX188" fmla="*/ 11709044 w 12192000"/>
              <a:gd name="connsiteY188" fmla="*/ 4186546 h 4454665"/>
              <a:gd name="connsiteX189" fmla="*/ 11674112 w 12192000"/>
              <a:gd name="connsiteY189" fmla="*/ 4193647 h 4454665"/>
              <a:gd name="connsiteX190" fmla="*/ 11674112 w 12192000"/>
              <a:gd name="connsiteY190" fmla="*/ 4200749 h 4454665"/>
              <a:gd name="connsiteX191" fmla="*/ 11688084 w 12192000"/>
              <a:gd name="connsiteY191" fmla="*/ 4200749 h 4454665"/>
              <a:gd name="connsiteX192" fmla="*/ 11695071 w 12192000"/>
              <a:gd name="connsiteY192" fmla="*/ 4236257 h 4454665"/>
              <a:gd name="connsiteX193" fmla="*/ 11702057 w 12192000"/>
              <a:gd name="connsiteY193" fmla="*/ 4232706 h 4454665"/>
              <a:gd name="connsiteX194" fmla="*/ 11695071 w 12192000"/>
              <a:gd name="connsiteY194" fmla="*/ 4197198 h 4454665"/>
              <a:gd name="connsiteX195" fmla="*/ 11709044 w 12192000"/>
              <a:gd name="connsiteY195" fmla="*/ 4193647 h 4454665"/>
              <a:gd name="connsiteX196" fmla="*/ 11564748 w 12192000"/>
              <a:gd name="connsiteY196" fmla="*/ 4186546 h 4454665"/>
              <a:gd name="connsiteX197" fmla="*/ 11575228 w 12192000"/>
              <a:gd name="connsiteY197" fmla="*/ 4189905 h 4454665"/>
              <a:gd name="connsiteX198" fmla="*/ 11578720 w 12192000"/>
              <a:gd name="connsiteY198" fmla="*/ 4193264 h 4454665"/>
              <a:gd name="connsiteX199" fmla="*/ 11578720 w 12192000"/>
              <a:gd name="connsiteY199" fmla="*/ 4196622 h 4454665"/>
              <a:gd name="connsiteX200" fmla="*/ 11571734 w 12192000"/>
              <a:gd name="connsiteY200" fmla="*/ 4199981 h 4454665"/>
              <a:gd name="connsiteX201" fmla="*/ 11561254 w 12192000"/>
              <a:gd name="connsiteY201" fmla="*/ 4196622 h 4454665"/>
              <a:gd name="connsiteX202" fmla="*/ 11564748 w 12192000"/>
              <a:gd name="connsiteY202" fmla="*/ 4193264 h 4454665"/>
              <a:gd name="connsiteX203" fmla="*/ 11564748 w 12192000"/>
              <a:gd name="connsiteY203" fmla="*/ 4186546 h 4454665"/>
              <a:gd name="connsiteX204" fmla="*/ 11014562 w 12192000"/>
              <a:gd name="connsiteY204" fmla="*/ 4184660 h 4454665"/>
              <a:gd name="connsiteX205" fmla="*/ 11014562 w 12192000"/>
              <a:gd name="connsiteY205" fmla="*/ 4198354 h 4454665"/>
              <a:gd name="connsiteX206" fmla="*/ 11026851 w 12192000"/>
              <a:gd name="connsiteY206" fmla="*/ 4198354 h 4454665"/>
              <a:gd name="connsiteX207" fmla="*/ 11026851 w 12192000"/>
              <a:gd name="connsiteY207" fmla="*/ 4184660 h 4454665"/>
              <a:gd name="connsiteX208" fmla="*/ 11715762 w 12192000"/>
              <a:gd name="connsiteY208" fmla="*/ 4182514 h 4454665"/>
              <a:gd name="connsiteX209" fmla="*/ 11729582 w 12192000"/>
              <a:gd name="connsiteY209" fmla="*/ 4225508 h 4454665"/>
              <a:gd name="connsiteX210" fmla="*/ 11739946 w 12192000"/>
              <a:gd name="connsiteY210" fmla="*/ 4221925 h 4454665"/>
              <a:gd name="connsiteX211" fmla="*/ 11726127 w 12192000"/>
              <a:gd name="connsiteY211" fmla="*/ 4182514 h 4454665"/>
              <a:gd name="connsiteX212" fmla="*/ 11715762 w 12192000"/>
              <a:gd name="connsiteY212" fmla="*/ 4182514 h 4454665"/>
              <a:gd name="connsiteX213" fmla="*/ 10346688 w 12192000"/>
              <a:gd name="connsiteY213" fmla="*/ 4182514 h 4454665"/>
              <a:gd name="connsiteX214" fmla="*/ 10346688 w 12192000"/>
              <a:gd name="connsiteY214" fmla="*/ 4312838 h 4454665"/>
              <a:gd name="connsiteX215" fmla="*/ 10361467 w 12192000"/>
              <a:gd name="connsiteY215" fmla="*/ 4312838 h 4454665"/>
              <a:gd name="connsiteX216" fmla="*/ 10361467 w 12192000"/>
              <a:gd name="connsiteY216" fmla="*/ 4253722 h 4454665"/>
              <a:gd name="connsiteX217" fmla="*/ 10407148 w 12192000"/>
              <a:gd name="connsiteY217" fmla="*/ 4253722 h 4454665"/>
              <a:gd name="connsiteX218" fmla="*/ 10407148 w 12192000"/>
              <a:gd name="connsiteY218" fmla="*/ 4242974 h 4454665"/>
              <a:gd name="connsiteX219" fmla="*/ 10361467 w 12192000"/>
              <a:gd name="connsiteY219" fmla="*/ 4242974 h 4454665"/>
              <a:gd name="connsiteX220" fmla="*/ 10361467 w 12192000"/>
              <a:gd name="connsiteY220" fmla="*/ 4193262 h 4454665"/>
              <a:gd name="connsiteX221" fmla="*/ 10409835 w 12192000"/>
              <a:gd name="connsiteY221" fmla="*/ 4193262 h 4454665"/>
              <a:gd name="connsiteX222" fmla="*/ 10409835 w 12192000"/>
              <a:gd name="connsiteY222" fmla="*/ 4182514 h 4454665"/>
              <a:gd name="connsiteX223" fmla="*/ 11561143 w 12192000"/>
              <a:gd name="connsiteY223" fmla="*/ 4175797 h 4454665"/>
              <a:gd name="connsiteX224" fmla="*/ 11554200 w 12192000"/>
              <a:gd name="connsiteY224" fmla="*/ 4193264 h 4454665"/>
              <a:gd name="connsiteX225" fmla="*/ 11554200 w 12192000"/>
              <a:gd name="connsiteY225" fmla="*/ 4196756 h 4454665"/>
              <a:gd name="connsiteX226" fmla="*/ 11543788 w 12192000"/>
              <a:gd name="connsiteY226" fmla="*/ 4214223 h 4454665"/>
              <a:gd name="connsiteX227" fmla="*/ 11554200 w 12192000"/>
              <a:gd name="connsiteY227" fmla="*/ 4217716 h 4454665"/>
              <a:gd name="connsiteX228" fmla="*/ 11557671 w 12192000"/>
              <a:gd name="connsiteY228" fmla="*/ 4203743 h 4454665"/>
              <a:gd name="connsiteX229" fmla="*/ 11568084 w 12192000"/>
              <a:gd name="connsiteY229" fmla="*/ 4207237 h 4454665"/>
              <a:gd name="connsiteX230" fmla="*/ 11568084 w 12192000"/>
              <a:gd name="connsiteY230" fmla="*/ 4224702 h 4454665"/>
              <a:gd name="connsiteX231" fmla="*/ 11578497 w 12192000"/>
              <a:gd name="connsiteY231" fmla="*/ 4228196 h 4454665"/>
              <a:gd name="connsiteX232" fmla="*/ 11575026 w 12192000"/>
              <a:gd name="connsiteY232" fmla="*/ 4207237 h 4454665"/>
              <a:gd name="connsiteX233" fmla="*/ 11585438 w 12192000"/>
              <a:gd name="connsiteY233" fmla="*/ 4196756 h 4454665"/>
              <a:gd name="connsiteX234" fmla="*/ 11585438 w 12192000"/>
              <a:gd name="connsiteY234" fmla="*/ 4193264 h 4454665"/>
              <a:gd name="connsiteX235" fmla="*/ 11578497 w 12192000"/>
              <a:gd name="connsiteY235" fmla="*/ 4182784 h 4454665"/>
              <a:gd name="connsiteX236" fmla="*/ 11561143 w 12192000"/>
              <a:gd name="connsiteY236" fmla="*/ 4175797 h 4454665"/>
              <a:gd name="connsiteX237" fmla="*/ 11766241 w 12192000"/>
              <a:gd name="connsiteY237" fmla="*/ 4173090 h 4454665"/>
              <a:gd name="connsiteX238" fmla="*/ 11774878 w 12192000"/>
              <a:gd name="connsiteY238" fmla="*/ 4178821 h 4454665"/>
              <a:gd name="connsiteX239" fmla="*/ 11774878 w 12192000"/>
              <a:gd name="connsiteY239" fmla="*/ 4185874 h 4454665"/>
              <a:gd name="connsiteX240" fmla="*/ 11771423 w 12192000"/>
              <a:gd name="connsiteY240" fmla="*/ 4196455 h 4454665"/>
              <a:gd name="connsiteX241" fmla="*/ 11767968 w 12192000"/>
              <a:gd name="connsiteY241" fmla="*/ 4199982 h 4454665"/>
              <a:gd name="connsiteX242" fmla="*/ 11754149 w 12192000"/>
              <a:gd name="connsiteY242" fmla="*/ 4196455 h 4454665"/>
              <a:gd name="connsiteX243" fmla="*/ 11750694 w 12192000"/>
              <a:gd name="connsiteY243" fmla="*/ 4192929 h 4454665"/>
              <a:gd name="connsiteX244" fmla="*/ 11750694 w 12192000"/>
              <a:gd name="connsiteY244" fmla="*/ 4185874 h 4454665"/>
              <a:gd name="connsiteX245" fmla="*/ 11757604 w 12192000"/>
              <a:gd name="connsiteY245" fmla="*/ 4175294 h 4454665"/>
              <a:gd name="connsiteX246" fmla="*/ 11766241 w 12192000"/>
              <a:gd name="connsiteY246" fmla="*/ 4173090 h 4454665"/>
              <a:gd name="connsiteX247" fmla="*/ 10810738 w 12192000"/>
              <a:gd name="connsiteY247" fmla="*/ 4171765 h 4454665"/>
              <a:gd name="connsiteX248" fmla="*/ 10810738 w 12192000"/>
              <a:gd name="connsiteY248" fmla="*/ 4235469 h 4454665"/>
              <a:gd name="connsiteX249" fmla="*/ 10782231 w 12192000"/>
              <a:gd name="connsiteY249" fmla="*/ 4217773 h 4454665"/>
              <a:gd name="connsiteX250" fmla="*/ 10743034 w 12192000"/>
              <a:gd name="connsiteY250" fmla="*/ 4267321 h 4454665"/>
              <a:gd name="connsiteX251" fmla="*/ 10782231 w 12192000"/>
              <a:gd name="connsiteY251" fmla="*/ 4316868 h 4454665"/>
              <a:gd name="connsiteX252" fmla="*/ 10810738 w 12192000"/>
              <a:gd name="connsiteY252" fmla="*/ 4299172 h 4454665"/>
              <a:gd name="connsiteX253" fmla="*/ 10810738 w 12192000"/>
              <a:gd name="connsiteY253" fmla="*/ 4313329 h 4454665"/>
              <a:gd name="connsiteX254" fmla="*/ 10824991 w 12192000"/>
              <a:gd name="connsiteY254" fmla="*/ 4313329 h 4454665"/>
              <a:gd name="connsiteX255" fmla="*/ 10824991 w 12192000"/>
              <a:gd name="connsiteY255" fmla="*/ 4171765 h 4454665"/>
              <a:gd name="connsiteX256" fmla="*/ 10810738 w 12192000"/>
              <a:gd name="connsiteY256" fmla="*/ 4171765 h 4454665"/>
              <a:gd name="connsiteX257" fmla="*/ 11768161 w 12192000"/>
              <a:gd name="connsiteY257" fmla="*/ 4166249 h 4454665"/>
              <a:gd name="connsiteX258" fmla="*/ 11750694 w 12192000"/>
              <a:gd name="connsiteY258" fmla="*/ 4169272 h 4454665"/>
              <a:gd name="connsiteX259" fmla="*/ 11739946 w 12192000"/>
              <a:gd name="connsiteY259" fmla="*/ 4186546 h 4454665"/>
              <a:gd name="connsiteX260" fmla="*/ 11743528 w 12192000"/>
              <a:gd name="connsiteY260" fmla="*/ 4196911 h 4454665"/>
              <a:gd name="connsiteX261" fmla="*/ 11772191 w 12192000"/>
              <a:gd name="connsiteY261" fmla="*/ 4203821 h 4454665"/>
              <a:gd name="connsiteX262" fmla="*/ 11782939 w 12192000"/>
              <a:gd name="connsiteY262" fmla="*/ 4196911 h 4454665"/>
              <a:gd name="connsiteX263" fmla="*/ 11782939 w 12192000"/>
              <a:gd name="connsiteY263" fmla="*/ 4186546 h 4454665"/>
              <a:gd name="connsiteX264" fmla="*/ 11782939 w 12192000"/>
              <a:gd name="connsiteY264" fmla="*/ 4176182 h 4454665"/>
              <a:gd name="connsiteX265" fmla="*/ 11768161 w 12192000"/>
              <a:gd name="connsiteY265" fmla="*/ 4166249 h 4454665"/>
              <a:gd name="connsiteX266" fmla="*/ 11525909 w 12192000"/>
              <a:gd name="connsiteY266" fmla="*/ 4158331 h 4454665"/>
              <a:gd name="connsiteX267" fmla="*/ 11504825 w 12192000"/>
              <a:gd name="connsiteY267" fmla="*/ 4193263 h 4454665"/>
              <a:gd name="connsiteX268" fmla="*/ 11529423 w 12192000"/>
              <a:gd name="connsiteY268" fmla="*/ 4210729 h 4454665"/>
              <a:gd name="connsiteX269" fmla="*/ 11532937 w 12192000"/>
              <a:gd name="connsiteY269" fmla="*/ 4203743 h 4454665"/>
              <a:gd name="connsiteX270" fmla="*/ 11515367 w 12192000"/>
              <a:gd name="connsiteY270" fmla="*/ 4193263 h 4454665"/>
              <a:gd name="connsiteX271" fmla="*/ 11522395 w 12192000"/>
              <a:gd name="connsiteY271" fmla="*/ 4182784 h 4454665"/>
              <a:gd name="connsiteX272" fmla="*/ 11532937 w 12192000"/>
              <a:gd name="connsiteY272" fmla="*/ 4189770 h 4454665"/>
              <a:gd name="connsiteX273" fmla="*/ 11536450 w 12192000"/>
              <a:gd name="connsiteY273" fmla="*/ 4182784 h 4454665"/>
              <a:gd name="connsiteX274" fmla="*/ 11525909 w 12192000"/>
              <a:gd name="connsiteY274" fmla="*/ 4175797 h 4454665"/>
              <a:gd name="connsiteX275" fmla="*/ 11529423 w 12192000"/>
              <a:gd name="connsiteY275" fmla="*/ 4168811 h 4454665"/>
              <a:gd name="connsiteX276" fmla="*/ 11546992 w 12192000"/>
              <a:gd name="connsiteY276" fmla="*/ 4179290 h 4454665"/>
              <a:gd name="connsiteX277" fmla="*/ 11550506 w 12192000"/>
              <a:gd name="connsiteY277" fmla="*/ 4172303 h 4454665"/>
              <a:gd name="connsiteX278" fmla="*/ 11525909 w 12192000"/>
              <a:gd name="connsiteY278" fmla="*/ 4158331 h 4454665"/>
              <a:gd name="connsiteX279" fmla="*/ 11803361 w 12192000"/>
              <a:gd name="connsiteY279" fmla="*/ 4130117 h 4454665"/>
              <a:gd name="connsiteX280" fmla="*/ 11796375 w 12192000"/>
              <a:gd name="connsiteY280" fmla="*/ 4137170 h 4454665"/>
              <a:gd name="connsiteX281" fmla="*/ 11813840 w 12192000"/>
              <a:gd name="connsiteY281" fmla="*/ 4154804 h 4454665"/>
              <a:gd name="connsiteX282" fmla="*/ 11785895 w 12192000"/>
              <a:gd name="connsiteY282" fmla="*/ 4147751 h 4454665"/>
              <a:gd name="connsiteX283" fmla="*/ 11778908 w 12192000"/>
              <a:gd name="connsiteY283" fmla="*/ 4151277 h 4454665"/>
              <a:gd name="connsiteX284" fmla="*/ 11803361 w 12192000"/>
              <a:gd name="connsiteY284" fmla="*/ 4186546 h 4454665"/>
              <a:gd name="connsiteX285" fmla="*/ 11810348 w 12192000"/>
              <a:gd name="connsiteY285" fmla="*/ 4179492 h 4454665"/>
              <a:gd name="connsiteX286" fmla="*/ 11796375 w 12192000"/>
              <a:gd name="connsiteY286" fmla="*/ 4158331 h 4454665"/>
              <a:gd name="connsiteX287" fmla="*/ 11824320 w 12192000"/>
              <a:gd name="connsiteY287" fmla="*/ 4168911 h 4454665"/>
              <a:gd name="connsiteX288" fmla="*/ 11831307 w 12192000"/>
              <a:gd name="connsiteY288" fmla="*/ 4161858 h 4454665"/>
              <a:gd name="connsiteX289" fmla="*/ 11803361 w 12192000"/>
              <a:gd name="connsiteY289" fmla="*/ 4130117 h 4454665"/>
              <a:gd name="connsiteX290" fmla="*/ 11495008 w 12192000"/>
              <a:gd name="connsiteY290" fmla="*/ 4130117 h 4454665"/>
              <a:gd name="connsiteX291" fmla="*/ 11487980 w 12192000"/>
              <a:gd name="connsiteY291" fmla="*/ 4133630 h 4454665"/>
              <a:gd name="connsiteX292" fmla="*/ 11498522 w 12192000"/>
              <a:gd name="connsiteY292" fmla="*/ 4144172 h 4454665"/>
              <a:gd name="connsiteX293" fmla="*/ 11473924 w 12192000"/>
              <a:gd name="connsiteY293" fmla="*/ 4168769 h 4454665"/>
              <a:gd name="connsiteX294" fmla="*/ 11480952 w 12192000"/>
              <a:gd name="connsiteY294" fmla="*/ 4175797 h 4454665"/>
              <a:gd name="connsiteX295" fmla="*/ 11505548 w 12192000"/>
              <a:gd name="connsiteY295" fmla="*/ 4151200 h 4454665"/>
              <a:gd name="connsiteX296" fmla="*/ 11516090 w 12192000"/>
              <a:gd name="connsiteY296" fmla="*/ 4158227 h 4454665"/>
              <a:gd name="connsiteX297" fmla="*/ 11519604 w 12192000"/>
              <a:gd name="connsiteY297" fmla="*/ 4151200 h 4454665"/>
              <a:gd name="connsiteX298" fmla="*/ 11495008 w 12192000"/>
              <a:gd name="connsiteY298" fmla="*/ 4130117 h 4454665"/>
              <a:gd name="connsiteX299" fmla="*/ 11824589 w 12192000"/>
              <a:gd name="connsiteY299" fmla="*/ 4119368 h 4454665"/>
              <a:gd name="connsiteX300" fmla="*/ 11842055 w 12192000"/>
              <a:gd name="connsiteY300" fmla="*/ 4126086 h 4454665"/>
              <a:gd name="connsiteX301" fmla="*/ 11842055 w 12192000"/>
              <a:gd name="connsiteY301" fmla="*/ 4130117 h 4454665"/>
              <a:gd name="connsiteX302" fmla="*/ 11835337 w 12192000"/>
              <a:gd name="connsiteY302" fmla="*/ 4136835 h 4454665"/>
              <a:gd name="connsiteX303" fmla="*/ 11831307 w 12192000"/>
              <a:gd name="connsiteY303" fmla="*/ 4130117 h 4454665"/>
              <a:gd name="connsiteX304" fmla="*/ 11820942 w 12192000"/>
              <a:gd name="connsiteY304" fmla="*/ 4112650 h 4454665"/>
              <a:gd name="connsiteX305" fmla="*/ 11813840 w 12192000"/>
              <a:gd name="connsiteY305" fmla="*/ 4119592 h 4454665"/>
              <a:gd name="connsiteX306" fmla="*/ 11820942 w 12192000"/>
              <a:gd name="connsiteY306" fmla="*/ 4130004 h 4454665"/>
              <a:gd name="connsiteX307" fmla="*/ 11838696 w 12192000"/>
              <a:gd name="connsiteY307" fmla="*/ 4154300 h 4454665"/>
              <a:gd name="connsiteX308" fmla="*/ 11842247 w 12192000"/>
              <a:gd name="connsiteY308" fmla="*/ 4150830 h 4454665"/>
              <a:gd name="connsiteX309" fmla="*/ 11838696 w 12192000"/>
              <a:gd name="connsiteY309" fmla="*/ 4143888 h 4454665"/>
              <a:gd name="connsiteX310" fmla="*/ 11849349 w 12192000"/>
              <a:gd name="connsiteY310" fmla="*/ 4130004 h 4454665"/>
              <a:gd name="connsiteX311" fmla="*/ 11856450 w 12192000"/>
              <a:gd name="connsiteY311" fmla="*/ 4130004 h 4454665"/>
              <a:gd name="connsiteX312" fmla="*/ 11860002 w 12192000"/>
              <a:gd name="connsiteY312" fmla="*/ 4130004 h 4454665"/>
              <a:gd name="connsiteX313" fmla="*/ 11863552 w 12192000"/>
              <a:gd name="connsiteY313" fmla="*/ 4123062 h 4454665"/>
              <a:gd name="connsiteX314" fmla="*/ 11820942 w 12192000"/>
              <a:gd name="connsiteY314" fmla="*/ 4112650 h 4454665"/>
              <a:gd name="connsiteX315" fmla="*/ 11466198 w 12192000"/>
              <a:gd name="connsiteY315" fmla="*/ 4097871 h 4454665"/>
              <a:gd name="connsiteX316" fmla="*/ 11430930 w 12192000"/>
              <a:gd name="connsiteY316" fmla="*/ 4122951 h 4454665"/>
              <a:gd name="connsiteX317" fmla="*/ 11437984 w 12192000"/>
              <a:gd name="connsiteY317" fmla="*/ 4130117 h 4454665"/>
              <a:gd name="connsiteX318" fmla="*/ 11459145 w 12192000"/>
              <a:gd name="connsiteY318" fmla="*/ 4115786 h 4454665"/>
              <a:gd name="connsiteX319" fmla="*/ 11448564 w 12192000"/>
              <a:gd name="connsiteY319" fmla="*/ 4144447 h 4454665"/>
              <a:gd name="connsiteX320" fmla="*/ 11455618 w 12192000"/>
              <a:gd name="connsiteY320" fmla="*/ 4151613 h 4454665"/>
              <a:gd name="connsiteX321" fmla="*/ 11487359 w 12192000"/>
              <a:gd name="connsiteY321" fmla="*/ 4122951 h 4454665"/>
              <a:gd name="connsiteX322" fmla="*/ 11483833 w 12192000"/>
              <a:gd name="connsiteY322" fmla="*/ 4115786 h 4454665"/>
              <a:gd name="connsiteX323" fmla="*/ 11462672 w 12192000"/>
              <a:gd name="connsiteY323" fmla="*/ 4133699 h 4454665"/>
              <a:gd name="connsiteX324" fmla="*/ 11473252 w 12192000"/>
              <a:gd name="connsiteY324" fmla="*/ 4105037 h 4454665"/>
              <a:gd name="connsiteX325" fmla="*/ 11466198 w 12192000"/>
              <a:gd name="connsiteY325" fmla="*/ 4097871 h 4454665"/>
              <a:gd name="connsiteX326" fmla="*/ 11835338 w 12192000"/>
              <a:gd name="connsiteY326" fmla="*/ 4087123 h 4454665"/>
              <a:gd name="connsiteX327" fmla="*/ 11831307 w 12192000"/>
              <a:gd name="connsiteY327" fmla="*/ 4095184 h 4454665"/>
              <a:gd name="connsiteX328" fmla="*/ 11870270 w 12192000"/>
              <a:gd name="connsiteY328" fmla="*/ 4115338 h 4454665"/>
              <a:gd name="connsiteX329" fmla="*/ 11883706 w 12192000"/>
              <a:gd name="connsiteY329" fmla="*/ 4091154 h 4454665"/>
              <a:gd name="connsiteX330" fmla="*/ 11876988 w 12192000"/>
              <a:gd name="connsiteY330" fmla="*/ 4087123 h 4454665"/>
              <a:gd name="connsiteX331" fmla="*/ 11866239 w 12192000"/>
              <a:gd name="connsiteY331" fmla="*/ 4105933 h 4454665"/>
              <a:gd name="connsiteX332" fmla="*/ 11459634 w 12192000"/>
              <a:gd name="connsiteY332" fmla="*/ 4084436 h 4454665"/>
              <a:gd name="connsiteX333" fmla="*/ 11424212 w 12192000"/>
              <a:gd name="connsiteY333" fmla="*/ 4105598 h 4454665"/>
              <a:gd name="connsiteX334" fmla="*/ 11427754 w 12192000"/>
              <a:gd name="connsiteY334" fmla="*/ 4112651 h 4454665"/>
              <a:gd name="connsiteX335" fmla="*/ 11463176 w 12192000"/>
              <a:gd name="connsiteY335" fmla="*/ 4091490 h 4454665"/>
              <a:gd name="connsiteX336" fmla="*/ 11459634 w 12192000"/>
              <a:gd name="connsiteY336" fmla="*/ 4084436 h 4454665"/>
              <a:gd name="connsiteX337" fmla="*/ 11450927 w 12192000"/>
              <a:gd name="connsiteY337" fmla="*/ 4050826 h 4454665"/>
              <a:gd name="connsiteX338" fmla="*/ 11456192 w 12192000"/>
              <a:gd name="connsiteY338" fmla="*/ 4056557 h 4454665"/>
              <a:gd name="connsiteX339" fmla="*/ 11649257 w 12192000"/>
              <a:gd name="connsiteY339" fmla="*/ 4187050 h 4454665"/>
              <a:gd name="connsiteX340" fmla="*/ 11842320 w 12192000"/>
              <a:gd name="connsiteY340" fmla="*/ 4056557 h 4454665"/>
              <a:gd name="connsiteX341" fmla="*/ 11847586 w 12192000"/>
              <a:gd name="connsiteY341" fmla="*/ 4050826 h 4454665"/>
              <a:gd name="connsiteX342" fmla="*/ 11852851 w 12192000"/>
              <a:gd name="connsiteY342" fmla="*/ 4053030 h 4454665"/>
              <a:gd name="connsiteX343" fmla="*/ 11891464 w 12192000"/>
              <a:gd name="connsiteY343" fmla="*/ 4063611 h 4454665"/>
              <a:gd name="connsiteX344" fmla="*/ 11898484 w 12192000"/>
              <a:gd name="connsiteY344" fmla="*/ 4074191 h 4454665"/>
              <a:gd name="connsiteX345" fmla="*/ 11649257 w 12192000"/>
              <a:gd name="connsiteY345" fmla="*/ 4247006 h 4454665"/>
              <a:gd name="connsiteX346" fmla="*/ 11400028 w 12192000"/>
              <a:gd name="connsiteY346" fmla="*/ 4077719 h 4454665"/>
              <a:gd name="connsiteX347" fmla="*/ 11407049 w 12192000"/>
              <a:gd name="connsiteY347" fmla="*/ 4063611 h 4454665"/>
              <a:gd name="connsiteX348" fmla="*/ 11445662 w 12192000"/>
              <a:gd name="connsiteY348" fmla="*/ 4053030 h 4454665"/>
              <a:gd name="connsiteX349" fmla="*/ 11450927 w 12192000"/>
              <a:gd name="connsiteY349" fmla="*/ 4050826 h 4454665"/>
              <a:gd name="connsiteX350" fmla="*/ 11603442 w 12192000"/>
              <a:gd name="connsiteY350" fmla="*/ 4044988 h 4454665"/>
              <a:gd name="connsiteX351" fmla="*/ 11613922 w 12192000"/>
              <a:gd name="connsiteY351" fmla="*/ 4044988 h 4454665"/>
              <a:gd name="connsiteX352" fmla="*/ 11617414 w 12192000"/>
              <a:gd name="connsiteY352" fmla="*/ 4052079 h 4454665"/>
              <a:gd name="connsiteX353" fmla="*/ 11624401 w 12192000"/>
              <a:gd name="connsiteY353" fmla="*/ 4154898 h 4454665"/>
              <a:gd name="connsiteX354" fmla="*/ 11620908 w 12192000"/>
              <a:gd name="connsiteY354" fmla="*/ 4165535 h 4454665"/>
              <a:gd name="connsiteX355" fmla="*/ 11613922 w 12192000"/>
              <a:gd name="connsiteY355" fmla="*/ 4165535 h 4454665"/>
              <a:gd name="connsiteX356" fmla="*/ 11505632 w 12192000"/>
              <a:gd name="connsiteY356" fmla="*/ 4101715 h 4454665"/>
              <a:gd name="connsiteX357" fmla="*/ 11502138 w 12192000"/>
              <a:gd name="connsiteY357" fmla="*/ 4098170 h 4454665"/>
              <a:gd name="connsiteX358" fmla="*/ 11502138 w 12192000"/>
              <a:gd name="connsiteY358" fmla="*/ 4094625 h 4454665"/>
              <a:gd name="connsiteX359" fmla="*/ 11509124 w 12192000"/>
              <a:gd name="connsiteY359" fmla="*/ 4091080 h 4454665"/>
              <a:gd name="connsiteX360" fmla="*/ 11603442 w 12192000"/>
              <a:gd name="connsiteY360" fmla="*/ 4044988 h 4454665"/>
              <a:gd name="connsiteX361" fmla="*/ 11688084 w 12192000"/>
              <a:gd name="connsiteY361" fmla="*/ 4041442 h 4454665"/>
              <a:gd name="connsiteX362" fmla="*/ 11698565 w 12192000"/>
              <a:gd name="connsiteY362" fmla="*/ 4041442 h 4454665"/>
              <a:gd name="connsiteX363" fmla="*/ 11789388 w 12192000"/>
              <a:gd name="connsiteY363" fmla="*/ 4087353 h 4454665"/>
              <a:gd name="connsiteX364" fmla="*/ 11796375 w 12192000"/>
              <a:gd name="connsiteY364" fmla="*/ 4094417 h 4454665"/>
              <a:gd name="connsiteX365" fmla="*/ 11792882 w 12192000"/>
              <a:gd name="connsiteY365" fmla="*/ 4101480 h 4454665"/>
              <a:gd name="connsiteX366" fmla="*/ 11684592 w 12192000"/>
              <a:gd name="connsiteY366" fmla="*/ 4165049 h 4454665"/>
              <a:gd name="connsiteX367" fmla="*/ 11677605 w 12192000"/>
              <a:gd name="connsiteY367" fmla="*/ 4165049 h 4454665"/>
              <a:gd name="connsiteX368" fmla="*/ 11674112 w 12192000"/>
              <a:gd name="connsiteY368" fmla="*/ 4154454 h 4454665"/>
              <a:gd name="connsiteX369" fmla="*/ 11684592 w 12192000"/>
              <a:gd name="connsiteY369" fmla="*/ 4052038 h 4454665"/>
              <a:gd name="connsiteX370" fmla="*/ 11688084 w 12192000"/>
              <a:gd name="connsiteY370" fmla="*/ 4041442 h 4454665"/>
              <a:gd name="connsiteX371" fmla="*/ 10810283 w 12192000"/>
              <a:gd name="connsiteY371" fmla="*/ 4002478 h 4454665"/>
              <a:gd name="connsiteX372" fmla="*/ 10851862 w 12192000"/>
              <a:gd name="connsiteY372" fmla="*/ 4002478 h 4454665"/>
              <a:gd name="connsiteX373" fmla="*/ 10851862 w 12192000"/>
              <a:gd name="connsiteY373" fmla="*/ 4045088 h 4454665"/>
              <a:gd name="connsiteX374" fmla="*/ 10803353 w 12192000"/>
              <a:gd name="connsiteY374" fmla="*/ 4052190 h 4454665"/>
              <a:gd name="connsiteX375" fmla="*/ 10786028 w 12192000"/>
              <a:gd name="connsiteY375" fmla="*/ 4027334 h 4454665"/>
              <a:gd name="connsiteX376" fmla="*/ 10810283 w 12192000"/>
              <a:gd name="connsiteY376" fmla="*/ 4002478 h 4454665"/>
              <a:gd name="connsiteX377" fmla="*/ 10494479 w 12192000"/>
              <a:gd name="connsiteY377" fmla="*/ 3932613 h 4454665"/>
              <a:gd name="connsiteX378" fmla="*/ 10536128 w 12192000"/>
              <a:gd name="connsiteY378" fmla="*/ 3988885 h 4454665"/>
              <a:gd name="connsiteX379" fmla="*/ 10494479 w 12192000"/>
              <a:gd name="connsiteY379" fmla="*/ 4052189 h 4454665"/>
              <a:gd name="connsiteX380" fmla="*/ 10452829 w 12192000"/>
              <a:gd name="connsiteY380" fmla="*/ 3988885 h 4454665"/>
              <a:gd name="connsiteX381" fmla="*/ 10494479 w 12192000"/>
              <a:gd name="connsiteY381" fmla="*/ 3932613 h 4454665"/>
              <a:gd name="connsiteX382" fmla="*/ 11639005 w 12192000"/>
              <a:gd name="connsiteY382" fmla="*/ 3928584 h 4454665"/>
              <a:gd name="connsiteX383" fmla="*/ 11660034 w 12192000"/>
              <a:gd name="connsiteY383" fmla="*/ 3928584 h 4454665"/>
              <a:gd name="connsiteX384" fmla="*/ 11660034 w 12192000"/>
              <a:gd name="connsiteY384" fmla="*/ 3939224 h 4454665"/>
              <a:gd name="connsiteX385" fmla="*/ 11691578 w 12192000"/>
              <a:gd name="connsiteY385" fmla="*/ 3978241 h 4454665"/>
              <a:gd name="connsiteX386" fmla="*/ 11649519 w 12192000"/>
              <a:gd name="connsiteY386" fmla="*/ 4017258 h 4454665"/>
              <a:gd name="connsiteX387" fmla="*/ 11610966 w 12192000"/>
              <a:gd name="connsiteY387" fmla="*/ 3978241 h 4454665"/>
              <a:gd name="connsiteX388" fmla="*/ 11639005 w 12192000"/>
              <a:gd name="connsiteY388" fmla="*/ 3939224 h 4454665"/>
              <a:gd name="connsiteX389" fmla="*/ 11639005 w 12192000"/>
              <a:gd name="connsiteY389" fmla="*/ 3928584 h 4454665"/>
              <a:gd name="connsiteX390" fmla="*/ 11649257 w 12192000"/>
              <a:gd name="connsiteY390" fmla="*/ 3917835 h 4454665"/>
              <a:gd name="connsiteX391" fmla="*/ 11589469 w 12192000"/>
              <a:gd name="connsiteY391" fmla="*/ 3978295 h 4454665"/>
              <a:gd name="connsiteX392" fmla="*/ 11649257 w 12192000"/>
              <a:gd name="connsiteY392" fmla="*/ 4038755 h 4454665"/>
              <a:gd name="connsiteX393" fmla="*/ 11709045 w 12192000"/>
              <a:gd name="connsiteY393" fmla="*/ 3978295 h 4454665"/>
              <a:gd name="connsiteX394" fmla="*/ 11649257 w 12192000"/>
              <a:gd name="connsiteY394" fmla="*/ 3917835 h 4454665"/>
              <a:gd name="connsiteX395" fmla="*/ 11649257 w 12192000"/>
              <a:gd name="connsiteY395" fmla="*/ 3911118 h 4454665"/>
              <a:gd name="connsiteX396" fmla="*/ 11715763 w 12192000"/>
              <a:gd name="connsiteY396" fmla="*/ 3978295 h 4454665"/>
              <a:gd name="connsiteX397" fmla="*/ 11649257 w 12192000"/>
              <a:gd name="connsiteY397" fmla="*/ 4045473 h 4454665"/>
              <a:gd name="connsiteX398" fmla="*/ 11582751 w 12192000"/>
              <a:gd name="connsiteY398" fmla="*/ 3978295 h 4454665"/>
              <a:gd name="connsiteX399" fmla="*/ 11649257 w 12192000"/>
              <a:gd name="connsiteY399" fmla="*/ 3911118 h 4454665"/>
              <a:gd name="connsiteX400" fmla="*/ 11824549 w 12192000"/>
              <a:gd name="connsiteY400" fmla="*/ 3908431 h 4454665"/>
              <a:gd name="connsiteX401" fmla="*/ 11828050 w 12192000"/>
              <a:gd name="connsiteY401" fmla="*/ 3915484 h 4454665"/>
              <a:gd name="connsiteX402" fmla="*/ 11828050 w 12192000"/>
              <a:gd name="connsiteY402" fmla="*/ 4038923 h 4454665"/>
              <a:gd name="connsiteX403" fmla="*/ 11824549 w 12192000"/>
              <a:gd name="connsiteY403" fmla="*/ 4045977 h 4454665"/>
              <a:gd name="connsiteX404" fmla="*/ 11817546 w 12192000"/>
              <a:gd name="connsiteY404" fmla="*/ 4045977 h 4454665"/>
              <a:gd name="connsiteX405" fmla="*/ 11730012 w 12192000"/>
              <a:gd name="connsiteY405" fmla="*/ 3986021 h 4454665"/>
              <a:gd name="connsiteX406" fmla="*/ 11726510 w 12192000"/>
              <a:gd name="connsiteY406" fmla="*/ 3978967 h 4454665"/>
              <a:gd name="connsiteX407" fmla="*/ 11730012 w 12192000"/>
              <a:gd name="connsiteY407" fmla="*/ 3968386 h 4454665"/>
              <a:gd name="connsiteX408" fmla="*/ 11814044 w 12192000"/>
              <a:gd name="connsiteY408" fmla="*/ 3911957 h 4454665"/>
              <a:gd name="connsiteX409" fmla="*/ 11824549 w 12192000"/>
              <a:gd name="connsiteY409" fmla="*/ 3908431 h 4454665"/>
              <a:gd name="connsiteX410" fmla="*/ 11473964 w 12192000"/>
              <a:gd name="connsiteY410" fmla="*/ 3908431 h 4454665"/>
              <a:gd name="connsiteX411" fmla="*/ 11480967 w 12192000"/>
              <a:gd name="connsiteY411" fmla="*/ 3911957 h 4454665"/>
              <a:gd name="connsiteX412" fmla="*/ 11568501 w 12192000"/>
              <a:gd name="connsiteY412" fmla="*/ 3968386 h 4454665"/>
              <a:gd name="connsiteX413" fmla="*/ 11572002 w 12192000"/>
              <a:gd name="connsiteY413" fmla="*/ 3978967 h 4454665"/>
              <a:gd name="connsiteX414" fmla="*/ 11568501 w 12192000"/>
              <a:gd name="connsiteY414" fmla="*/ 3986021 h 4454665"/>
              <a:gd name="connsiteX415" fmla="*/ 11480967 w 12192000"/>
              <a:gd name="connsiteY415" fmla="*/ 4045977 h 4454665"/>
              <a:gd name="connsiteX416" fmla="*/ 11473964 w 12192000"/>
              <a:gd name="connsiteY416" fmla="*/ 4045977 h 4454665"/>
              <a:gd name="connsiteX417" fmla="*/ 11466961 w 12192000"/>
              <a:gd name="connsiteY417" fmla="*/ 4042450 h 4454665"/>
              <a:gd name="connsiteX418" fmla="*/ 11466961 w 12192000"/>
              <a:gd name="connsiteY418" fmla="*/ 3915484 h 4454665"/>
              <a:gd name="connsiteX419" fmla="*/ 11473964 w 12192000"/>
              <a:gd name="connsiteY419" fmla="*/ 3908431 h 4454665"/>
              <a:gd name="connsiteX420" fmla="*/ 11070316 w 12192000"/>
              <a:gd name="connsiteY420" fmla="*/ 3897682 h 4454665"/>
              <a:gd name="connsiteX421" fmla="*/ 11070316 w 12192000"/>
              <a:gd name="connsiteY421" fmla="*/ 3904735 h 4454665"/>
              <a:gd name="connsiteX422" fmla="*/ 11112166 w 12192000"/>
              <a:gd name="connsiteY422" fmla="*/ 4066969 h 4454665"/>
              <a:gd name="connsiteX423" fmla="*/ 11133091 w 12192000"/>
              <a:gd name="connsiteY423" fmla="*/ 4088130 h 4454665"/>
              <a:gd name="connsiteX424" fmla="*/ 11143554 w 12192000"/>
              <a:gd name="connsiteY424" fmla="*/ 4088130 h 4454665"/>
              <a:gd name="connsiteX425" fmla="*/ 11140066 w 12192000"/>
              <a:gd name="connsiteY425" fmla="*/ 4095183 h 4454665"/>
              <a:gd name="connsiteX426" fmla="*/ 11112166 w 12192000"/>
              <a:gd name="connsiteY426" fmla="*/ 4116344 h 4454665"/>
              <a:gd name="connsiteX427" fmla="*/ 11077291 w 12192000"/>
              <a:gd name="connsiteY427" fmla="*/ 4112818 h 4454665"/>
              <a:gd name="connsiteX428" fmla="*/ 11073804 w 12192000"/>
              <a:gd name="connsiteY428" fmla="*/ 4116344 h 4454665"/>
              <a:gd name="connsiteX429" fmla="*/ 11070316 w 12192000"/>
              <a:gd name="connsiteY429" fmla="*/ 4119871 h 4454665"/>
              <a:gd name="connsiteX430" fmla="*/ 11070316 w 12192000"/>
              <a:gd name="connsiteY430" fmla="*/ 4141032 h 4454665"/>
              <a:gd name="connsiteX431" fmla="*/ 11077291 w 12192000"/>
              <a:gd name="connsiteY431" fmla="*/ 4148086 h 4454665"/>
              <a:gd name="connsiteX432" fmla="*/ 11122628 w 12192000"/>
              <a:gd name="connsiteY432" fmla="*/ 4151612 h 4454665"/>
              <a:gd name="connsiteX433" fmla="*/ 11126116 w 12192000"/>
              <a:gd name="connsiteY433" fmla="*/ 4151612 h 4454665"/>
              <a:gd name="connsiteX434" fmla="*/ 11181916 w 12192000"/>
              <a:gd name="connsiteY434" fmla="*/ 4098710 h 4454665"/>
              <a:gd name="connsiteX435" fmla="*/ 11213303 w 12192000"/>
              <a:gd name="connsiteY435" fmla="*/ 3968218 h 4454665"/>
              <a:gd name="connsiteX436" fmla="*/ 11227253 w 12192000"/>
              <a:gd name="connsiteY436" fmla="*/ 3925896 h 4454665"/>
              <a:gd name="connsiteX437" fmla="*/ 11230741 w 12192000"/>
              <a:gd name="connsiteY437" fmla="*/ 3904735 h 4454665"/>
              <a:gd name="connsiteX438" fmla="*/ 11230741 w 12192000"/>
              <a:gd name="connsiteY438" fmla="*/ 3897682 h 4454665"/>
              <a:gd name="connsiteX439" fmla="*/ 11223766 w 12192000"/>
              <a:gd name="connsiteY439" fmla="*/ 3897682 h 4454665"/>
              <a:gd name="connsiteX440" fmla="*/ 11195866 w 12192000"/>
              <a:gd name="connsiteY440" fmla="*/ 3897682 h 4454665"/>
              <a:gd name="connsiteX441" fmla="*/ 11188891 w 12192000"/>
              <a:gd name="connsiteY441" fmla="*/ 3901208 h 4454665"/>
              <a:gd name="connsiteX442" fmla="*/ 11150528 w 12192000"/>
              <a:gd name="connsiteY442" fmla="*/ 4045808 h 4454665"/>
              <a:gd name="connsiteX443" fmla="*/ 11147041 w 12192000"/>
              <a:gd name="connsiteY443" fmla="*/ 4045808 h 4454665"/>
              <a:gd name="connsiteX444" fmla="*/ 11112166 w 12192000"/>
              <a:gd name="connsiteY444" fmla="*/ 3901208 h 4454665"/>
              <a:gd name="connsiteX445" fmla="*/ 11105191 w 12192000"/>
              <a:gd name="connsiteY445" fmla="*/ 3897682 h 4454665"/>
              <a:gd name="connsiteX446" fmla="*/ 11077291 w 12192000"/>
              <a:gd name="connsiteY446" fmla="*/ 3897682 h 4454665"/>
              <a:gd name="connsiteX447" fmla="*/ 11070316 w 12192000"/>
              <a:gd name="connsiteY447" fmla="*/ 3897682 h 4454665"/>
              <a:gd name="connsiteX448" fmla="*/ 11038289 w 12192000"/>
              <a:gd name="connsiteY448" fmla="*/ 3893651 h 4454665"/>
              <a:gd name="connsiteX449" fmla="*/ 10985474 w 12192000"/>
              <a:gd name="connsiteY449" fmla="*/ 3914757 h 4454665"/>
              <a:gd name="connsiteX450" fmla="*/ 10985474 w 12192000"/>
              <a:gd name="connsiteY450" fmla="*/ 3904204 h 4454665"/>
              <a:gd name="connsiteX451" fmla="*/ 10978433 w 12192000"/>
              <a:gd name="connsiteY451" fmla="*/ 3897169 h 4454665"/>
              <a:gd name="connsiteX452" fmla="*/ 10950264 w 12192000"/>
              <a:gd name="connsiteY452" fmla="*/ 3897169 h 4454665"/>
              <a:gd name="connsiteX453" fmla="*/ 10943222 w 12192000"/>
              <a:gd name="connsiteY453" fmla="*/ 3904204 h 4454665"/>
              <a:gd name="connsiteX454" fmla="*/ 10943222 w 12192000"/>
              <a:gd name="connsiteY454" fmla="*/ 4080087 h 4454665"/>
              <a:gd name="connsiteX455" fmla="*/ 10950264 w 12192000"/>
              <a:gd name="connsiteY455" fmla="*/ 4087122 h 4454665"/>
              <a:gd name="connsiteX456" fmla="*/ 10978433 w 12192000"/>
              <a:gd name="connsiteY456" fmla="*/ 4087122 h 4454665"/>
              <a:gd name="connsiteX457" fmla="*/ 10985474 w 12192000"/>
              <a:gd name="connsiteY457" fmla="*/ 4080087 h 4454665"/>
              <a:gd name="connsiteX458" fmla="*/ 10985474 w 12192000"/>
              <a:gd name="connsiteY458" fmla="*/ 3956969 h 4454665"/>
              <a:gd name="connsiteX459" fmla="*/ 11038289 w 12192000"/>
              <a:gd name="connsiteY459" fmla="*/ 3935863 h 4454665"/>
              <a:gd name="connsiteX460" fmla="*/ 11045332 w 12192000"/>
              <a:gd name="connsiteY460" fmla="*/ 3928828 h 4454665"/>
              <a:gd name="connsiteX461" fmla="*/ 11045332 w 12192000"/>
              <a:gd name="connsiteY461" fmla="*/ 3900687 h 4454665"/>
              <a:gd name="connsiteX462" fmla="*/ 11041811 w 12192000"/>
              <a:gd name="connsiteY462" fmla="*/ 3897169 h 4454665"/>
              <a:gd name="connsiteX463" fmla="*/ 11038289 w 12192000"/>
              <a:gd name="connsiteY463" fmla="*/ 3893651 h 4454665"/>
              <a:gd name="connsiteX464" fmla="*/ 10831647 w 12192000"/>
              <a:gd name="connsiteY464" fmla="*/ 3889620 h 4454665"/>
              <a:gd name="connsiteX465" fmla="*/ 10761417 w 12192000"/>
              <a:gd name="connsiteY465" fmla="*/ 3896691 h 4454665"/>
              <a:gd name="connsiteX466" fmla="*/ 10754394 w 12192000"/>
              <a:gd name="connsiteY466" fmla="*/ 3903763 h 4454665"/>
              <a:gd name="connsiteX467" fmla="*/ 10754394 w 12192000"/>
              <a:gd name="connsiteY467" fmla="*/ 3928512 h 4454665"/>
              <a:gd name="connsiteX468" fmla="*/ 10757905 w 12192000"/>
              <a:gd name="connsiteY468" fmla="*/ 3935584 h 4454665"/>
              <a:gd name="connsiteX469" fmla="*/ 10761417 w 12192000"/>
              <a:gd name="connsiteY469" fmla="*/ 3935584 h 4454665"/>
              <a:gd name="connsiteX470" fmla="*/ 10828136 w 12192000"/>
              <a:gd name="connsiteY470" fmla="*/ 3932048 h 4454665"/>
              <a:gd name="connsiteX471" fmla="*/ 10852717 w 12192000"/>
              <a:gd name="connsiteY471" fmla="*/ 3956798 h 4454665"/>
              <a:gd name="connsiteX472" fmla="*/ 10852717 w 12192000"/>
              <a:gd name="connsiteY472" fmla="*/ 3967405 h 4454665"/>
              <a:gd name="connsiteX473" fmla="*/ 10803555 w 12192000"/>
              <a:gd name="connsiteY473" fmla="*/ 3970941 h 4454665"/>
              <a:gd name="connsiteX474" fmla="*/ 10740347 w 12192000"/>
              <a:gd name="connsiteY474" fmla="*/ 4031046 h 4454665"/>
              <a:gd name="connsiteX475" fmla="*/ 10796532 w 12192000"/>
              <a:gd name="connsiteY475" fmla="*/ 4091152 h 4454665"/>
              <a:gd name="connsiteX476" fmla="*/ 10859740 w 12192000"/>
              <a:gd name="connsiteY476" fmla="*/ 4077009 h 4454665"/>
              <a:gd name="connsiteX477" fmla="*/ 10887833 w 12192000"/>
              <a:gd name="connsiteY477" fmla="*/ 4091152 h 4454665"/>
              <a:gd name="connsiteX478" fmla="*/ 10894855 w 12192000"/>
              <a:gd name="connsiteY478" fmla="*/ 4087616 h 4454665"/>
              <a:gd name="connsiteX479" fmla="*/ 10894855 w 12192000"/>
              <a:gd name="connsiteY479" fmla="*/ 4084081 h 4454665"/>
              <a:gd name="connsiteX480" fmla="*/ 10894855 w 12192000"/>
              <a:gd name="connsiteY480" fmla="*/ 3956798 h 4454665"/>
              <a:gd name="connsiteX481" fmla="*/ 10831647 w 12192000"/>
              <a:gd name="connsiteY481" fmla="*/ 3889620 h 4454665"/>
              <a:gd name="connsiteX482" fmla="*/ 10495822 w 12192000"/>
              <a:gd name="connsiteY482" fmla="*/ 3889619 h 4454665"/>
              <a:gd name="connsiteX483" fmla="*/ 10409835 w 12192000"/>
              <a:gd name="connsiteY483" fmla="*/ 3990386 h 4454665"/>
              <a:gd name="connsiteX484" fmla="*/ 10495822 w 12192000"/>
              <a:gd name="connsiteY484" fmla="*/ 4091152 h 4454665"/>
              <a:gd name="connsiteX485" fmla="*/ 10581809 w 12192000"/>
              <a:gd name="connsiteY485" fmla="*/ 3990386 h 4454665"/>
              <a:gd name="connsiteX486" fmla="*/ 10495822 w 12192000"/>
              <a:gd name="connsiteY486" fmla="*/ 3889619 h 4454665"/>
              <a:gd name="connsiteX487" fmla="*/ 10241892 w 12192000"/>
              <a:gd name="connsiteY487" fmla="*/ 3865436 h 4454665"/>
              <a:gd name="connsiteX488" fmla="*/ 10273241 w 12192000"/>
              <a:gd name="connsiteY488" fmla="*/ 3865436 h 4454665"/>
              <a:gd name="connsiteX489" fmla="*/ 10290657 w 12192000"/>
              <a:gd name="connsiteY489" fmla="*/ 3865436 h 4454665"/>
              <a:gd name="connsiteX490" fmla="*/ 10335940 w 12192000"/>
              <a:gd name="connsiteY490" fmla="*/ 3904400 h 4454665"/>
              <a:gd name="connsiteX491" fmla="*/ 10287174 w 12192000"/>
              <a:gd name="connsiteY491" fmla="*/ 3943362 h 4454665"/>
              <a:gd name="connsiteX492" fmla="*/ 10241892 w 12192000"/>
              <a:gd name="connsiteY492" fmla="*/ 3943362 h 4454665"/>
              <a:gd name="connsiteX493" fmla="*/ 10241892 w 12192000"/>
              <a:gd name="connsiteY493" fmla="*/ 3865436 h 4454665"/>
              <a:gd name="connsiteX494" fmla="*/ 10659063 w 12192000"/>
              <a:gd name="connsiteY494" fmla="*/ 3852001 h 4454665"/>
              <a:gd name="connsiteX495" fmla="*/ 10627410 w 12192000"/>
              <a:gd name="connsiteY495" fmla="*/ 3859035 h 4454665"/>
              <a:gd name="connsiteX496" fmla="*/ 10623893 w 12192000"/>
              <a:gd name="connsiteY496" fmla="*/ 3866069 h 4454665"/>
              <a:gd name="connsiteX497" fmla="*/ 10623893 w 12192000"/>
              <a:gd name="connsiteY497" fmla="*/ 3897721 h 4454665"/>
              <a:gd name="connsiteX498" fmla="*/ 10606308 w 12192000"/>
              <a:gd name="connsiteY498" fmla="*/ 3897721 h 4454665"/>
              <a:gd name="connsiteX499" fmla="*/ 10599275 w 12192000"/>
              <a:gd name="connsiteY499" fmla="*/ 3904755 h 4454665"/>
              <a:gd name="connsiteX500" fmla="*/ 10599275 w 12192000"/>
              <a:gd name="connsiteY500" fmla="*/ 3929373 h 4454665"/>
              <a:gd name="connsiteX501" fmla="*/ 10606308 w 12192000"/>
              <a:gd name="connsiteY501" fmla="*/ 3936407 h 4454665"/>
              <a:gd name="connsiteX502" fmla="*/ 10623893 w 12192000"/>
              <a:gd name="connsiteY502" fmla="*/ 3936407 h 4454665"/>
              <a:gd name="connsiteX503" fmla="*/ 10623893 w 12192000"/>
              <a:gd name="connsiteY503" fmla="*/ 4020814 h 4454665"/>
              <a:gd name="connsiteX504" fmla="*/ 10680164 w 12192000"/>
              <a:gd name="connsiteY504" fmla="*/ 4091152 h 4454665"/>
              <a:gd name="connsiteX505" fmla="*/ 10711817 w 12192000"/>
              <a:gd name="connsiteY505" fmla="*/ 4087636 h 4454665"/>
              <a:gd name="connsiteX506" fmla="*/ 10718851 w 12192000"/>
              <a:gd name="connsiteY506" fmla="*/ 4080601 h 4454665"/>
              <a:gd name="connsiteX507" fmla="*/ 10718851 w 12192000"/>
              <a:gd name="connsiteY507" fmla="*/ 4055983 h 4454665"/>
              <a:gd name="connsiteX508" fmla="*/ 10711817 w 12192000"/>
              <a:gd name="connsiteY508" fmla="*/ 4048949 h 4454665"/>
              <a:gd name="connsiteX509" fmla="*/ 10687198 w 12192000"/>
              <a:gd name="connsiteY509" fmla="*/ 4048949 h 4454665"/>
              <a:gd name="connsiteX510" fmla="*/ 10666096 w 12192000"/>
              <a:gd name="connsiteY510" fmla="*/ 4013780 h 4454665"/>
              <a:gd name="connsiteX511" fmla="*/ 10666096 w 12192000"/>
              <a:gd name="connsiteY511" fmla="*/ 3936407 h 4454665"/>
              <a:gd name="connsiteX512" fmla="*/ 10711817 w 12192000"/>
              <a:gd name="connsiteY512" fmla="*/ 3936407 h 4454665"/>
              <a:gd name="connsiteX513" fmla="*/ 10718851 w 12192000"/>
              <a:gd name="connsiteY513" fmla="*/ 3929373 h 4454665"/>
              <a:gd name="connsiteX514" fmla="*/ 10718851 w 12192000"/>
              <a:gd name="connsiteY514" fmla="*/ 3904755 h 4454665"/>
              <a:gd name="connsiteX515" fmla="*/ 10711817 w 12192000"/>
              <a:gd name="connsiteY515" fmla="*/ 3897721 h 4454665"/>
              <a:gd name="connsiteX516" fmla="*/ 10666096 w 12192000"/>
              <a:gd name="connsiteY516" fmla="*/ 3897721 h 4454665"/>
              <a:gd name="connsiteX517" fmla="*/ 10666096 w 12192000"/>
              <a:gd name="connsiteY517" fmla="*/ 3859035 h 4454665"/>
              <a:gd name="connsiteX518" fmla="*/ 10662580 w 12192000"/>
              <a:gd name="connsiteY518" fmla="*/ 3852001 h 4454665"/>
              <a:gd name="connsiteX519" fmla="*/ 10659063 w 12192000"/>
              <a:gd name="connsiteY519" fmla="*/ 3852001 h 4454665"/>
              <a:gd name="connsiteX520" fmla="*/ 10283668 w 12192000"/>
              <a:gd name="connsiteY520" fmla="*/ 3823787 h 4454665"/>
              <a:gd name="connsiteX521" fmla="*/ 10203208 w 12192000"/>
              <a:gd name="connsiteY521" fmla="*/ 3827298 h 4454665"/>
              <a:gd name="connsiteX522" fmla="*/ 10196211 w 12192000"/>
              <a:gd name="connsiteY522" fmla="*/ 3834320 h 4454665"/>
              <a:gd name="connsiteX523" fmla="*/ 10196211 w 12192000"/>
              <a:gd name="connsiteY523" fmla="*/ 4080100 h 4454665"/>
              <a:gd name="connsiteX524" fmla="*/ 10203208 w 12192000"/>
              <a:gd name="connsiteY524" fmla="*/ 4087122 h 4454665"/>
              <a:gd name="connsiteX525" fmla="*/ 10234693 w 12192000"/>
              <a:gd name="connsiteY525" fmla="*/ 4087122 h 4454665"/>
              <a:gd name="connsiteX526" fmla="*/ 10241689 w 12192000"/>
              <a:gd name="connsiteY526" fmla="*/ 4080100 h 4454665"/>
              <a:gd name="connsiteX527" fmla="*/ 10241689 w 12192000"/>
              <a:gd name="connsiteY527" fmla="*/ 3981788 h 4454665"/>
              <a:gd name="connsiteX528" fmla="*/ 10290665 w 12192000"/>
              <a:gd name="connsiteY528" fmla="*/ 3985299 h 4454665"/>
              <a:gd name="connsiteX529" fmla="*/ 10336143 w 12192000"/>
              <a:gd name="connsiteY529" fmla="*/ 4083611 h 4454665"/>
              <a:gd name="connsiteX530" fmla="*/ 10343139 w 12192000"/>
              <a:gd name="connsiteY530" fmla="*/ 4087122 h 4454665"/>
              <a:gd name="connsiteX531" fmla="*/ 10374624 w 12192000"/>
              <a:gd name="connsiteY531" fmla="*/ 4087122 h 4454665"/>
              <a:gd name="connsiteX532" fmla="*/ 10381620 w 12192000"/>
              <a:gd name="connsiteY532" fmla="*/ 4083611 h 4454665"/>
              <a:gd name="connsiteX533" fmla="*/ 10381620 w 12192000"/>
              <a:gd name="connsiteY533" fmla="*/ 4076589 h 4454665"/>
              <a:gd name="connsiteX534" fmla="*/ 10336143 w 12192000"/>
              <a:gd name="connsiteY534" fmla="*/ 3971255 h 4454665"/>
              <a:gd name="connsiteX535" fmla="*/ 10381620 w 12192000"/>
              <a:gd name="connsiteY535" fmla="*/ 3904543 h 4454665"/>
              <a:gd name="connsiteX536" fmla="*/ 10290665 w 12192000"/>
              <a:gd name="connsiteY536" fmla="*/ 3823787 h 4454665"/>
              <a:gd name="connsiteX537" fmla="*/ 10283668 w 12192000"/>
              <a:gd name="connsiteY537" fmla="*/ 3823787 h 4454665"/>
              <a:gd name="connsiteX538" fmla="*/ 11839186 w 12192000"/>
              <a:gd name="connsiteY538" fmla="*/ 3792865 h 4454665"/>
              <a:gd name="connsiteX539" fmla="*/ 11845722 w 12192000"/>
              <a:gd name="connsiteY539" fmla="*/ 3798596 h 4454665"/>
              <a:gd name="connsiteX540" fmla="*/ 11908470 w 12192000"/>
              <a:gd name="connsiteY540" fmla="*/ 4038420 h 4454665"/>
              <a:gd name="connsiteX541" fmla="*/ 11898012 w 12192000"/>
              <a:gd name="connsiteY541" fmla="*/ 4041947 h 4454665"/>
              <a:gd name="connsiteX542" fmla="*/ 11859666 w 12192000"/>
              <a:gd name="connsiteY542" fmla="*/ 4031366 h 4454665"/>
              <a:gd name="connsiteX543" fmla="*/ 11852694 w 12192000"/>
              <a:gd name="connsiteY543" fmla="*/ 4020786 h 4454665"/>
              <a:gd name="connsiteX544" fmla="*/ 11807377 w 12192000"/>
              <a:gd name="connsiteY544" fmla="*/ 3840918 h 4454665"/>
              <a:gd name="connsiteX545" fmla="*/ 11807377 w 12192000"/>
              <a:gd name="connsiteY545" fmla="*/ 3826811 h 4454665"/>
              <a:gd name="connsiteX546" fmla="*/ 11835264 w 12192000"/>
              <a:gd name="connsiteY546" fmla="*/ 3795069 h 4454665"/>
              <a:gd name="connsiteX547" fmla="*/ 11839186 w 12192000"/>
              <a:gd name="connsiteY547" fmla="*/ 3792865 h 4454665"/>
              <a:gd name="connsiteX548" fmla="*/ 11458923 w 12192000"/>
              <a:gd name="connsiteY548" fmla="*/ 3792865 h 4454665"/>
              <a:gd name="connsiteX549" fmla="*/ 11462885 w 12192000"/>
              <a:gd name="connsiteY549" fmla="*/ 3795069 h 4454665"/>
              <a:gd name="connsiteX550" fmla="*/ 11494585 w 12192000"/>
              <a:gd name="connsiteY550" fmla="*/ 3826811 h 4454665"/>
              <a:gd name="connsiteX551" fmla="*/ 11491063 w 12192000"/>
              <a:gd name="connsiteY551" fmla="*/ 3840918 h 4454665"/>
              <a:gd name="connsiteX552" fmla="*/ 11445274 w 12192000"/>
              <a:gd name="connsiteY552" fmla="*/ 4020786 h 4454665"/>
              <a:gd name="connsiteX553" fmla="*/ 11438229 w 12192000"/>
              <a:gd name="connsiteY553" fmla="*/ 4031366 h 4454665"/>
              <a:gd name="connsiteX554" fmla="*/ 11399484 w 12192000"/>
              <a:gd name="connsiteY554" fmla="*/ 4041947 h 4454665"/>
              <a:gd name="connsiteX555" fmla="*/ 11388917 w 12192000"/>
              <a:gd name="connsiteY555" fmla="*/ 4038420 h 4454665"/>
              <a:gd name="connsiteX556" fmla="*/ 11452318 w 12192000"/>
              <a:gd name="connsiteY556" fmla="*/ 3798596 h 4454665"/>
              <a:gd name="connsiteX557" fmla="*/ 11458923 w 12192000"/>
              <a:gd name="connsiteY557" fmla="*/ 3792865 h 4454665"/>
              <a:gd name="connsiteX558" fmla="*/ 11677605 w 12192000"/>
              <a:gd name="connsiteY558" fmla="*/ 3787511 h 4454665"/>
              <a:gd name="connsiteX559" fmla="*/ 11684592 w 12192000"/>
              <a:gd name="connsiteY559" fmla="*/ 3787511 h 4454665"/>
              <a:gd name="connsiteX560" fmla="*/ 11792882 w 12192000"/>
              <a:gd name="connsiteY560" fmla="*/ 3851080 h 4454665"/>
              <a:gd name="connsiteX561" fmla="*/ 11796375 w 12192000"/>
              <a:gd name="connsiteY561" fmla="*/ 3858144 h 4454665"/>
              <a:gd name="connsiteX562" fmla="*/ 11789388 w 12192000"/>
              <a:gd name="connsiteY562" fmla="*/ 3865207 h 4454665"/>
              <a:gd name="connsiteX563" fmla="*/ 11698565 w 12192000"/>
              <a:gd name="connsiteY563" fmla="*/ 3911118 h 4454665"/>
              <a:gd name="connsiteX564" fmla="*/ 11688084 w 12192000"/>
              <a:gd name="connsiteY564" fmla="*/ 3911118 h 4454665"/>
              <a:gd name="connsiteX565" fmla="*/ 11681098 w 12192000"/>
              <a:gd name="connsiteY565" fmla="*/ 3900523 h 4454665"/>
              <a:gd name="connsiteX566" fmla="*/ 11674112 w 12192000"/>
              <a:gd name="connsiteY566" fmla="*/ 3798107 h 4454665"/>
              <a:gd name="connsiteX567" fmla="*/ 11677605 w 12192000"/>
              <a:gd name="connsiteY567" fmla="*/ 3787511 h 4454665"/>
              <a:gd name="connsiteX568" fmla="*/ 11613922 w 12192000"/>
              <a:gd name="connsiteY568" fmla="*/ 3787511 h 4454665"/>
              <a:gd name="connsiteX569" fmla="*/ 11620908 w 12192000"/>
              <a:gd name="connsiteY569" fmla="*/ 3787511 h 4454665"/>
              <a:gd name="connsiteX570" fmla="*/ 11624401 w 12192000"/>
              <a:gd name="connsiteY570" fmla="*/ 3798107 h 4454665"/>
              <a:gd name="connsiteX571" fmla="*/ 11613922 w 12192000"/>
              <a:gd name="connsiteY571" fmla="*/ 3904054 h 4454665"/>
              <a:gd name="connsiteX572" fmla="*/ 11610428 w 12192000"/>
              <a:gd name="connsiteY572" fmla="*/ 3911118 h 4454665"/>
              <a:gd name="connsiteX573" fmla="*/ 11599949 w 12192000"/>
              <a:gd name="connsiteY573" fmla="*/ 3911118 h 4454665"/>
              <a:gd name="connsiteX574" fmla="*/ 11509124 w 12192000"/>
              <a:gd name="connsiteY574" fmla="*/ 3865207 h 4454665"/>
              <a:gd name="connsiteX575" fmla="*/ 11502138 w 12192000"/>
              <a:gd name="connsiteY575" fmla="*/ 3858144 h 4454665"/>
              <a:gd name="connsiteX576" fmla="*/ 11505632 w 12192000"/>
              <a:gd name="connsiteY576" fmla="*/ 3851080 h 4454665"/>
              <a:gd name="connsiteX577" fmla="*/ 11613922 w 12192000"/>
              <a:gd name="connsiteY577" fmla="*/ 3787511 h 4454665"/>
              <a:gd name="connsiteX578" fmla="*/ 11532772 w 12192000"/>
              <a:gd name="connsiteY578" fmla="*/ 3752579 h 4454665"/>
              <a:gd name="connsiteX579" fmla="*/ 11539758 w 12192000"/>
              <a:gd name="connsiteY579" fmla="*/ 3759969 h 4454665"/>
              <a:gd name="connsiteX580" fmla="*/ 11536265 w 12192000"/>
              <a:gd name="connsiteY580" fmla="*/ 3763664 h 4454665"/>
              <a:gd name="connsiteX581" fmla="*/ 11529278 w 12192000"/>
              <a:gd name="connsiteY581" fmla="*/ 3767359 h 4454665"/>
              <a:gd name="connsiteX582" fmla="*/ 11525785 w 12192000"/>
              <a:gd name="connsiteY582" fmla="*/ 3759969 h 4454665"/>
              <a:gd name="connsiteX583" fmla="*/ 11522292 w 12192000"/>
              <a:gd name="connsiteY583" fmla="*/ 3759969 h 4454665"/>
              <a:gd name="connsiteX584" fmla="*/ 11532772 w 12192000"/>
              <a:gd name="connsiteY584" fmla="*/ 3752579 h 4454665"/>
              <a:gd name="connsiteX585" fmla="*/ 11529297 w 12192000"/>
              <a:gd name="connsiteY585" fmla="*/ 3745382 h 4454665"/>
              <a:gd name="connsiteX586" fmla="*/ 11511543 w 12192000"/>
              <a:gd name="connsiteY586" fmla="*/ 3756034 h 4454665"/>
              <a:gd name="connsiteX587" fmla="*/ 11515094 w 12192000"/>
              <a:gd name="connsiteY587" fmla="*/ 3759585 h 4454665"/>
              <a:gd name="connsiteX588" fmla="*/ 11532848 w 12192000"/>
              <a:gd name="connsiteY588" fmla="*/ 3791543 h 4454665"/>
              <a:gd name="connsiteX589" fmla="*/ 11539950 w 12192000"/>
              <a:gd name="connsiteY589" fmla="*/ 3787991 h 4454665"/>
              <a:gd name="connsiteX590" fmla="*/ 11532848 w 12192000"/>
              <a:gd name="connsiteY590" fmla="*/ 3773788 h 4454665"/>
              <a:gd name="connsiteX591" fmla="*/ 11539950 w 12192000"/>
              <a:gd name="connsiteY591" fmla="*/ 3770238 h 4454665"/>
              <a:gd name="connsiteX592" fmla="*/ 11554153 w 12192000"/>
              <a:gd name="connsiteY592" fmla="*/ 3780890 h 4454665"/>
              <a:gd name="connsiteX593" fmla="*/ 11561255 w 12192000"/>
              <a:gd name="connsiteY593" fmla="*/ 3777339 h 4454665"/>
              <a:gd name="connsiteX594" fmla="*/ 11547052 w 12192000"/>
              <a:gd name="connsiteY594" fmla="*/ 3763136 h 4454665"/>
              <a:gd name="connsiteX595" fmla="*/ 11547052 w 12192000"/>
              <a:gd name="connsiteY595" fmla="*/ 3759585 h 4454665"/>
              <a:gd name="connsiteX596" fmla="*/ 11529297 w 12192000"/>
              <a:gd name="connsiteY596" fmla="*/ 3745382 h 4454665"/>
              <a:gd name="connsiteX597" fmla="*/ 11750205 w 12192000"/>
              <a:gd name="connsiteY597" fmla="*/ 3739144 h 4454665"/>
              <a:gd name="connsiteX598" fmla="*/ 11753748 w 12192000"/>
              <a:gd name="connsiteY598" fmla="*/ 3763328 h 4454665"/>
              <a:gd name="connsiteX599" fmla="*/ 11746663 w 12192000"/>
              <a:gd name="connsiteY599" fmla="*/ 3780602 h 4454665"/>
              <a:gd name="connsiteX600" fmla="*/ 11753748 w 12192000"/>
              <a:gd name="connsiteY600" fmla="*/ 3787511 h 4454665"/>
              <a:gd name="connsiteX601" fmla="*/ 11760832 w 12192000"/>
              <a:gd name="connsiteY601" fmla="*/ 3770237 h 4454665"/>
              <a:gd name="connsiteX602" fmla="*/ 11785626 w 12192000"/>
              <a:gd name="connsiteY602" fmla="*/ 3756418 h 4454665"/>
              <a:gd name="connsiteX603" fmla="*/ 11778543 w 12192000"/>
              <a:gd name="connsiteY603" fmla="*/ 3752963 h 4454665"/>
              <a:gd name="connsiteX604" fmla="*/ 11760832 w 12192000"/>
              <a:gd name="connsiteY604" fmla="*/ 3759873 h 4454665"/>
              <a:gd name="connsiteX605" fmla="*/ 11757290 w 12192000"/>
              <a:gd name="connsiteY605" fmla="*/ 3742598 h 4454665"/>
              <a:gd name="connsiteX606" fmla="*/ 11750205 w 12192000"/>
              <a:gd name="connsiteY606" fmla="*/ 3739144 h 4454665"/>
              <a:gd name="connsiteX607" fmla="*/ 11715224 w 12192000"/>
              <a:gd name="connsiteY607" fmla="*/ 3735114 h 4454665"/>
              <a:gd name="connsiteX608" fmla="*/ 11725705 w 12192000"/>
              <a:gd name="connsiteY608" fmla="*/ 3738473 h 4454665"/>
              <a:gd name="connsiteX609" fmla="*/ 11729197 w 12192000"/>
              <a:gd name="connsiteY609" fmla="*/ 3741832 h 4454665"/>
              <a:gd name="connsiteX610" fmla="*/ 11722211 w 12192000"/>
              <a:gd name="connsiteY610" fmla="*/ 3748549 h 4454665"/>
              <a:gd name="connsiteX611" fmla="*/ 11711731 w 12192000"/>
              <a:gd name="connsiteY611" fmla="*/ 3745190 h 4454665"/>
              <a:gd name="connsiteX612" fmla="*/ 11711731 w 12192000"/>
              <a:gd name="connsiteY612" fmla="*/ 3741832 h 4454665"/>
              <a:gd name="connsiteX613" fmla="*/ 11715224 w 12192000"/>
              <a:gd name="connsiteY613" fmla="*/ 3735114 h 4454665"/>
              <a:gd name="connsiteX614" fmla="*/ 11582079 w 12192000"/>
              <a:gd name="connsiteY614" fmla="*/ 3734609 h 4454665"/>
              <a:gd name="connsiteX615" fmla="*/ 11596187 w 12192000"/>
              <a:gd name="connsiteY615" fmla="*/ 3745190 h 4454665"/>
              <a:gd name="connsiteX616" fmla="*/ 11582079 w 12192000"/>
              <a:gd name="connsiteY616" fmla="*/ 3759297 h 4454665"/>
              <a:gd name="connsiteX617" fmla="*/ 11567972 w 12192000"/>
              <a:gd name="connsiteY617" fmla="*/ 3748717 h 4454665"/>
              <a:gd name="connsiteX618" fmla="*/ 11567972 w 12192000"/>
              <a:gd name="connsiteY618" fmla="*/ 3745190 h 4454665"/>
              <a:gd name="connsiteX619" fmla="*/ 11582079 w 12192000"/>
              <a:gd name="connsiteY619" fmla="*/ 3734609 h 4454665"/>
              <a:gd name="connsiteX620" fmla="*/ 11670081 w 12192000"/>
              <a:gd name="connsiteY620" fmla="*/ 3728395 h 4454665"/>
              <a:gd name="connsiteX621" fmla="*/ 11673440 w 12192000"/>
              <a:gd name="connsiteY621" fmla="*/ 3738875 h 4454665"/>
              <a:gd name="connsiteX622" fmla="*/ 11676799 w 12192000"/>
              <a:gd name="connsiteY622" fmla="*/ 3745862 h 4454665"/>
              <a:gd name="connsiteX623" fmla="*/ 11663363 w 12192000"/>
              <a:gd name="connsiteY623" fmla="*/ 3745862 h 4454665"/>
              <a:gd name="connsiteX624" fmla="*/ 11666722 w 12192000"/>
              <a:gd name="connsiteY624" fmla="*/ 3738875 h 4454665"/>
              <a:gd name="connsiteX625" fmla="*/ 11670081 w 12192000"/>
              <a:gd name="connsiteY625" fmla="*/ 3728395 h 4454665"/>
              <a:gd name="connsiteX626" fmla="*/ 11578609 w 12192000"/>
              <a:gd name="connsiteY626" fmla="*/ 3727879 h 4454665"/>
              <a:gd name="connsiteX627" fmla="*/ 11561254 w 12192000"/>
              <a:gd name="connsiteY627" fmla="*/ 3745449 h 4454665"/>
              <a:gd name="connsiteX628" fmla="*/ 11561254 w 12192000"/>
              <a:gd name="connsiteY628" fmla="*/ 3748962 h 4454665"/>
              <a:gd name="connsiteX629" fmla="*/ 11582079 w 12192000"/>
              <a:gd name="connsiteY629" fmla="*/ 3766532 h 4454665"/>
              <a:gd name="connsiteX630" fmla="*/ 11602904 w 12192000"/>
              <a:gd name="connsiteY630" fmla="*/ 3745449 h 4454665"/>
              <a:gd name="connsiteX631" fmla="*/ 11578609 w 12192000"/>
              <a:gd name="connsiteY631" fmla="*/ 3727879 h 4454665"/>
              <a:gd name="connsiteX632" fmla="*/ 11708922 w 12192000"/>
              <a:gd name="connsiteY632" fmla="*/ 3724365 h 4454665"/>
              <a:gd name="connsiteX633" fmla="*/ 11705380 w 12192000"/>
              <a:gd name="connsiteY633" fmla="*/ 3742119 h 4454665"/>
              <a:gd name="connsiteX634" fmla="*/ 11698296 w 12192000"/>
              <a:gd name="connsiteY634" fmla="*/ 3763424 h 4454665"/>
              <a:gd name="connsiteX635" fmla="*/ 11708922 w 12192000"/>
              <a:gd name="connsiteY635" fmla="*/ 3766975 h 4454665"/>
              <a:gd name="connsiteX636" fmla="*/ 11712464 w 12192000"/>
              <a:gd name="connsiteY636" fmla="*/ 3752772 h 4454665"/>
              <a:gd name="connsiteX637" fmla="*/ 11719548 w 12192000"/>
              <a:gd name="connsiteY637" fmla="*/ 3752772 h 4454665"/>
              <a:gd name="connsiteX638" fmla="*/ 11723090 w 12192000"/>
              <a:gd name="connsiteY638" fmla="*/ 3770526 h 4454665"/>
              <a:gd name="connsiteX639" fmla="*/ 11730175 w 12192000"/>
              <a:gd name="connsiteY639" fmla="*/ 3774077 h 4454665"/>
              <a:gd name="connsiteX640" fmla="*/ 11726632 w 12192000"/>
              <a:gd name="connsiteY640" fmla="*/ 3756323 h 4454665"/>
              <a:gd name="connsiteX641" fmla="*/ 11737259 w 12192000"/>
              <a:gd name="connsiteY641" fmla="*/ 3742119 h 4454665"/>
              <a:gd name="connsiteX642" fmla="*/ 11730175 w 12192000"/>
              <a:gd name="connsiteY642" fmla="*/ 3731467 h 4454665"/>
              <a:gd name="connsiteX643" fmla="*/ 11708922 w 12192000"/>
              <a:gd name="connsiteY643" fmla="*/ 3724365 h 4454665"/>
              <a:gd name="connsiteX644" fmla="*/ 11666295 w 12192000"/>
              <a:gd name="connsiteY644" fmla="*/ 3717647 h 4454665"/>
              <a:gd name="connsiteX645" fmla="*/ 11659211 w 12192000"/>
              <a:gd name="connsiteY645" fmla="*/ 3738731 h 4454665"/>
              <a:gd name="connsiteX646" fmla="*/ 11648585 w 12192000"/>
              <a:gd name="connsiteY646" fmla="*/ 3759814 h 4454665"/>
              <a:gd name="connsiteX647" fmla="*/ 11655669 w 12192000"/>
              <a:gd name="connsiteY647" fmla="*/ 3759814 h 4454665"/>
              <a:gd name="connsiteX648" fmla="*/ 11659211 w 12192000"/>
              <a:gd name="connsiteY648" fmla="*/ 3752786 h 4454665"/>
              <a:gd name="connsiteX649" fmla="*/ 11676922 w 12192000"/>
              <a:gd name="connsiteY649" fmla="*/ 3752786 h 4454665"/>
              <a:gd name="connsiteX650" fmla="*/ 11680464 w 12192000"/>
              <a:gd name="connsiteY650" fmla="*/ 3759814 h 4454665"/>
              <a:gd name="connsiteX651" fmla="*/ 11687548 w 12192000"/>
              <a:gd name="connsiteY651" fmla="*/ 3763328 h 4454665"/>
              <a:gd name="connsiteX652" fmla="*/ 11680464 w 12192000"/>
              <a:gd name="connsiteY652" fmla="*/ 3738731 h 4454665"/>
              <a:gd name="connsiteX653" fmla="*/ 11676922 w 12192000"/>
              <a:gd name="connsiteY653" fmla="*/ 3717647 h 4454665"/>
              <a:gd name="connsiteX654" fmla="*/ 11666295 w 12192000"/>
              <a:gd name="connsiteY654" fmla="*/ 3717647 h 4454665"/>
              <a:gd name="connsiteX655" fmla="*/ 11645898 w 12192000"/>
              <a:gd name="connsiteY655" fmla="*/ 3717647 h 4454665"/>
              <a:gd name="connsiteX656" fmla="*/ 11606934 w 12192000"/>
              <a:gd name="connsiteY656" fmla="*/ 3721118 h 4454665"/>
              <a:gd name="connsiteX657" fmla="*/ 11606934 w 12192000"/>
              <a:gd name="connsiteY657" fmla="*/ 3728059 h 4454665"/>
              <a:gd name="connsiteX658" fmla="*/ 11621103 w 12192000"/>
              <a:gd name="connsiteY658" fmla="*/ 3724589 h 4454665"/>
              <a:gd name="connsiteX659" fmla="*/ 11624645 w 12192000"/>
              <a:gd name="connsiteY659" fmla="*/ 3759297 h 4454665"/>
              <a:gd name="connsiteX660" fmla="*/ 11635271 w 12192000"/>
              <a:gd name="connsiteY660" fmla="*/ 3759297 h 4454665"/>
              <a:gd name="connsiteX661" fmla="*/ 11631729 w 12192000"/>
              <a:gd name="connsiteY661" fmla="*/ 3724589 h 4454665"/>
              <a:gd name="connsiteX662" fmla="*/ 11645898 w 12192000"/>
              <a:gd name="connsiteY662" fmla="*/ 3724589 h 4454665"/>
              <a:gd name="connsiteX663" fmla="*/ 11645898 w 12192000"/>
              <a:gd name="connsiteY663" fmla="*/ 3717647 h 4454665"/>
              <a:gd name="connsiteX664" fmla="*/ 11196257 w 12192000"/>
              <a:gd name="connsiteY664" fmla="*/ 3717646 h 4454665"/>
              <a:gd name="connsiteX665" fmla="*/ 11221336 w 12192000"/>
              <a:gd name="connsiteY665" fmla="*/ 3752578 h 4454665"/>
              <a:gd name="connsiteX666" fmla="*/ 11167595 w 12192000"/>
              <a:gd name="connsiteY666" fmla="*/ 3752578 h 4454665"/>
              <a:gd name="connsiteX667" fmla="*/ 11196257 w 12192000"/>
              <a:gd name="connsiteY667" fmla="*/ 3717646 h 4454665"/>
              <a:gd name="connsiteX668" fmla="*/ 11648585 w 12192000"/>
              <a:gd name="connsiteY668" fmla="*/ 3710930 h 4454665"/>
              <a:gd name="connsiteX669" fmla="*/ 11813539 w 12192000"/>
              <a:gd name="connsiteY669" fmla="*/ 3766821 h 4454665"/>
              <a:gd name="connsiteX670" fmla="*/ 11817049 w 12192000"/>
              <a:gd name="connsiteY670" fmla="*/ 3780794 h 4454665"/>
              <a:gd name="connsiteX671" fmla="*/ 11788972 w 12192000"/>
              <a:gd name="connsiteY671" fmla="*/ 3812234 h 4454665"/>
              <a:gd name="connsiteX672" fmla="*/ 11774933 w 12192000"/>
              <a:gd name="connsiteY672" fmla="*/ 3812234 h 4454665"/>
              <a:gd name="connsiteX673" fmla="*/ 11648585 w 12192000"/>
              <a:gd name="connsiteY673" fmla="*/ 3766821 h 4454665"/>
              <a:gd name="connsiteX674" fmla="*/ 11522236 w 12192000"/>
              <a:gd name="connsiteY674" fmla="*/ 3812234 h 4454665"/>
              <a:gd name="connsiteX675" fmla="*/ 11508198 w 12192000"/>
              <a:gd name="connsiteY675" fmla="*/ 3812234 h 4454665"/>
              <a:gd name="connsiteX676" fmla="*/ 11480121 w 12192000"/>
              <a:gd name="connsiteY676" fmla="*/ 3780794 h 4454665"/>
              <a:gd name="connsiteX677" fmla="*/ 11483630 w 12192000"/>
              <a:gd name="connsiteY677" fmla="*/ 3766821 h 4454665"/>
              <a:gd name="connsiteX678" fmla="*/ 11648585 w 12192000"/>
              <a:gd name="connsiteY678" fmla="*/ 3710930 h 4454665"/>
              <a:gd name="connsiteX679" fmla="*/ 11196481 w 12192000"/>
              <a:gd name="connsiteY679" fmla="*/ 3710929 h 4454665"/>
              <a:gd name="connsiteX680" fmla="*/ 11158189 w 12192000"/>
              <a:gd name="connsiteY680" fmla="*/ 3759969 h 4454665"/>
              <a:gd name="connsiteX681" fmla="*/ 11199962 w 12192000"/>
              <a:gd name="connsiteY681" fmla="*/ 3809008 h 4454665"/>
              <a:gd name="connsiteX682" fmla="*/ 11227810 w 12192000"/>
              <a:gd name="connsiteY682" fmla="*/ 3802002 h 4454665"/>
              <a:gd name="connsiteX683" fmla="*/ 11227810 w 12192000"/>
              <a:gd name="connsiteY683" fmla="*/ 3791494 h 4454665"/>
              <a:gd name="connsiteX684" fmla="*/ 11199962 w 12192000"/>
              <a:gd name="connsiteY684" fmla="*/ 3798499 h 4454665"/>
              <a:gd name="connsiteX685" fmla="*/ 11168632 w 12192000"/>
              <a:gd name="connsiteY685" fmla="*/ 3763472 h 4454665"/>
              <a:gd name="connsiteX686" fmla="*/ 11234772 w 12192000"/>
              <a:gd name="connsiteY686" fmla="*/ 3763472 h 4454665"/>
              <a:gd name="connsiteX687" fmla="*/ 11234772 w 12192000"/>
              <a:gd name="connsiteY687" fmla="*/ 3756466 h 4454665"/>
              <a:gd name="connsiteX688" fmla="*/ 11196481 w 12192000"/>
              <a:gd name="connsiteY688" fmla="*/ 3710929 h 4454665"/>
              <a:gd name="connsiteX689" fmla="*/ 10947253 w 12192000"/>
              <a:gd name="connsiteY689" fmla="*/ 3674653 h 4454665"/>
              <a:gd name="connsiteX690" fmla="*/ 10947253 w 12192000"/>
              <a:gd name="connsiteY690" fmla="*/ 3685401 h 4454665"/>
              <a:gd name="connsiteX691" fmla="*/ 10986216 w 12192000"/>
              <a:gd name="connsiteY691" fmla="*/ 3685401 h 4454665"/>
              <a:gd name="connsiteX692" fmla="*/ 10986216 w 12192000"/>
              <a:gd name="connsiteY692" fmla="*/ 3804977 h 4454665"/>
              <a:gd name="connsiteX693" fmla="*/ 10999652 w 12192000"/>
              <a:gd name="connsiteY693" fmla="*/ 3804977 h 4454665"/>
              <a:gd name="connsiteX694" fmla="*/ 10999652 w 12192000"/>
              <a:gd name="connsiteY694" fmla="*/ 3685401 h 4454665"/>
              <a:gd name="connsiteX695" fmla="*/ 11038614 w 12192000"/>
              <a:gd name="connsiteY695" fmla="*/ 3685401 h 4454665"/>
              <a:gd name="connsiteX696" fmla="*/ 11038614 w 12192000"/>
              <a:gd name="connsiteY696" fmla="*/ 3674653 h 4454665"/>
              <a:gd name="connsiteX697" fmla="*/ 11060111 w 12192000"/>
              <a:gd name="connsiteY697" fmla="*/ 3663904 h 4454665"/>
              <a:gd name="connsiteX698" fmla="*/ 11060111 w 12192000"/>
              <a:gd name="connsiteY698" fmla="*/ 3804977 h 4454665"/>
              <a:gd name="connsiteX699" fmla="*/ 11070476 w 12192000"/>
              <a:gd name="connsiteY699" fmla="*/ 3804977 h 4454665"/>
              <a:gd name="connsiteX700" fmla="*/ 11070476 w 12192000"/>
              <a:gd name="connsiteY700" fmla="*/ 3755601 h 4454665"/>
              <a:gd name="connsiteX701" fmla="*/ 11098115 w 12192000"/>
              <a:gd name="connsiteY701" fmla="*/ 3716807 h 4454665"/>
              <a:gd name="connsiteX702" fmla="*/ 11118844 w 12192000"/>
              <a:gd name="connsiteY702" fmla="*/ 3748548 h 4454665"/>
              <a:gd name="connsiteX703" fmla="*/ 11118844 w 12192000"/>
              <a:gd name="connsiteY703" fmla="*/ 3804977 h 4454665"/>
              <a:gd name="connsiteX704" fmla="*/ 11132662 w 12192000"/>
              <a:gd name="connsiteY704" fmla="*/ 3804977 h 4454665"/>
              <a:gd name="connsiteX705" fmla="*/ 11132662 w 12192000"/>
              <a:gd name="connsiteY705" fmla="*/ 3748548 h 4454665"/>
              <a:gd name="connsiteX706" fmla="*/ 11101569 w 12192000"/>
              <a:gd name="connsiteY706" fmla="*/ 3709753 h 4454665"/>
              <a:gd name="connsiteX707" fmla="*/ 11070476 w 12192000"/>
              <a:gd name="connsiteY707" fmla="*/ 3727387 h 4454665"/>
              <a:gd name="connsiteX708" fmla="*/ 11070476 w 12192000"/>
              <a:gd name="connsiteY708" fmla="*/ 3663904 h 4454665"/>
              <a:gd name="connsiteX709" fmla="*/ 11060111 w 12192000"/>
              <a:gd name="connsiteY709" fmla="*/ 3663904 h 4454665"/>
              <a:gd name="connsiteX710" fmla="*/ 11638739 w 12192000"/>
              <a:gd name="connsiteY710" fmla="*/ 3639721 h 4454665"/>
              <a:gd name="connsiteX711" fmla="*/ 11624716 w 12192000"/>
              <a:gd name="connsiteY711" fmla="*/ 3692584 h 4454665"/>
              <a:gd name="connsiteX712" fmla="*/ 11600176 w 12192000"/>
              <a:gd name="connsiteY712" fmla="*/ 3696108 h 4454665"/>
              <a:gd name="connsiteX713" fmla="*/ 11575635 w 12192000"/>
              <a:gd name="connsiteY713" fmla="*/ 3650294 h 4454665"/>
              <a:gd name="connsiteX714" fmla="*/ 11572129 w 12192000"/>
              <a:gd name="connsiteY714" fmla="*/ 3650294 h 4454665"/>
              <a:gd name="connsiteX715" fmla="*/ 11551094 w 12192000"/>
              <a:gd name="connsiteY715" fmla="*/ 3653818 h 4454665"/>
              <a:gd name="connsiteX716" fmla="*/ 11551094 w 12192000"/>
              <a:gd name="connsiteY716" fmla="*/ 3657342 h 4454665"/>
              <a:gd name="connsiteX717" fmla="*/ 11547588 w 12192000"/>
              <a:gd name="connsiteY717" fmla="*/ 3682011 h 4454665"/>
              <a:gd name="connsiteX718" fmla="*/ 11551094 w 12192000"/>
              <a:gd name="connsiteY718" fmla="*/ 3710205 h 4454665"/>
              <a:gd name="connsiteX719" fmla="*/ 11530059 w 12192000"/>
              <a:gd name="connsiteY719" fmla="*/ 3717253 h 4454665"/>
              <a:gd name="connsiteX720" fmla="*/ 11491495 w 12192000"/>
              <a:gd name="connsiteY720" fmla="*/ 3682011 h 4454665"/>
              <a:gd name="connsiteX721" fmla="*/ 11470460 w 12192000"/>
              <a:gd name="connsiteY721" fmla="*/ 3692584 h 4454665"/>
              <a:gd name="connsiteX722" fmla="*/ 11484484 w 12192000"/>
              <a:gd name="connsiteY722" fmla="*/ 3745446 h 4454665"/>
              <a:gd name="connsiteX723" fmla="*/ 11466954 w 12192000"/>
              <a:gd name="connsiteY723" fmla="*/ 3756019 h 4454665"/>
              <a:gd name="connsiteX724" fmla="*/ 11421379 w 12192000"/>
              <a:gd name="connsiteY724" fmla="*/ 3731350 h 4454665"/>
              <a:gd name="connsiteX725" fmla="*/ 11403850 w 12192000"/>
              <a:gd name="connsiteY725" fmla="*/ 3745446 h 4454665"/>
              <a:gd name="connsiteX726" fmla="*/ 11403850 w 12192000"/>
              <a:gd name="connsiteY726" fmla="*/ 3748970 h 4454665"/>
              <a:gd name="connsiteX727" fmla="*/ 11431896 w 12192000"/>
              <a:gd name="connsiteY727" fmla="*/ 3794785 h 4454665"/>
              <a:gd name="connsiteX728" fmla="*/ 11417873 w 12192000"/>
              <a:gd name="connsiteY728" fmla="*/ 3812406 h 4454665"/>
              <a:gd name="connsiteX729" fmla="*/ 11365286 w 12192000"/>
              <a:gd name="connsiteY729" fmla="*/ 3798309 h 4454665"/>
              <a:gd name="connsiteX730" fmla="*/ 11354768 w 12192000"/>
              <a:gd name="connsiteY730" fmla="*/ 3819454 h 4454665"/>
              <a:gd name="connsiteX731" fmla="*/ 11389827 w 12192000"/>
              <a:gd name="connsiteY731" fmla="*/ 3858221 h 4454665"/>
              <a:gd name="connsiteX732" fmla="*/ 11382815 w 12192000"/>
              <a:gd name="connsiteY732" fmla="*/ 3879365 h 4454665"/>
              <a:gd name="connsiteX733" fmla="*/ 11330228 w 12192000"/>
              <a:gd name="connsiteY733" fmla="*/ 3879365 h 4454665"/>
              <a:gd name="connsiteX734" fmla="*/ 11323216 w 12192000"/>
              <a:gd name="connsiteY734" fmla="*/ 3900510 h 4454665"/>
              <a:gd name="connsiteX735" fmla="*/ 11368791 w 12192000"/>
              <a:gd name="connsiteY735" fmla="*/ 3928704 h 4454665"/>
              <a:gd name="connsiteX736" fmla="*/ 11365286 w 12192000"/>
              <a:gd name="connsiteY736" fmla="*/ 3949848 h 4454665"/>
              <a:gd name="connsiteX737" fmla="*/ 11316205 w 12192000"/>
              <a:gd name="connsiteY737" fmla="*/ 3963946 h 4454665"/>
              <a:gd name="connsiteX738" fmla="*/ 11312698 w 12192000"/>
              <a:gd name="connsiteY738" fmla="*/ 3963946 h 4454665"/>
              <a:gd name="connsiteX739" fmla="*/ 11312698 w 12192000"/>
              <a:gd name="connsiteY739" fmla="*/ 3978042 h 4454665"/>
              <a:gd name="connsiteX740" fmla="*/ 11312698 w 12192000"/>
              <a:gd name="connsiteY740" fmla="*/ 3988615 h 4454665"/>
              <a:gd name="connsiteX741" fmla="*/ 11316205 w 12192000"/>
              <a:gd name="connsiteY741" fmla="*/ 3988615 h 4454665"/>
              <a:gd name="connsiteX742" fmla="*/ 11365286 w 12192000"/>
              <a:gd name="connsiteY742" fmla="*/ 4002712 h 4454665"/>
              <a:gd name="connsiteX743" fmla="*/ 11368791 w 12192000"/>
              <a:gd name="connsiteY743" fmla="*/ 4023857 h 4454665"/>
              <a:gd name="connsiteX744" fmla="*/ 11323216 w 12192000"/>
              <a:gd name="connsiteY744" fmla="*/ 4052050 h 4454665"/>
              <a:gd name="connsiteX745" fmla="*/ 11323216 w 12192000"/>
              <a:gd name="connsiteY745" fmla="*/ 4055574 h 4454665"/>
              <a:gd name="connsiteX746" fmla="*/ 11330228 w 12192000"/>
              <a:gd name="connsiteY746" fmla="*/ 4076719 h 4454665"/>
              <a:gd name="connsiteX747" fmla="*/ 11382815 w 12192000"/>
              <a:gd name="connsiteY747" fmla="*/ 4076719 h 4454665"/>
              <a:gd name="connsiteX748" fmla="*/ 11393332 w 12192000"/>
              <a:gd name="connsiteY748" fmla="*/ 4097865 h 4454665"/>
              <a:gd name="connsiteX749" fmla="*/ 11354768 w 12192000"/>
              <a:gd name="connsiteY749" fmla="*/ 4133106 h 4454665"/>
              <a:gd name="connsiteX750" fmla="*/ 11354768 w 12192000"/>
              <a:gd name="connsiteY750" fmla="*/ 4136630 h 4454665"/>
              <a:gd name="connsiteX751" fmla="*/ 11365286 w 12192000"/>
              <a:gd name="connsiteY751" fmla="*/ 4154251 h 4454665"/>
              <a:gd name="connsiteX752" fmla="*/ 11417873 w 12192000"/>
              <a:gd name="connsiteY752" fmla="*/ 4140154 h 4454665"/>
              <a:gd name="connsiteX753" fmla="*/ 11431896 w 12192000"/>
              <a:gd name="connsiteY753" fmla="*/ 4161300 h 4454665"/>
              <a:gd name="connsiteX754" fmla="*/ 11403850 w 12192000"/>
              <a:gd name="connsiteY754" fmla="*/ 4207114 h 4454665"/>
              <a:gd name="connsiteX755" fmla="*/ 11421379 w 12192000"/>
              <a:gd name="connsiteY755" fmla="*/ 4221210 h 4454665"/>
              <a:gd name="connsiteX756" fmla="*/ 11466954 w 12192000"/>
              <a:gd name="connsiteY756" fmla="*/ 4196542 h 4454665"/>
              <a:gd name="connsiteX757" fmla="*/ 11484484 w 12192000"/>
              <a:gd name="connsiteY757" fmla="*/ 4210638 h 4454665"/>
              <a:gd name="connsiteX758" fmla="*/ 11473966 w 12192000"/>
              <a:gd name="connsiteY758" fmla="*/ 4259976 h 4454665"/>
              <a:gd name="connsiteX759" fmla="*/ 11473966 w 12192000"/>
              <a:gd name="connsiteY759" fmla="*/ 4263501 h 4454665"/>
              <a:gd name="connsiteX760" fmla="*/ 11491495 w 12192000"/>
              <a:gd name="connsiteY760" fmla="*/ 4274073 h 4454665"/>
              <a:gd name="connsiteX761" fmla="*/ 11495001 w 12192000"/>
              <a:gd name="connsiteY761" fmla="*/ 4274073 h 4454665"/>
              <a:gd name="connsiteX762" fmla="*/ 11530059 w 12192000"/>
              <a:gd name="connsiteY762" fmla="*/ 4235307 h 4454665"/>
              <a:gd name="connsiteX763" fmla="*/ 11551094 w 12192000"/>
              <a:gd name="connsiteY763" fmla="*/ 4245880 h 4454665"/>
              <a:gd name="connsiteX764" fmla="*/ 11547588 w 12192000"/>
              <a:gd name="connsiteY764" fmla="*/ 4270549 h 4454665"/>
              <a:gd name="connsiteX765" fmla="*/ 11551094 w 12192000"/>
              <a:gd name="connsiteY765" fmla="*/ 4298743 h 4454665"/>
              <a:gd name="connsiteX766" fmla="*/ 11572129 w 12192000"/>
              <a:gd name="connsiteY766" fmla="*/ 4305791 h 4454665"/>
              <a:gd name="connsiteX767" fmla="*/ 11575635 w 12192000"/>
              <a:gd name="connsiteY767" fmla="*/ 4305791 h 4454665"/>
              <a:gd name="connsiteX768" fmla="*/ 11600176 w 12192000"/>
              <a:gd name="connsiteY768" fmla="*/ 4259976 h 4454665"/>
              <a:gd name="connsiteX769" fmla="*/ 11624716 w 12192000"/>
              <a:gd name="connsiteY769" fmla="*/ 4259976 h 4454665"/>
              <a:gd name="connsiteX770" fmla="*/ 11638739 w 12192000"/>
              <a:gd name="connsiteY770" fmla="*/ 4312839 h 4454665"/>
              <a:gd name="connsiteX771" fmla="*/ 11659774 w 12192000"/>
              <a:gd name="connsiteY771" fmla="*/ 4312839 h 4454665"/>
              <a:gd name="connsiteX772" fmla="*/ 11663280 w 12192000"/>
              <a:gd name="connsiteY772" fmla="*/ 4312839 h 4454665"/>
              <a:gd name="connsiteX773" fmla="*/ 11677303 w 12192000"/>
              <a:gd name="connsiteY773" fmla="*/ 4259976 h 4454665"/>
              <a:gd name="connsiteX774" fmla="*/ 11698339 w 12192000"/>
              <a:gd name="connsiteY774" fmla="*/ 4259976 h 4454665"/>
              <a:gd name="connsiteX775" fmla="*/ 11722879 w 12192000"/>
              <a:gd name="connsiteY775" fmla="*/ 4305791 h 4454665"/>
              <a:gd name="connsiteX776" fmla="*/ 11726385 w 12192000"/>
              <a:gd name="connsiteY776" fmla="*/ 4305791 h 4454665"/>
              <a:gd name="connsiteX777" fmla="*/ 11747420 w 12192000"/>
              <a:gd name="connsiteY777" fmla="*/ 4298743 h 4454665"/>
              <a:gd name="connsiteX778" fmla="*/ 11750925 w 12192000"/>
              <a:gd name="connsiteY778" fmla="*/ 4270549 h 4454665"/>
              <a:gd name="connsiteX779" fmla="*/ 11747420 w 12192000"/>
              <a:gd name="connsiteY779" fmla="*/ 4245880 h 4454665"/>
              <a:gd name="connsiteX780" fmla="*/ 11768454 w 12192000"/>
              <a:gd name="connsiteY780" fmla="*/ 4235307 h 4454665"/>
              <a:gd name="connsiteX781" fmla="*/ 11807019 w 12192000"/>
              <a:gd name="connsiteY781" fmla="*/ 4274073 h 4454665"/>
              <a:gd name="connsiteX782" fmla="*/ 11824547 w 12192000"/>
              <a:gd name="connsiteY782" fmla="*/ 4263501 h 4454665"/>
              <a:gd name="connsiteX783" fmla="*/ 11828054 w 12192000"/>
              <a:gd name="connsiteY783" fmla="*/ 4263501 h 4454665"/>
              <a:gd name="connsiteX784" fmla="*/ 11828054 w 12192000"/>
              <a:gd name="connsiteY784" fmla="*/ 4259976 h 4454665"/>
              <a:gd name="connsiteX785" fmla="*/ 11814030 w 12192000"/>
              <a:gd name="connsiteY785" fmla="*/ 4210638 h 4454665"/>
              <a:gd name="connsiteX786" fmla="*/ 11831559 w 12192000"/>
              <a:gd name="connsiteY786" fmla="*/ 4196542 h 4454665"/>
              <a:gd name="connsiteX787" fmla="*/ 11877135 w 12192000"/>
              <a:gd name="connsiteY787" fmla="*/ 4221210 h 4454665"/>
              <a:gd name="connsiteX788" fmla="*/ 11894664 w 12192000"/>
              <a:gd name="connsiteY788" fmla="*/ 4207114 h 4454665"/>
              <a:gd name="connsiteX789" fmla="*/ 11894664 w 12192000"/>
              <a:gd name="connsiteY789" fmla="*/ 4203590 h 4454665"/>
              <a:gd name="connsiteX790" fmla="*/ 11866617 w 12192000"/>
              <a:gd name="connsiteY790" fmla="*/ 4157775 h 4454665"/>
              <a:gd name="connsiteX791" fmla="*/ 11880641 w 12192000"/>
              <a:gd name="connsiteY791" fmla="*/ 4140154 h 4454665"/>
              <a:gd name="connsiteX792" fmla="*/ 11933228 w 12192000"/>
              <a:gd name="connsiteY792" fmla="*/ 4154251 h 4454665"/>
              <a:gd name="connsiteX793" fmla="*/ 11943746 w 12192000"/>
              <a:gd name="connsiteY793" fmla="*/ 4136630 h 4454665"/>
              <a:gd name="connsiteX794" fmla="*/ 11943746 w 12192000"/>
              <a:gd name="connsiteY794" fmla="*/ 4133106 h 4454665"/>
              <a:gd name="connsiteX795" fmla="*/ 11908688 w 12192000"/>
              <a:gd name="connsiteY795" fmla="*/ 4094340 h 4454665"/>
              <a:gd name="connsiteX796" fmla="*/ 11915699 w 12192000"/>
              <a:gd name="connsiteY796" fmla="*/ 4076719 h 4454665"/>
              <a:gd name="connsiteX797" fmla="*/ 11968286 w 12192000"/>
              <a:gd name="connsiteY797" fmla="*/ 4076719 h 4454665"/>
              <a:gd name="connsiteX798" fmla="*/ 11968286 w 12192000"/>
              <a:gd name="connsiteY798" fmla="*/ 4073195 h 4454665"/>
              <a:gd name="connsiteX799" fmla="*/ 11975298 w 12192000"/>
              <a:gd name="connsiteY799" fmla="*/ 4052050 h 4454665"/>
              <a:gd name="connsiteX800" fmla="*/ 11929722 w 12192000"/>
              <a:gd name="connsiteY800" fmla="*/ 4023857 h 4454665"/>
              <a:gd name="connsiteX801" fmla="*/ 11933228 w 12192000"/>
              <a:gd name="connsiteY801" fmla="*/ 4002712 h 4454665"/>
              <a:gd name="connsiteX802" fmla="*/ 11982310 w 12192000"/>
              <a:gd name="connsiteY802" fmla="*/ 3988615 h 4454665"/>
              <a:gd name="connsiteX803" fmla="*/ 11985815 w 12192000"/>
              <a:gd name="connsiteY803" fmla="*/ 3978042 h 4454665"/>
              <a:gd name="connsiteX804" fmla="*/ 11982310 w 12192000"/>
              <a:gd name="connsiteY804" fmla="*/ 3967470 h 4454665"/>
              <a:gd name="connsiteX805" fmla="*/ 11982310 w 12192000"/>
              <a:gd name="connsiteY805" fmla="*/ 3963946 h 4454665"/>
              <a:gd name="connsiteX806" fmla="*/ 11933228 w 12192000"/>
              <a:gd name="connsiteY806" fmla="*/ 3949848 h 4454665"/>
              <a:gd name="connsiteX807" fmla="*/ 11929722 w 12192000"/>
              <a:gd name="connsiteY807" fmla="*/ 3928704 h 4454665"/>
              <a:gd name="connsiteX808" fmla="*/ 11975298 w 12192000"/>
              <a:gd name="connsiteY808" fmla="*/ 3904035 h 4454665"/>
              <a:gd name="connsiteX809" fmla="*/ 11975298 w 12192000"/>
              <a:gd name="connsiteY809" fmla="*/ 3900510 h 4454665"/>
              <a:gd name="connsiteX810" fmla="*/ 11968286 w 12192000"/>
              <a:gd name="connsiteY810" fmla="*/ 3879365 h 4454665"/>
              <a:gd name="connsiteX811" fmla="*/ 11915699 w 12192000"/>
              <a:gd name="connsiteY811" fmla="*/ 3879365 h 4454665"/>
              <a:gd name="connsiteX812" fmla="*/ 11908688 w 12192000"/>
              <a:gd name="connsiteY812" fmla="*/ 3858221 h 4454665"/>
              <a:gd name="connsiteX813" fmla="*/ 11943746 w 12192000"/>
              <a:gd name="connsiteY813" fmla="*/ 3819454 h 4454665"/>
              <a:gd name="connsiteX814" fmla="*/ 11933228 w 12192000"/>
              <a:gd name="connsiteY814" fmla="*/ 3801833 h 4454665"/>
              <a:gd name="connsiteX815" fmla="*/ 11933228 w 12192000"/>
              <a:gd name="connsiteY815" fmla="*/ 3798309 h 4454665"/>
              <a:gd name="connsiteX816" fmla="*/ 11880641 w 12192000"/>
              <a:gd name="connsiteY816" fmla="*/ 3812406 h 4454665"/>
              <a:gd name="connsiteX817" fmla="*/ 11866617 w 12192000"/>
              <a:gd name="connsiteY817" fmla="*/ 3794785 h 4454665"/>
              <a:gd name="connsiteX818" fmla="*/ 11894664 w 12192000"/>
              <a:gd name="connsiteY818" fmla="*/ 3748970 h 4454665"/>
              <a:gd name="connsiteX819" fmla="*/ 11877135 w 12192000"/>
              <a:gd name="connsiteY819" fmla="*/ 3731350 h 4454665"/>
              <a:gd name="connsiteX820" fmla="*/ 11831559 w 12192000"/>
              <a:gd name="connsiteY820" fmla="*/ 3759544 h 4454665"/>
              <a:gd name="connsiteX821" fmla="*/ 11814030 w 12192000"/>
              <a:gd name="connsiteY821" fmla="*/ 3745446 h 4454665"/>
              <a:gd name="connsiteX822" fmla="*/ 11828054 w 12192000"/>
              <a:gd name="connsiteY822" fmla="*/ 3692584 h 4454665"/>
              <a:gd name="connsiteX823" fmla="*/ 11807019 w 12192000"/>
              <a:gd name="connsiteY823" fmla="*/ 3682011 h 4454665"/>
              <a:gd name="connsiteX824" fmla="*/ 11768454 w 12192000"/>
              <a:gd name="connsiteY824" fmla="*/ 3717253 h 4454665"/>
              <a:gd name="connsiteX825" fmla="*/ 11747420 w 12192000"/>
              <a:gd name="connsiteY825" fmla="*/ 3710205 h 4454665"/>
              <a:gd name="connsiteX826" fmla="*/ 11750925 w 12192000"/>
              <a:gd name="connsiteY826" fmla="*/ 3682011 h 4454665"/>
              <a:gd name="connsiteX827" fmla="*/ 11747420 w 12192000"/>
              <a:gd name="connsiteY827" fmla="*/ 3657342 h 4454665"/>
              <a:gd name="connsiteX828" fmla="*/ 11747420 w 12192000"/>
              <a:gd name="connsiteY828" fmla="*/ 3653818 h 4454665"/>
              <a:gd name="connsiteX829" fmla="*/ 11726385 w 12192000"/>
              <a:gd name="connsiteY829" fmla="*/ 3650294 h 4454665"/>
              <a:gd name="connsiteX830" fmla="*/ 11722879 w 12192000"/>
              <a:gd name="connsiteY830" fmla="*/ 3650294 h 4454665"/>
              <a:gd name="connsiteX831" fmla="*/ 11698339 w 12192000"/>
              <a:gd name="connsiteY831" fmla="*/ 3696108 h 4454665"/>
              <a:gd name="connsiteX832" fmla="*/ 11673798 w 12192000"/>
              <a:gd name="connsiteY832" fmla="*/ 3692584 h 4454665"/>
              <a:gd name="connsiteX833" fmla="*/ 11659774 w 12192000"/>
              <a:gd name="connsiteY833" fmla="*/ 3639721 h 4454665"/>
              <a:gd name="connsiteX834" fmla="*/ 11638739 w 12192000"/>
              <a:gd name="connsiteY834" fmla="*/ 3639721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1"/>
                </a:moveTo>
                <a:lnTo>
                  <a:pt x="11952788" y="4274241"/>
                </a:lnTo>
                <a:cubicBezTo>
                  <a:pt x="11955414" y="4274241"/>
                  <a:pt x="11957212" y="4274433"/>
                  <a:pt x="11958183" y="4274816"/>
                </a:cubicBezTo>
                <a:cubicBezTo>
                  <a:pt x="11959154" y="4275199"/>
                  <a:pt x="11959913" y="4275780"/>
                  <a:pt x="11960461" y="4276559"/>
                </a:cubicBezTo>
                <a:cubicBezTo>
                  <a:pt x="11961008" y="4277339"/>
                  <a:pt x="11961281" y="4278222"/>
                  <a:pt x="11961281" y="4279206"/>
                </a:cubicBezTo>
                <a:cubicBezTo>
                  <a:pt x="11961281" y="4280738"/>
                  <a:pt x="11960713" y="4281968"/>
                  <a:pt x="11959578" y="4282898"/>
                </a:cubicBezTo>
                <a:cubicBezTo>
                  <a:pt x="11958443" y="4283829"/>
                  <a:pt x="11956316" y="4284293"/>
                  <a:pt x="11953198" y="4284293"/>
                </a:cubicBezTo>
                <a:lnTo>
                  <a:pt x="11946675" y="4284293"/>
                </a:lnTo>
                <a:close/>
                <a:moveTo>
                  <a:pt x="11941300" y="4269729"/>
                </a:moveTo>
                <a:lnTo>
                  <a:pt x="11941300" y="4303043"/>
                </a:lnTo>
                <a:lnTo>
                  <a:pt x="11946675" y="4303043"/>
                </a:lnTo>
                <a:lnTo>
                  <a:pt x="11946675" y="4288889"/>
                </a:lnTo>
                <a:lnTo>
                  <a:pt x="11949834" y="4288889"/>
                </a:lnTo>
                <a:cubicBezTo>
                  <a:pt x="11951722" y="4288889"/>
                  <a:pt x="11953158" y="4289271"/>
                  <a:pt x="11954142" y="4290037"/>
                </a:cubicBezTo>
                <a:cubicBezTo>
                  <a:pt x="11955564" y="4291076"/>
                  <a:pt x="11957438" y="4293661"/>
                  <a:pt x="11959762" y="4297791"/>
                </a:cubicBezTo>
                <a:lnTo>
                  <a:pt x="11962717" y="4303043"/>
                </a:lnTo>
                <a:lnTo>
                  <a:pt x="11969281" y="4303043"/>
                </a:lnTo>
                <a:lnTo>
                  <a:pt x="11965220" y="4296519"/>
                </a:lnTo>
                <a:cubicBezTo>
                  <a:pt x="11963277" y="4293428"/>
                  <a:pt x="11961636" y="4291227"/>
                  <a:pt x="11960296" y="4289914"/>
                </a:cubicBezTo>
                <a:cubicBezTo>
                  <a:pt x="11959585" y="4289231"/>
                  <a:pt x="11958641" y="4288642"/>
                  <a:pt x="11957466" y="4288150"/>
                </a:cubicBezTo>
                <a:cubicBezTo>
                  <a:pt x="11960337" y="4287931"/>
                  <a:pt x="11962642" y="4286919"/>
                  <a:pt x="11964378" y="4285114"/>
                </a:cubicBezTo>
                <a:cubicBezTo>
                  <a:pt x="11966115" y="4283309"/>
                  <a:pt x="11966983" y="4281189"/>
                  <a:pt x="11966983" y="4278755"/>
                </a:cubicBezTo>
                <a:cubicBezTo>
                  <a:pt x="11966983" y="4277032"/>
                  <a:pt x="11966464" y="4275404"/>
                  <a:pt x="11965424" y="4273872"/>
                </a:cubicBezTo>
                <a:cubicBezTo>
                  <a:pt x="11964385" y="4272340"/>
                  <a:pt x="11962990" y="4271267"/>
                  <a:pt x="11961239" y="4270652"/>
                </a:cubicBezTo>
                <a:cubicBezTo>
                  <a:pt x="11959489" y="4270036"/>
                  <a:pt x="11956658" y="4269729"/>
                  <a:pt x="11952747" y="4269729"/>
                </a:cubicBezTo>
                <a:close/>
                <a:moveTo>
                  <a:pt x="10902089" y="4267158"/>
                </a:moveTo>
                <a:cubicBezTo>
                  <a:pt x="10902089" y="4267158"/>
                  <a:pt x="10902089" y="4267158"/>
                  <a:pt x="10905603" y="4267158"/>
                </a:cubicBezTo>
                <a:lnTo>
                  <a:pt x="10905603" y="4270699"/>
                </a:lnTo>
                <a:cubicBezTo>
                  <a:pt x="10905603" y="4281326"/>
                  <a:pt x="10905603" y="4306121"/>
                  <a:pt x="10877492" y="4306121"/>
                </a:cubicBezTo>
                <a:cubicBezTo>
                  <a:pt x="10866950" y="4306121"/>
                  <a:pt x="10859922" y="4302579"/>
                  <a:pt x="10859922" y="4288411"/>
                </a:cubicBezTo>
                <a:cubicBezTo>
                  <a:pt x="10859922" y="4267158"/>
                  <a:pt x="10884520" y="4267158"/>
                  <a:pt x="10902089" y="4267158"/>
                </a:cubicBezTo>
                <a:close/>
                <a:moveTo>
                  <a:pt x="11954881" y="4260087"/>
                </a:moveTo>
                <a:cubicBezTo>
                  <a:pt x="11959202" y="4260087"/>
                  <a:pt x="11963428" y="4261202"/>
                  <a:pt x="11967558" y="4263431"/>
                </a:cubicBezTo>
                <a:cubicBezTo>
                  <a:pt x="11971688" y="4265660"/>
                  <a:pt x="11974909" y="4268847"/>
                  <a:pt x="11977220" y="4272990"/>
                </a:cubicBezTo>
                <a:cubicBezTo>
                  <a:pt x="11979531" y="4277134"/>
                  <a:pt x="11980687" y="4281449"/>
                  <a:pt x="11980687" y="4285934"/>
                </a:cubicBezTo>
                <a:cubicBezTo>
                  <a:pt x="11980687" y="4290393"/>
                  <a:pt x="11979552" y="4294667"/>
                  <a:pt x="11977282" y="4298755"/>
                </a:cubicBezTo>
                <a:cubicBezTo>
                  <a:pt x="11975012" y="4302845"/>
                  <a:pt x="11971825" y="4306031"/>
                  <a:pt x="11967722" y="4308315"/>
                </a:cubicBezTo>
                <a:cubicBezTo>
                  <a:pt x="11963619" y="4310599"/>
                  <a:pt x="11959339" y="4311741"/>
                  <a:pt x="11954881" y="4311741"/>
                </a:cubicBezTo>
                <a:cubicBezTo>
                  <a:pt x="11950422" y="4311741"/>
                  <a:pt x="11946142" y="4310599"/>
                  <a:pt x="11942039" y="4308315"/>
                </a:cubicBezTo>
                <a:cubicBezTo>
                  <a:pt x="11937936" y="4306031"/>
                  <a:pt x="11934742" y="4302845"/>
                  <a:pt x="11932459" y="4298755"/>
                </a:cubicBezTo>
                <a:cubicBezTo>
                  <a:pt x="11930175" y="4294667"/>
                  <a:pt x="11929033" y="4290393"/>
                  <a:pt x="11929033" y="4285934"/>
                </a:cubicBezTo>
                <a:cubicBezTo>
                  <a:pt x="11929033" y="4281449"/>
                  <a:pt x="11930195" y="4277134"/>
                  <a:pt x="11932521" y="4272990"/>
                </a:cubicBezTo>
                <a:cubicBezTo>
                  <a:pt x="11934846" y="4268847"/>
                  <a:pt x="11938066" y="4265660"/>
                  <a:pt x="11942183" y="4263431"/>
                </a:cubicBezTo>
                <a:cubicBezTo>
                  <a:pt x="11946299" y="4261202"/>
                  <a:pt x="11950532" y="4260087"/>
                  <a:pt x="11954881" y="4260087"/>
                </a:cubicBezTo>
                <a:close/>
                <a:moveTo>
                  <a:pt x="11954881" y="4254959"/>
                </a:moveTo>
                <a:cubicBezTo>
                  <a:pt x="11949684" y="4254959"/>
                  <a:pt x="11944610" y="4256292"/>
                  <a:pt x="11939660" y="4258959"/>
                </a:cubicBezTo>
                <a:cubicBezTo>
                  <a:pt x="11934709" y="4261625"/>
                  <a:pt x="11930845" y="4265441"/>
                  <a:pt x="11928069" y="4270406"/>
                </a:cubicBezTo>
                <a:cubicBezTo>
                  <a:pt x="11925293" y="4275369"/>
                  <a:pt x="11923904" y="4280546"/>
                  <a:pt x="11923904" y="4285934"/>
                </a:cubicBezTo>
                <a:cubicBezTo>
                  <a:pt x="11923904" y="4291268"/>
                  <a:pt x="11925272" y="4296397"/>
                  <a:pt x="11928007" y="4301320"/>
                </a:cubicBezTo>
                <a:cubicBezTo>
                  <a:pt x="11930743" y="4306243"/>
                  <a:pt x="11934565" y="4310066"/>
                  <a:pt x="11939474" y="4312787"/>
                </a:cubicBezTo>
                <a:cubicBezTo>
                  <a:pt x="11944385" y="4315508"/>
                  <a:pt x="11949519" y="4316869"/>
                  <a:pt x="11954881" y="4316869"/>
                </a:cubicBezTo>
                <a:cubicBezTo>
                  <a:pt x="11960242" y="4316869"/>
                  <a:pt x="11965376" y="4315508"/>
                  <a:pt x="11970287" y="4312787"/>
                </a:cubicBezTo>
                <a:cubicBezTo>
                  <a:pt x="11975196" y="4310066"/>
                  <a:pt x="11979011" y="4306243"/>
                  <a:pt x="11981733" y="4301320"/>
                </a:cubicBezTo>
                <a:cubicBezTo>
                  <a:pt x="11984454" y="4296397"/>
                  <a:pt x="11985815" y="4291268"/>
                  <a:pt x="11985815" y="4285934"/>
                </a:cubicBezTo>
                <a:cubicBezTo>
                  <a:pt x="11985815" y="4280546"/>
                  <a:pt x="11984434" y="4275369"/>
                  <a:pt x="11981671" y="4270406"/>
                </a:cubicBezTo>
                <a:cubicBezTo>
                  <a:pt x="11978909" y="4265441"/>
                  <a:pt x="11975052" y="4261625"/>
                  <a:pt x="11970101" y="4258959"/>
                </a:cubicBezTo>
                <a:cubicBezTo>
                  <a:pt x="11965151" y="4256292"/>
                  <a:pt x="11960077" y="4254959"/>
                  <a:pt x="11954881" y="4254959"/>
                </a:cubicBezTo>
                <a:close/>
                <a:moveTo>
                  <a:pt x="11091685" y="4225507"/>
                </a:moveTo>
                <a:cubicBezTo>
                  <a:pt x="11109123" y="4225507"/>
                  <a:pt x="11123259" y="4243553"/>
                  <a:pt x="11123259" y="4265814"/>
                </a:cubicBezTo>
                <a:cubicBezTo>
                  <a:pt x="11123259" y="4288075"/>
                  <a:pt x="11109123" y="4306120"/>
                  <a:pt x="11091685" y="4306120"/>
                </a:cubicBezTo>
                <a:cubicBezTo>
                  <a:pt x="11074247" y="4306120"/>
                  <a:pt x="11060111" y="4288075"/>
                  <a:pt x="11060111" y="4265814"/>
                </a:cubicBezTo>
                <a:cubicBezTo>
                  <a:pt x="11060111" y="4243553"/>
                  <a:pt x="11074247" y="4225507"/>
                  <a:pt x="11091685" y="4225507"/>
                </a:cubicBezTo>
                <a:close/>
                <a:moveTo>
                  <a:pt x="10781998" y="4225507"/>
                </a:moveTo>
                <a:cubicBezTo>
                  <a:pt x="10797580" y="4225507"/>
                  <a:pt x="10810212" y="4243553"/>
                  <a:pt x="10810212" y="4265814"/>
                </a:cubicBezTo>
                <a:cubicBezTo>
                  <a:pt x="10810212" y="4288075"/>
                  <a:pt x="10797580" y="4306120"/>
                  <a:pt x="10781998" y="4306120"/>
                </a:cubicBezTo>
                <a:cubicBezTo>
                  <a:pt x="10766415" y="4306120"/>
                  <a:pt x="10753783" y="4288075"/>
                  <a:pt x="10753783" y="4265814"/>
                </a:cubicBezTo>
                <a:cubicBezTo>
                  <a:pt x="10753783" y="4243553"/>
                  <a:pt x="10766415" y="4225507"/>
                  <a:pt x="10781998" y="4225507"/>
                </a:cubicBezTo>
                <a:close/>
                <a:moveTo>
                  <a:pt x="10469622" y="4225507"/>
                </a:moveTo>
                <a:cubicBezTo>
                  <a:pt x="10487060" y="4225507"/>
                  <a:pt x="10501196" y="4243553"/>
                  <a:pt x="10501196" y="4265814"/>
                </a:cubicBezTo>
                <a:cubicBezTo>
                  <a:pt x="10501196" y="4288075"/>
                  <a:pt x="10487060" y="4306120"/>
                  <a:pt x="10469622" y="4306120"/>
                </a:cubicBezTo>
                <a:cubicBezTo>
                  <a:pt x="10452185" y="4306120"/>
                  <a:pt x="10438048" y="4288075"/>
                  <a:pt x="10438048" y="4265814"/>
                </a:cubicBezTo>
                <a:cubicBezTo>
                  <a:pt x="10438048" y="4243553"/>
                  <a:pt x="10452185" y="4225507"/>
                  <a:pt x="10469622" y="4225507"/>
                </a:cubicBezTo>
                <a:close/>
                <a:moveTo>
                  <a:pt x="11014562" y="4220260"/>
                </a:moveTo>
                <a:lnTo>
                  <a:pt x="11014562" y="4316220"/>
                </a:lnTo>
                <a:lnTo>
                  <a:pt x="11026851" y="4316220"/>
                </a:lnTo>
                <a:lnTo>
                  <a:pt x="11026851" y="4220260"/>
                </a:lnTo>
                <a:close/>
                <a:moveTo>
                  <a:pt x="11158189" y="4218790"/>
                </a:moveTo>
                <a:cubicBezTo>
                  <a:pt x="11158189" y="4225756"/>
                  <a:pt x="11158189" y="4236206"/>
                  <a:pt x="11158189" y="4243173"/>
                </a:cubicBezTo>
                <a:lnTo>
                  <a:pt x="11158189" y="4312838"/>
                </a:lnTo>
                <a:cubicBezTo>
                  <a:pt x="11158189" y="4312838"/>
                  <a:pt x="11158189" y="4312838"/>
                  <a:pt x="11172009" y="4312838"/>
                </a:cubicBezTo>
                <a:cubicBezTo>
                  <a:pt x="11172009" y="4312838"/>
                  <a:pt x="11172009" y="4312838"/>
                  <a:pt x="11172009" y="4260589"/>
                </a:cubicBezTo>
                <a:cubicBezTo>
                  <a:pt x="11172009" y="4246656"/>
                  <a:pt x="11178918" y="4225756"/>
                  <a:pt x="11199648" y="4225756"/>
                </a:cubicBezTo>
                <a:cubicBezTo>
                  <a:pt x="11213466" y="4225756"/>
                  <a:pt x="11220377" y="4239689"/>
                  <a:pt x="11220377" y="4257106"/>
                </a:cubicBezTo>
                <a:cubicBezTo>
                  <a:pt x="11220377" y="4257106"/>
                  <a:pt x="11220377" y="4257106"/>
                  <a:pt x="11220377" y="4312838"/>
                </a:cubicBezTo>
                <a:cubicBezTo>
                  <a:pt x="11220377" y="4312838"/>
                  <a:pt x="11220377" y="4312838"/>
                  <a:pt x="11230741" y="4312838"/>
                </a:cubicBezTo>
                <a:cubicBezTo>
                  <a:pt x="11230741" y="4312838"/>
                  <a:pt x="11230741" y="4312838"/>
                  <a:pt x="11230741" y="4253622"/>
                </a:cubicBezTo>
                <a:cubicBezTo>
                  <a:pt x="11230741" y="4232723"/>
                  <a:pt x="11223831" y="4218790"/>
                  <a:pt x="11199648" y="4218790"/>
                </a:cubicBezTo>
                <a:cubicBezTo>
                  <a:pt x="11182373" y="4218790"/>
                  <a:pt x="11175464" y="4229239"/>
                  <a:pt x="11168554" y="4236206"/>
                </a:cubicBezTo>
                <a:cubicBezTo>
                  <a:pt x="11168554" y="4236206"/>
                  <a:pt x="11168554" y="4236206"/>
                  <a:pt x="11168554" y="4218790"/>
                </a:cubicBezTo>
                <a:cubicBezTo>
                  <a:pt x="11168554" y="4218790"/>
                  <a:pt x="11168554" y="4218790"/>
                  <a:pt x="11158189" y="4218790"/>
                </a:cubicBezTo>
                <a:close/>
                <a:moveTo>
                  <a:pt x="11088997" y="4218790"/>
                </a:moveTo>
                <a:cubicBezTo>
                  <a:pt x="11064881" y="4218790"/>
                  <a:pt x="11045332" y="4240745"/>
                  <a:pt x="11045332" y="4267830"/>
                </a:cubicBezTo>
                <a:cubicBezTo>
                  <a:pt x="11045332" y="4294914"/>
                  <a:pt x="11064881" y="4316869"/>
                  <a:pt x="11088997" y="4316869"/>
                </a:cubicBezTo>
                <a:cubicBezTo>
                  <a:pt x="11113113" y="4316869"/>
                  <a:pt x="11132662" y="4294914"/>
                  <a:pt x="11132662" y="4267830"/>
                </a:cubicBezTo>
                <a:cubicBezTo>
                  <a:pt x="11132662" y="4240745"/>
                  <a:pt x="11113113" y="4218790"/>
                  <a:pt x="11088997" y="4218790"/>
                </a:cubicBezTo>
                <a:close/>
                <a:moveTo>
                  <a:pt x="10883851" y="4218790"/>
                </a:moveTo>
                <a:cubicBezTo>
                  <a:pt x="10876813" y="4218790"/>
                  <a:pt x="10862738" y="4218790"/>
                  <a:pt x="10855700" y="4222293"/>
                </a:cubicBezTo>
                <a:cubicBezTo>
                  <a:pt x="10855700" y="4222293"/>
                  <a:pt x="10855700" y="4222293"/>
                  <a:pt x="10855700" y="4236304"/>
                </a:cubicBezTo>
                <a:cubicBezTo>
                  <a:pt x="10866257" y="4229299"/>
                  <a:pt x="10873294" y="4225796"/>
                  <a:pt x="10883851" y="4225796"/>
                </a:cubicBezTo>
                <a:cubicBezTo>
                  <a:pt x="10901445" y="4225796"/>
                  <a:pt x="10904964" y="4236304"/>
                  <a:pt x="10904964" y="4250316"/>
                </a:cubicBezTo>
                <a:cubicBezTo>
                  <a:pt x="10904964" y="4250316"/>
                  <a:pt x="10904964" y="4250316"/>
                  <a:pt x="10904964" y="4257321"/>
                </a:cubicBezTo>
                <a:cubicBezTo>
                  <a:pt x="10880332" y="4257321"/>
                  <a:pt x="10845144" y="4257321"/>
                  <a:pt x="10845144" y="4288846"/>
                </a:cubicBezTo>
                <a:cubicBezTo>
                  <a:pt x="10845144" y="4299355"/>
                  <a:pt x="10848663" y="4316869"/>
                  <a:pt x="10876813" y="4316869"/>
                </a:cubicBezTo>
                <a:cubicBezTo>
                  <a:pt x="10887370" y="4316869"/>
                  <a:pt x="10901445" y="4309863"/>
                  <a:pt x="10904964" y="4299355"/>
                </a:cubicBezTo>
                <a:cubicBezTo>
                  <a:pt x="10904964" y="4299355"/>
                  <a:pt x="10904964" y="4299355"/>
                  <a:pt x="10908483" y="4299355"/>
                </a:cubicBezTo>
                <a:lnTo>
                  <a:pt x="10908483" y="4313366"/>
                </a:lnTo>
                <a:cubicBezTo>
                  <a:pt x="10908483" y="4313366"/>
                  <a:pt x="10908483" y="4313366"/>
                  <a:pt x="10919039" y="4313366"/>
                </a:cubicBezTo>
                <a:cubicBezTo>
                  <a:pt x="10919039" y="4309863"/>
                  <a:pt x="10919039" y="4302858"/>
                  <a:pt x="10919039" y="4295852"/>
                </a:cubicBezTo>
                <a:cubicBezTo>
                  <a:pt x="10919039" y="4295852"/>
                  <a:pt x="10919039" y="4295852"/>
                  <a:pt x="10919039" y="4253819"/>
                </a:cubicBezTo>
                <a:cubicBezTo>
                  <a:pt x="10919039" y="4229299"/>
                  <a:pt x="10908483" y="4218790"/>
                  <a:pt x="10883851" y="4218790"/>
                </a:cubicBezTo>
                <a:close/>
                <a:moveTo>
                  <a:pt x="10642268" y="4218790"/>
                </a:moveTo>
                <a:cubicBezTo>
                  <a:pt x="10642268" y="4225756"/>
                  <a:pt x="10642268" y="4236206"/>
                  <a:pt x="10642268" y="4243173"/>
                </a:cubicBezTo>
                <a:lnTo>
                  <a:pt x="10642268" y="4312838"/>
                </a:lnTo>
                <a:cubicBezTo>
                  <a:pt x="10642268" y="4312838"/>
                  <a:pt x="10642268" y="4312838"/>
                  <a:pt x="10656343" y="4312838"/>
                </a:cubicBezTo>
                <a:cubicBezTo>
                  <a:pt x="10656343" y="4312838"/>
                  <a:pt x="10656343" y="4312838"/>
                  <a:pt x="10656343" y="4260589"/>
                </a:cubicBezTo>
                <a:cubicBezTo>
                  <a:pt x="10656343" y="4246656"/>
                  <a:pt x="10663381" y="4225756"/>
                  <a:pt x="10684494" y="4225756"/>
                </a:cubicBezTo>
                <a:cubicBezTo>
                  <a:pt x="10698569" y="4225756"/>
                  <a:pt x="10705607" y="4239689"/>
                  <a:pt x="10705607" y="4257106"/>
                </a:cubicBezTo>
                <a:cubicBezTo>
                  <a:pt x="10705607" y="4257106"/>
                  <a:pt x="10705607" y="4257106"/>
                  <a:pt x="10705607" y="4312838"/>
                </a:cubicBezTo>
                <a:cubicBezTo>
                  <a:pt x="10705607" y="4312838"/>
                  <a:pt x="10705607" y="4312838"/>
                  <a:pt x="10716163" y="4312838"/>
                </a:cubicBezTo>
                <a:cubicBezTo>
                  <a:pt x="10716163" y="4312838"/>
                  <a:pt x="10716163" y="4312838"/>
                  <a:pt x="10716163" y="4253622"/>
                </a:cubicBezTo>
                <a:cubicBezTo>
                  <a:pt x="10716163" y="4232723"/>
                  <a:pt x="10709125" y="4218790"/>
                  <a:pt x="10684494" y="4218790"/>
                </a:cubicBezTo>
                <a:cubicBezTo>
                  <a:pt x="10666900" y="4218790"/>
                  <a:pt x="10659862" y="4229239"/>
                  <a:pt x="10652824" y="4236206"/>
                </a:cubicBezTo>
                <a:cubicBezTo>
                  <a:pt x="10652824" y="4236206"/>
                  <a:pt x="10652824" y="4236206"/>
                  <a:pt x="10652824" y="4218790"/>
                </a:cubicBezTo>
                <a:cubicBezTo>
                  <a:pt x="10652824" y="4218790"/>
                  <a:pt x="10652824" y="4218790"/>
                  <a:pt x="10642268" y="4218790"/>
                </a:cubicBezTo>
                <a:close/>
                <a:moveTo>
                  <a:pt x="10540159" y="4218790"/>
                </a:moveTo>
                <a:cubicBezTo>
                  <a:pt x="10540159" y="4218790"/>
                  <a:pt x="10540159" y="4218790"/>
                  <a:pt x="10540159" y="4281840"/>
                </a:cubicBezTo>
                <a:cubicBezTo>
                  <a:pt x="10540159" y="4302858"/>
                  <a:pt x="10547196" y="4316869"/>
                  <a:pt x="10571828" y="4316869"/>
                </a:cubicBezTo>
                <a:cubicBezTo>
                  <a:pt x="10589422" y="4316869"/>
                  <a:pt x="10596460" y="4306360"/>
                  <a:pt x="10603498" y="4299355"/>
                </a:cubicBezTo>
                <a:cubicBezTo>
                  <a:pt x="10603498" y="4299355"/>
                  <a:pt x="10603498" y="4299355"/>
                  <a:pt x="10603498" y="4313366"/>
                </a:cubicBezTo>
                <a:cubicBezTo>
                  <a:pt x="10603498" y="4313366"/>
                  <a:pt x="10603498" y="4313366"/>
                  <a:pt x="10614054" y="4313366"/>
                </a:cubicBezTo>
                <a:cubicBezTo>
                  <a:pt x="10614054" y="4306360"/>
                  <a:pt x="10614054" y="4299355"/>
                  <a:pt x="10614054" y="4292349"/>
                </a:cubicBezTo>
                <a:lnTo>
                  <a:pt x="10614054" y="4218790"/>
                </a:lnTo>
                <a:cubicBezTo>
                  <a:pt x="10614054" y="4218790"/>
                  <a:pt x="10614054" y="4218790"/>
                  <a:pt x="10599979" y="4218790"/>
                </a:cubicBezTo>
                <a:cubicBezTo>
                  <a:pt x="10599979" y="4218790"/>
                  <a:pt x="10599979" y="4218790"/>
                  <a:pt x="10599979" y="4271332"/>
                </a:cubicBezTo>
                <a:cubicBezTo>
                  <a:pt x="10599979" y="4288846"/>
                  <a:pt x="10592941" y="4306360"/>
                  <a:pt x="10571828" y="4306360"/>
                </a:cubicBezTo>
                <a:cubicBezTo>
                  <a:pt x="10557753" y="4306360"/>
                  <a:pt x="10550715" y="4295852"/>
                  <a:pt x="10550715" y="4278338"/>
                </a:cubicBezTo>
                <a:cubicBezTo>
                  <a:pt x="10550715" y="4278338"/>
                  <a:pt x="10550715" y="4278338"/>
                  <a:pt x="10550715" y="4218790"/>
                </a:cubicBezTo>
                <a:cubicBezTo>
                  <a:pt x="10550715" y="4218790"/>
                  <a:pt x="10550715" y="4218790"/>
                  <a:pt x="10540159" y="4218790"/>
                </a:cubicBezTo>
                <a:close/>
                <a:moveTo>
                  <a:pt x="10471637" y="4218790"/>
                </a:moveTo>
                <a:cubicBezTo>
                  <a:pt x="10447151" y="4218790"/>
                  <a:pt x="10427300" y="4240745"/>
                  <a:pt x="10427300" y="4267830"/>
                </a:cubicBezTo>
                <a:cubicBezTo>
                  <a:pt x="10427300" y="4294914"/>
                  <a:pt x="10447151" y="4316869"/>
                  <a:pt x="10471637" y="4316869"/>
                </a:cubicBezTo>
                <a:cubicBezTo>
                  <a:pt x="10496124" y="4316869"/>
                  <a:pt x="10515975" y="4294914"/>
                  <a:pt x="10515975" y="4267830"/>
                </a:cubicBezTo>
                <a:cubicBezTo>
                  <a:pt x="10515975" y="4240745"/>
                  <a:pt x="10496124" y="4218790"/>
                  <a:pt x="10471637" y="4218790"/>
                </a:cubicBezTo>
                <a:close/>
                <a:moveTo>
                  <a:pt x="11655303" y="4204011"/>
                </a:moveTo>
                <a:lnTo>
                  <a:pt x="11659333" y="4214760"/>
                </a:lnTo>
                <a:lnTo>
                  <a:pt x="11663364" y="4221478"/>
                </a:lnTo>
                <a:lnTo>
                  <a:pt x="11648585" y="4221478"/>
                </a:lnTo>
                <a:lnTo>
                  <a:pt x="11652616" y="4214760"/>
                </a:lnTo>
                <a:close/>
                <a:moveTo>
                  <a:pt x="11659446" y="4193263"/>
                </a:moveTo>
                <a:cubicBezTo>
                  <a:pt x="11659446" y="4193263"/>
                  <a:pt x="11659446" y="4193263"/>
                  <a:pt x="11649032" y="4196777"/>
                </a:cubicBezTo>
                <a:cubicBezTo>
                  <a:pt x="11649032" y="4196777"/>
                  <a:pt x="11649032" y="4196777"/>
                  <a:pt x="11645562" y="4214347"/>
                </a:cubicBezTo>
                <a:cubicBezTo>
                  <a:pt x="11645562" y="4214347"/>
                  <a:pt x="11645562" y="4214347"/>
                  <a:pt x="11635149" y="4235429"/>
                </a:cubicBezTo>
                <a:cubicBezTo>
                  <a:pt x="11638620" y="4235429"/>
                  <a:pt x="11642091" y="4235429"/>
                  <a:pt x="11645562" y="4238943"/>
                </a:cubicBezTo>
                <a:cubicBezTo>
                  <a:pt x="11645562" y="4238943"/>
                  <a:pt x="11645562" y="4238943"/>
                  <a:pt x="11645562" y="4228402"/>
                </a:cubicBezTo>
                <a:cubicBezTo>
                  <a:pt x="11645562" y="4228402"/>
                  <a:pt x="11645562" y="4228402"/>
                  <a:pt x="11666387" y="4228402"/>
                </a:cubicBezTo>
                <a:cubicBezTo>
                  <a:pt x="11666387" y="4228402"/>
                  <a:pt x="11666387" y="4228402"/>
                  <a:pt x="11666387" y="4235429"/>
                </a:cubicBezTo>
                <a:cubicBezTo>
                  <a:pt x="11669858" y="4235429"/>
                  <a:pt x="11673329" y="4235429"/>
                  <a:pt x="11676800" y="4235429"/>
                </a:cubicBezTo>
                <a:cubicBezTo>
                  <a:pt x="11676800" y="4235429"/>
                  <a:pt x="11676800" y="4235429"/>
                  <a:pt x="11666387" y="4214347"/>
                </a:cubicBezTo>
                <a:lnTo>
                  <a:pt x="11659446" y="4196777"/>
                </a:lnTo>
                <a:cubicBezTo>
                  <a:pt x="11659446" y="4196777"/>
                  <a:pt x="11659446" y="4196777"/>
                  <a:pt x="11659446" y="4193263"/>
                </a:cubicBezTo>
                <a:close/>
                <a:moveTo>
                  <a:pt x="10964451" y="4193262"/>
                </a:moveTo>
                <a:cubicBezTo>
                  <a:pt x="10964451" y="4193262"/>
                  <a:pt x="10964451" y="4193262"/>
                  <a:pt x="10953971" y="4196794"/>
                </a:cubicBezTo>
                <a:cubicBezTo>
                  <a:pt x="10953971" y="4196794"/>
                  <a:pt x="10953971" y="4196794"/>
                  <a:pt x="10953971" y="4217983"/>
                </a:cubicBezTo>
                <a:cubicBezTo>
                  <a:pt x="10953971" y="4217983"/>
                  <a:pt x="10953971" y="4217983"/>
                  <a:pt x="10936505" y="4217983"/>
                </a:cubicBezTo>
                <a:cubicBezTo>
                  <a:pt x="10936505" y="4217983"/>
                  <a:pt x="10936505" y="4217983"/>
                  <a:pt x="10936505" y="4228578"/>
                </a:cubicBezTo>
                <a:cubicBezTo>
                  <a:pt x="10936505" y="4228578"/>
                  <a:pt x="10936505" y="4228578"/>
                  <a:pt x="10953971" y="4228578"/>
                </a:cubicBezTo>
                <a:cubicBezTo>
                  <a:pt x="10953971" y="4228578"/>
                  <a:pt x="10953971" y="4228578"/>
                  <a:pt x="10953971" y="4285084"/>
                </a:cubicBezTo>
                <a:cubicBezTo>
                  <a:pt x="10953971" y="4302742"/>
                  <a:pt x="10953971" y="4316868"/>
                  <a:pt x="10974931" y="4316868"/>
                </a:cubicBezTo>
                <a:cubicBezTo>
                  <a:pt x="10981917" y="4316868"/>
                  <a:pt x="10985410" y="4316868"/>
                  <a:pt x="10988904" y="4313337"/>
                </a:cubicBezTo>
                <a:cubicBezTo>
                  <a:pt x="10988904" y="4313337"/>
                  <a:pt x="10988904" y="4313337"/>
                  <a:pt x="10988904" y="4302742"/>
                </a:cubicBezTo>
                <a:cubicBezTo>
                  <a:pt x="10985410" y="4306273"/>
                  <a:pt x="10981917" y="4306273"/>
                  <a:pt x="10978424" y="4306273"/>
                </a:cubicBezTo>
                <a:cubicBezTo>
                  <a:pt x="10967944" y="4306273"/>
                  <a:pt x="10964451" y="4299211"/>
                  <a:pt x="10964451" y="4292147"/>
                </a:cubicBezTo>
                <a:cubicBezTo>
                  <a:pt x="10964451" y="4292147"/>
                  <a:pt x="10964451" y="4292147"/>
                  <a:pt x="10964451" y="4228578"/>
                </a:cubicBezTo>
                <a:cubicBezTo>
                  <a:pt x="10964451" y="4228578"/>
                  <a:pt x="10964451" y="4228578"/>
                  <a:pt x="10985410" y="4228578"/>
                </a:cubicBezTo>
                <a:lnTo>
                  <a:pt x="10985410" y="4217983"/>
                </a:lnTo>
                <a:cubicBezTo>
                  <a:pt x="10985410" y="4217983"/>
                  <a:pt x="10985410" y="4217983"/>
                  <a:pt x="10964451" y="4217983"/>
                </a:cubicBezTo>
                <a:cubicBezTo>
                  <a:pt x="10964451" y="4217983"/>
                  <a:pt x="10964451" y="4217983"/>
                  <a:pt x="10964451" y="4193262"/>
                </a:cubicBezTo>
                <a:close/>
                <a:moveTo>
                  <a:pt x="11599881" y="4190576"/>
                </a:moveTo>
                <a:cubicBezTo>
                  <a:pt x="11589469" y="4232742"/>
                  <a:pt x="11589469" y="4232742"/>
                  <a:pt x="11589469" y="4232742"/>
                </a:cubicBezTo>
                <a:cubicBezTo>
                  <a:pt x="11592940" y="4232742"/>
                  <a:pt x="11596410" y="4232742"/>
                  <a:pt x="11599881" y="4232742"/>
                </a:cubicBezTo>
                <a:cubicBezTo>
                  <a:pt x="11603352" y="4208146"/>
                  <a:pt x="11603352" y="4208146"/>
                  <a:pt x="11603352" y="4208146"/>
                </a:cubicBezTo>
                <a:cubicBezTo>
                  <a:pt x="11617236" y="4236256"/>
                  <a:pt x="11617236" y="4236256"/>
                  <a:pt x="11617236" y="4236256"/>
                </a:cubicBezTo>
                <a:cubicBezTo>
                  <a:pt x="11620707" y="4236256"/>
                  <a:pt x="11624178" y="4236256"/>
                  <a:pt x="11624178" y="4236256"/>
                </a:cubicBezTo>
                <a:cubicBezTo>
                  <a:pt x="11631119" y="4194090"/>
                  <a:pt x="11631119" y="4194090"/>
                  <a:pt x="11631119" y="4194090"/>
                </a:cubicBezTo>
                <a:cubicBezTo>
                  <a:pt x="11627648" y="4194090"/>
                  <a:pt x="11624178" y="4194090"/>
                  <a:pt x="11624178" y="4194090"/>
                </a:cubicBezTo>
                <a:cubicBezTo>
                  <a:pt x="11620707" y="4222201"/>
                  <a:pt x="11620707" y="4222201"/>
                  <a:pt x="11620707" y="4222201"/>
                </a:cubicBezTo>
                <a:cubicBezTo>
                  <a:pt x="11606824" y="4190576"/>
                  <a:pt x="11606824" y="4190576"/>
                  <a:pt x="11606824" y="4190576"/>
                </a:cubicBezTo>
                <a:cubicBezTo>
                  <a:pt x="11603352" y="4190576"/>
                  <a:pt x="11603352" y="4190576"/>
                  <a:pt x="11599881" y="4190576"/>
                </a:cubicBezTo>
                <a:close/>
                <a:moveTo>
                  <a:pt x="11709044" y="4186546"/>
                </a:moveTo>
                <a:cubicBezTo>
                  <a:pt x="11695071" y="4190097"/>
                  <a:pt x="11684592" y="4193647"/>
                  <a:pt x="11674112" y="4193647"/>
                </a:cubicBezTo>
                <a:cubicBezTo>
                  <a:pt x="11674112" y="4200749"/>
                  <a:pt x="11674112" y="4200749"/>
                  <a:pt x="11674112" y="4200749"/>
                </a:cubicBezTo>
                <a:cubicBezTo>
                  <a:pt x="11681098" y="4200749"/>
                  <a:pt x="11684592" y="4200749"/>
                  <a:pt x="11688084" y="4200749"/>
                </a:cubicBezTo>
                <a:cubicBezTo>
                  <a:pt x="11695071" y="4236257"/>
                  <a:pt x="11695071" y="4236257"/>
                  <a:pt x="11695071" y="4236257"/>
                </a:cubicBezTo>
                <a:cubicBezTo>
                  <a:pt x="11702057" y="4232706"/>
                  <a:pt x="11702057" y="4232706"/>
                  <a:pt x="11702057" y="4232706"/>
                </a:cubicBezTo>
                <a:cubicBezTo>
                  <a:pt x="11695071" y="4197198"/>
                  <a:pt x="11695071" y="4197198"/>
                  <a:pt x="11695071" y="4197198"/>
                </a:cubicBezTo>
                <a:cubicBezTo>
                  <a:pt x="11702057" y="4197198"/>
                  <a:pt x="11705551" y="4197198"/>
                  <a:pt x="11709044" y="4193647"/>
                </a:cubicBezTo>
                <a:close/>
                <a:moveTo>
                  <a:pt x="11564748" y="4186546"/>
                </a:moveTo>
                <a:cubicBezTo>
                  <a:pt x="11564748" y="4186546"/>
                  <a:pt x="11564748" y="4186546"/>
                  <a:pt x="11575228" y="4189905"/>
                </a:cubicBezTo>
                <a:cubicBezTo>
                  <a:pt x="11578720" y="4189905"/>
                  <a:pt x="11578720" y="4193264"/>
                  <a:pt x="11578720" y="4193264"/>
                </a:cubicBezTo>
                <a:cubicBezTo>
                  <a:pt x="11578720" y="4193264"/>
                  <a:pt x="11578720" y="4196622"/>
                  <a:pt x="11578720" y="4196622"/>
                </a:cubicBezTo>
                <a:cubicBezTo>
                  <a:pt x="11578720" y="4196622"/>
                  <a:pt x="11575228" y="4199981"/>
                  <a:pt x="11571734" y="4199981"/>
                </a:cubicBezTo>
                <a:cubicBezTo>
                  <a:pt x="11571734" y="4199981"/>
                  <a:pt x="11571734" y="4199981"/>
                  <a:pt x="11561254" y="4196622"/>
                </a:cubicBezTo>
                <a:cubicBezTo>
                  <a:pt x="11561254" y="4196622"/>
                  <a:pt x="11561254" y="4196622"/>
                  <a:pt x="11564748" y="4193264"/>
                </a:cubicBezTo>
                <a:cubicBezTo>
                  <a:pt x="11564748" y="4193264"/>
                  <a:pt x="11564748" y="4193264"/>
                  <a:pt x="11564748" y="4186546"/>
                </a:cubicBezTo>
                <a:close/>
                <a:moveTo>
                  <a:pt x="11014562" y="4184660"/>
                </a:moveTo>
                <a:lnTo>
                  <a:pt x="11014562" y="4198354"/>
                </a:lnTo>
                <a:lnTo>
                  <a:pt x="11026851" y="4198354"/>
                </a:lnTo>
                <a:lnTo>
                  <a:pt x="11026851" y="4184660"/>
                </a:lnTo>
                <a:close/>
                <a:moveTo>
                  <a:pt x="11715762" y="4182514"/>
                </a:moveTo>
                <a:cubicBezTo>
                  <a:pt x="11729582" y="4225508"/>
                  <a:pt x="11729582" y="4225508"/>
                  <a:pt x="11729582" y="4225508"/>
                </a:cubicBezTo>
                <a:cubicBezTo>
                  <a:pt x="11733036" y="4221925"/>
                  <a:pt x="11736491" y="4221925"/>
                  <a:pt x="11739946" y="4221925"/>
                </a:cubicBezTo>
                <a:cubicBezTo>
                  <a:pt x="11726127" y="4182514"/>
                  <a:pt x="11726127" y="4182514"/>
                  <a:pt x="11726127" y="4182514"/>
                </a:cubicBezTo>
                <a:cubicBezTo>
                  <a:pt x="11722671" y="4182514"/>
                  <a:pt x="11719217" y="4182514"/>
                  <a:pt x="11715762" y="4182514"/>
                </a:cubicBezTo>
                <a:close/>
                <a:moveTo>
                  <a:pt x="10346688" y="4182514"/>
                </a:moveTo>
                <a:lnTo>
                  <a:pt x="10346688" y="4312838"/>
                </a:lnTo>
                <a:lnTo>
                  <a:pt x="10361467" y="4312838"/>
                </a:lnTo>
                <a:lnTo>
                  <a:pt x="10361467" y="4253722"/>
                </a:lnTo>
                <a:lnTo>
                  <a:pt x="10407148" y="4253722"/>
                </a:lnTo>
                <a:lnTo>
                  <a:pt x="10407148" y="4242974"/>
                </a:lnTo>
                <a:lnTo>
                  <a:pt x="10361467" y="4242974"/>
                </a:lnTo>
                <a:lnTo>
                  <a:pt x="10361467" y="4193262"/>
                </a:lnTo>
                <a:lnTo>
                  <a:pt x="10409835" y="4193262"/>
                </a:lnTo>
                <a:lnTo>
                  <a:pt x="10409835" y="4182514"/>
                </a:lnTo>
                <a:close/>
                <a:moveTo>
                  <a:pt x="11561143" y="4175797"/>
                </a:moveTo>
                <a:cubicBezTo>
                  <a:pt x="11561143" y="4175797"/>
                  <a:pt x="11561143" y="4175797"/>
                  <a:pt x="11554200" y="4193264"/>
                </a:cubicBezTo>
                <a:cubicBezTo>
                  <a:pt x="11554200" y="4193264"/>
                  <a:pt x="11554200" y="4193264"/>
                  <a:pt x="11554200" y="4196756"/>
                </a:cubicBezTo>
                <a:cubicBezTo>
                  <a:pt x="11554200" y="4196756"/>
                  <a:pt x="11554200" y="4196756"/>
                  <a:pt x="11543788" y="4214223"/>
                </a:cubicBezTo>
                <a:cubicBezTo>
                  <a:pt x="11547259" y="4217716"/>
                  <a:pt x="11550730" y="4217716"/>
                  <a:pt x="11554200" y="4217716"/>
                </a:cubicBezTo>
                <a:cubicBezTo>
                  <a:pt x="11554200" y="4217716"/>
                  <a:pt x="11554200" y="4217716"/>
                  <a:pt x="11557671" y="4203743"/>
                </a:cubicBezTo>
                <a:cubicBezTo>
                  <a:pt x="11557671" y="4203743"/>
                  <a:pt x="11557671" y="4203743"/>
                  <a:pt x="11568084" y="4207237"/>
                </a:cubicBezTo>
                <a:cubicBezTo>
                  <a:pt x="11568084" y="4207237"/>
                  <a:pt x="11568084" y="4207237"/>
                  <a:pt x="11568084" y="4224702"/>
                </a:cubicBezTo>
                <a:cubicBezTo>
                  <a:pt x="11571555" y="4224702"/>
                  <a:pt x="11575026" y="4228196"/>
                  <a:pt x="11578497" y="4228196"/>
                </a:cubicBezTo>
                <a:cubicBezTo>
                  <a:pt x="11578497" y="4228196"/>
                  <a:pt x="11578497" y="4228196"/>
                  <a:pt x="11575026" y="4207237"/>
                </a:cubicBezTo>
                <a:cubicBezTo>
                  <a:pt x="11581968" y="4207237"/>
                  <a:pt x="11585438" y="4200250"/>
                  <a:pt x="11585438" y="4196756"/>
                </a:cubicBezTo>
                <a:cubicBezTo>
                  <a:pt x="11585438" y="4196756"/>
                  <a:pt x="11585438" y="4193264"/>
                  <a:pt x="11585438" y="4193264"/>
                </a:cubicBezTo>
                <a:cubicBezTo>
                  <a:pt x="11585438" y="4189770"/>
                  <a:pt x="11585438" y="4186277"/>
                  <a:pt x="11578497" y="4182784"/>
                </a:cubicBezTo>
                <a:cubicBezTo>
                  <a:pt x="11578497" y="4182784"/>
                  <a:pt x="11578497" y="4182784"/>
                  <a:pt x="11561143" y="4175797"/>
                </a:cubicBezTo>
                <a:close/>
                <a:moveTo>
                  <a:pt x="11766241" y="4173090"/>
                </a:moveTo>
                <a:cubicBezTo>
                  <a:pt x="11769696" y="4173531"/>
                  <a:pt x="11773151" y="4175294"/>
                  <a:pt x="11774878" y="4178821"/>
                </a:cubicBezTo>
                <a:cubicBezTo>
                  <a:pt x="11774878" y="4182348"/>
                  <a:pt x="11774878" y="4185874"/>
                  <a:pt x="11774878" y="4185874"/>
                </a:cubicBezTo>
                <a:cubicBezTo>
                  <a:pt x="11774878" y="4189401"/>
                  <a:pt x="11774878" y="4192929"/>
                  <a:pt x="11771423" y="4196455"/>
                </a:cubicBezTo>
                <a:cubicBezTo>
                  <a:pt x="11771423" y="4196455"/>
                  <a:pt x="11771423" y="4196455"/>
                  <a:pt x="11767968" y="4199982"/>
                </a:cubicBezTo>
                <a:cubicBezTo>
                  <a:pt x="11764514" y="4199982"/>
                  <a:pt x="11757604" y="4199982"/>
                  <a:pt x="11754149" y="4196455"/>
                </a:cubicBezTo>
                <a:cubicBezTo>
                  <a:pt x="11750694" y="4196455"/>
                  <a:pt x="11750694" y="4192929"/>
                  <a:pt x="11750694" y="4192929"/>
                </a:cubicBezTo>
                <a:cubicBezTo>
                  <a:pt x="11750694" y="4192929"/>
                  <a:pt x="11750694" y="4189401"/>
                  <a:pt x="11750694" y="4185874"/>
                </a:cubicBezTo>
                <a:cubicBezTo>
                  <a:pt x="11750694" y="4182348"/>
                  <a:pt x="11750694" y="4178821"/>
                  <a:pt x="11757604" y="4175294"/>
                </a:cubicBezTo>
                <a:cubicBezTo>
                  <a:pt x="11759332" y="4173531"/>
                  <a:pt x="11762786" y="4172649"/>
                  <a:pt x="11766241" y="4173090"/>
                </a:cubicBezTo>
                <a:close/>
                <a:moveTo>
                  <a:pt x="10810738" y="4171765"/>
                </a:moveTo>
                <a:cubicBezTo>
                  <a:pt x="10810738" y="4171765"/>
                  <a:pt x="10810738" y="4171765"/>
                  <a:pt x="10810738" y="4235469"/>
                </a:cubicBezTo>
                <a:cubicBezTo>
                  <a:pt x="10810738" y="4228391"/>
                  <a:pt x="10800048" y="4217773"/>
                  <a:pt x="10782231" y="4217773"/>
                </a:cubicBezTo>
                <a:cubicBezTo>
                  <a:pt x="10753724" y="4217773"/>
                  <a:pt x="10743034" y="4239008"/>
                  <a:pt x="10743034" y="4267321"/>
                </a:cubicBezTo>
                <a:cubicBezTo>
                  <a:pt x="10743034" y="4295634"/>
                  <a:pt x="10753724" y="4316868"/>
                  <a:pt x="10782231" y="4316868"/>
                </a:cubicBezTo>
                <a:cubicBezTo>
                  <a:pt x="10796484" y="4316868"/>
                  <a:pt x="10803611" y="4313329"/>
                  <a:pt x="10810738" y="4299172"/>
                </a:cubicBezTo>
                <a:cubicBezTo>
                  <a:pt x="10810738" y="4299172"/>
                  <a:pt x="10810738" y="4299172"/>
                  <a:pt x="10810738" y="4313329"/>
                </a:cubicBezTo>
                <a:cubicBezTo>
                  <a:pt x="10810738" y="4313329"/>
                  <a:pt x="10810738" y="4313329"/>
                  <a:pt x="10824991" y="4313329"/>
                </a:cubicBezTo>
                <a:lnTo>
                  <a:pt x="10824991" y="4171765"/>
                </a:lnTo>
                <a:cubicBezTo>
                  <a:pt x="10824991" y="4171765"/>
                  <a:pt x="10824991" y="4171765"/>
                  <a:pt x="10810738" y="4171765"/>
                </a:cubicBezTo>
                <a:close/>
                <a:moveTo>
                  <a:pt x="11768161" y="4166249"/>
                </a:moveTo>
                <a:cubicBezTo>
                  <a:pt x="11762338" y="4164954"/>
                  <a:pt x="11756068" y="4165817"/>
                  <a:pt x="11750694" y="4169272"/>
                </a:cubicBezTo>
                <a:cubicBezTo>
                  <a:pt x="11743528" y="4172727"/>
                  <a:pt x="11739946" y="4179637"/>
                  <a:pt x="11739946" y="4186546"/>
                </a:cubicBezTo>
                <a:cubicBezTo>
                  <a:pt x="11739946" y="4190001"/>
                  <a:pt x="11743528" y="4193456"/>
                  <a:pt x="11743528" y="4196911"/>
                </a:cubicBezTo>
                <a:cubicBezTo>
                  <a:pt x="11750694" y="4207276"/>
                  <a:pt x="11765025" y="4210730"/>
                  <a:pt x="11772191" y="4203821"/>
                </a:cubicBezTo>
                <a:cubicBezTo>
                  <a:pt x="11779357" y="4203821"/>
                  <a:pt x="11779357" y="4200366"/>
                  <a:pt x="11782939" y="4196911"/>
                </a:cubicBezTo>
                <a:cubicBezTo>
                  <a:pt x="11782939" y="4193456"/>
                  <a:pt x="11782939" y="4190001"/>
                  <a:pt x="11782939" y="4186546"/>
                </a:cubicBezTo>
                <a:cubicBezTo>
                  <a:pt x="11782939" y="4183092"/>
                  <a:pt x="11782939" y="4179637"/>
                  <a:pt x="11782939" y="4176182"/>
                </a:cubicBezTo>
                <a:cubicBezTo>
                  <a:pt x="11779357" y="4170999"/>
                  <a:pt x="11773982" y="4167545"/>
                  <a:pt x="11768161" y="4166249"/>
                </a:cubicBezTo>
                <a:close/>
                <a:moveTo>
                  <a:pt x="11525909" y="4158331"/>
                </a:moveTo>
                <a:cubicBezTo>
                  <a:pt x="11504825" y="4193263"/>
                  <a:pt x="11504825" y="4193263"/>
                  <a:pt x="11504825" y="4193263"/>
                </a:cubicBezTo>
                <a:cubicBezTo>
                  <a:pt x="11511853" y="4200249"/>
                  <a:pt x="11518881" y="4203743"/>
                  <a:pt x="11529423" y="4210729"/>
                </a:cubicBezTo>
                <a:cubicBezTo>
                  <a:pt x="11532937" y="4203743"/>
                  <a:pt x="11532937" y="4203743"/>
                  <a:pt x="11532937" y="4203743"/>
                </a:cubicBezTo>
                <a:cubicBezTo>
                  <a:pt x="11515367" y="4193263"/>
                  <a:pt x="11515367" y="4193263"/>
                  <a:pt x="11515367" y="4193263"/>
                </a:cubicBezTo>
                <a:cubicBezTo>
                  <a:pt x="11522395" y="4182784"/>
                  <a:pt x="11522395" y="4182784"/>
                  <a:pt x="11522395" y="4182784"/>
                </a:cubicBezTo>
                <a:cubicBezTo>
                  <a:pt x="11532937" y="4189770"/>
                  <a:pt x="11532937" y="4189770"/>
                  <a:pt x="11532937" y="4189770"/>
                </a:cubicBezTo>
                <a:cubicBezTo>
                  <a:pt x="11536450" y="4182784"/>
                  <a:pt x="11536450" y="4182784"/>
                  <a:pt x="11536450" y="4182784"/>
                </a:cubicBezTo>
                <a:cubicBezTo>
                  <a:pt x="11532937" y="4182784"/>
                  <a:pt x="11529423" y="4179290"/>
                  <a:pt x="11525909" y="4175797"/>
                </a:cubicBezTo>
                <a:lnTo>
                  <a:pt x="11529423" y="4168811"/>
                </a:lnTo>
                <a:cubicBezTo>
                  <a:pt x="11536450" y="4172303"/>
                  <a:pt x="11539964" y="4175797"/>
                  <a:pt x="11546992" y="4179290"/>
                </a:cubicBezTo>
                <a:cubicBezTo>
                  <a:pt x="11550506" y="4172303"/>
                  <a:pt x="11550506" y="4172303"/>
                  <a:pt x="11550506" y="4172303"/>
                </a:cubicBezTo>
                <a:cubicBezTo>
                  <a:pt x="11543478" y="4168811"/>
                  <a:pt x="11532937" y="4161824"/>
                  <a:pt x="11525909" y="4158331"/>
                </a:cubicBezTo>
                <a:close/>
                <a:moveTo>
                  <a:pt x="11803361" y="4130117"/>
                </a:moveTo>
                <a:cubicBezTo>
                  <a:pt x="11799868" y="4133643"/>
                  <a:pt x="11799868" y="4133643"/>
                  <a:pt x="11796375" y="4137170"/>
                </a:cubicBezTo>
                <a:cubicBezTo>
                  <a:pt x="11813840" y="4154804"/>
                  <a:pt x="11813840" y="4154804"/>
                  <a:pt x="11813840" y="4154804"/>
                </a:cubicBezTo>
                <a:cubicBezTo>
                  <a:pt x="11785895" y="4147751"/>
                  <a:pt x="11785895" y="4147751"/>
                  <a:pt x="11785895" y="4147751"/>
                </a:cubicBezTo>
                <a:cubicBezTo>
                  <a:pt x="11782402" y="4147751"/>
                  <a:pt x="11782402" y="4151277"/>
                  <a:pt x="11778908" y="4151277"/>
                </a:cubicBezTo>
                <a:cubicBezTo>
                  <a:pt x="11803361" y="4186546"/>
                  <a:pt x="11803361" y="4186546"/>
                  <a:pt x="11803361" y="4186546"/>
                </a:cubicBezTo>
                <a:cubicBezTo>
                  <a:pt x="11806854" y="4183019"/>
                  <a:pt x="11806854" y="4183019"/>
                  <a:pt x="11810348" y="4179492"/>
                </a:cubicBezTo>
                <a:cubicBezTo>
                  <a:pt x="11796375" y="4158331"/>
                  <a:pt x="11796375" y="4158331"/>
                  <a:pt x="11796375" y="4158331"/>
                </a:cubicBezTo>
                <a:cubicBezTo>
                  <a:pt x="11824320" y="4168911"/>
                  <a:pt x="11824320" y="4168911"/>
                  <a:pt x="11824320" y="4168911"/>
                </a:cubicBezTo>
                <a:cubicBezTo>
                  <a:pt x="11827814" y="4165385"/>
                  <a:pt x="11827814" y="4165385"/>
                  <a:pt x="11831307" y="4161858"/>
                </a:cubicBezTo>
                <a:cubicBezTo>
                  <a:pt x="11803361" y="4130117"/>
                  <a:pt x="11803361" y="4130117"/>
                  <a:pt x="11803361" y="4130117"/>
                </a:cubicBezTo>
                <a:close/>
                <a:moveTo>
                  <a:pt x="11495008" y="4130117"/>
                </a:moveTo>
                <a:cubicBezTo>
                  <a:pt x="11495008" y="4130117"/>
                  <a:pt x="11495008" y="4130117"/>
                  <a:pt x="11487980" y="4133630"/>
                </a:cubicBezTo>
                <a:cubicBezTo>
                  <a:pt x="11491494" y="4137144"/>
                  <a:pt x="11495008" y="4140658"/>
                  <a:pt x="11498522" y="4144172"/>
                </a:cubicBezTo>
                <a:cubicBezTo>
                  <a:pt x="11498522" y="4144172"/>
                  <a:pt x="11498522" y="4144172"/>
                  <a:pt x="11473924" y="4168769"/>
                </a:cubicBezTo>
                <a:cubicBezTo>
                  <a:pt x="11473924" y="4168769"/>
                  <a:pt x="11473924" y="4168769"/>
                  <a:pt x="11480952" y="4175797"/>
                </a:cubicBezTo>
                <a:cubicBezTo>
                  <a:pt x="11480952" y="4175797"/>
                  <a:pt x="11480952" y="4175797"/>
                  <a:pt x="11505548" y="4151200"/>
                </a:cubicBezTo>
                <a:cubicBezTo>
                  <a:pt x="11509062" y="4151200"/>
                  <a:pt x="11512576" y="4154713"/>
                  <a:pt x="11516090" y="4158227"/>
                </a:cubicBezTo>
                <a:cubicBezTo>
                  <a:pt x="11516090" y="4158227"/>
                  <a:pt x="11516090" y="4158227"/>
                  <a:pt x="11519604" y="4151200"/>
                </a:cubicBezTo>
                <a:cubicBezTo>
                  <a:pt x="11509062" y="4144172"/>
                  <a:pt x="11502036" y="4137144"/>
                  <a:pt x="11495008" y="4130117"/>
                </a:cubicBezTo>
                <a:close/>
                <a:moveTo>
                  <a:pt x="11824589" y="4119368"/>
                </a:moveTo>
                <a:lnTo>
                  <a:pt x="11842055" y="4126086"/>
                </a:lnTo>
                <a:lnTo>
                  <a:pt x="11842055" y="4130117"/>
                </a:lnTo>
                <a:lnTo>
                  <a:pt x="11835337" y="4136835"/>
                </a:lnTo>
                <a:lnTo>
                  <a:pt x="11831307" y="4130117"/>
                </a:lnTo>
                <a:close/>
                <a:moveTo>
                  <a:pt x="11820942" y="4112650"/>
                </a:moveTo>
                <a:lnTo>
                  <a:pt x="11813840" y="4119592"/>
                </a:lnTo>
                <a:cubicBezTo>
                  <a:pt x="11813840" y="4119592"/>
                  <a:pt x="11813840" y="4119592"/>
                  <a:pt x="11820942" y="4130004"/>
                </a:cubicBezTo>
                <a:cubicBezTo>
                  <a:pt x="11820942" y="4130004"/>
                  <a:pt x="11820942" y="4130004"/>
                  <a:pt x="11838696" y="4154300"/>
                </a:cubicBezTo>
                <a:cubicBezTo>
                  <a:pt x="11838696" y="4154300"/>
                  <a:pt x="11842247" y="4150830"/>
                  <a:pt x="11842247" y="4150830"/>
                </a:cubicBezTo>
                <a:cubicBezTo>
                  <a:pt x="11842247" y="4150830"/>
                  <a:pt x="11842247" y="4150830"/>
                  <a:pt x="11838696" y="4143888"/>
                </a:cubicBezTo>
                <a:cubicBezTo>
                  <a:pt x="11838696" y="4143888"/>
                  <a:pt x="11838696" y="4143888"/>
                  <a:pt x="11849349" y="4130004"/>
                </a:cubicBezTo>
                <a:cubicBezTo>
                  <a:pt x="11849349" y="4130004"/>
                  <a:pt x="11849349" y="4130004"/>
                  <a:pt x="11856450" y="4130004"/>
                </a:cubicBezTo>
                <a:cubicBezTo>
                  <a:pt x="11860002" y="4130004"/>
                  <a:pt x="11860002" y="4130004"/>
                  <a:pt x="11860002" y="4130004"/>
                </a:cubicBezTo>
                <a:cubicBezTo>
                  <a:pt x="11860002" y="4126533"/>
                  <a:pt x="11863552" y="4126533"/>
                  <a:pt x="11863552" y="4123062"/>
                </a:cubicBezTo>
                <a:cubicBezTo>
                  <a:pt x="11863552" y="4123062"/>
                  <a:pt x="11863552" y="4123062"/>
                  <a:pt x="11820942" y="4112650"/>
                </a:cubicBezTo>
                <a:close/>
                <a:moveTo>
                  <a:pt x="11466198" y="4097871"/>
                </a:moveTo>
                <a:cubicBezTo>
                  <a:pt x="11430930" y="4122951"/>
                  <a:pt x="11430930" y="4122951"/>
                  <a:pt x="11430930" y="4122951"/>
                </a:cubicBezTo>
                <a:cubicBezTo>
                  <a:pt x="11434457" y="4126534"/>
                  <a:pt x="11434457" y="4126534"/>
                  <a:pt x="11437984" y="4130117"/>
                </a:cubicBezTo>
                <a:cubicBezTo>
                  <a:pt x="11459145" y="4115786"/>
                  <a:pt x="11459145" y="4115786"/>
                  <a:pt x="11459145" y="4115786"/>
                </a:cubicBezTo>
                <a:cubicBezTo>
                  <a:pt x="11448564" y="4144447"/>
                  <a:pt x="11448564" y="4144447"/>
                  <a:pt x="11448564" y="4144447"/>
                </a:cubicBezTo>
                <a:cubicBezTo>
                  <a:pt x="11452091" y="4148031"/>
                  <a:pt x="11452091" y="4148031"/>
                  <a:pt x="11455618" y="4151613"/>
                </a:cubicBezTo>
                <a:cubicBezTo>
                  <a:pt x="11487359" y="4122951"/>
                  <a:pt x="11487359" y="4122951"/>
                  <a:pt x="11487359" y="4122951"/>
                </a:cubicBezTo>
                <a:cubicBezTo>
                  <a:pt x="11487359" y="4119368"/>
                  <a:pt x="11483833" y="4119368"/>
                  <a:pt x="11483833" y="4115786"/>
                </a:cubicBezTo>
                <a:cubicBezTo>
                  <a:pt x="11462672" y="4133699"/>
                  <a:pt x="11462672" y="4133699"/>
                  <a:pt x="11462672" y="4133699"/>
                </a:cubicBezTo>
                <a:cubicBezTo>
                  <a:pt x="11473252" y="4105037"/>
                  <a:pt x="11473252" y="4105037"/>
                  <a:pt x="11473252" y="4105037"/>
                </a:cubicBezTo>
                <a:cubicBezTo>
                  <a:pt x="11469725" y="4101454"/>
                  <a:pt x="11469725" y="4101454"/>
                  <a:pt x="11466198" y="4097871"/>
                </a:cubicBezTo>
                <a:close/>
                <a:moveTo>
                  <a:pt x="11835338" y="4087123"/>
                </a:moveTo>
                <a:lnTo>
                  <a:pt x="11831307" y="4095184"/>
                </a:lnTo>
                <a:lnTo>
                  <a:pt x="11870270" y="4115338"/>
                </a:lnTo>
                <a:lnTo>
                  <a:pt x="11883706" y="4091154"/>
                </a:lnTo>
                <a:lnTo>
                  <a:pt x="11876988" y="4087123"/>
                </a:lnTo>
                <a:lnTo>
                  <a:pt x="11866239" y="4105933"/>
                </a:lnTo>
                <a:close/>
                <a:moveTo>
                  <a:pt x="11459634" y="4084436"/>
                </a:moveTo>
                <a:cubicBezTo>
                  <a:pt x="11424212" y="4105598"/>
                  <a:pt x="11424212" y="4105598"/>
                  <a:pt x="11424212" y="4105598"/>
                </a:cubicBezTo>
                <a:cubicBezTo>
                  <a:pt x="11424212" y="4105598"/>
                  <a:pt x="11424212" y="4109124"/>
                  <a:pt x="11427754" y="4112651"/>
                </a:cubicBezTo>
                <a:cubicBezTo>
                  <a:pt x="11463176" y="4091490"/>
                  <a:pt x="11463176" y="4091490"/>
                  <a:pt x="11463176" y="4091490"/>
                </a:cubicBezTo>
                <a:cubicBezTo>
                  <a:pt x="11463176" y="4087963"/>
                  <a:pt x="11459634" y="4087963"/>
                  <a:pt x="11459634" y="4084436"/>
                </a:cubicBezTo>
                <a:close/>
                <a:moveTo>
                  <a:pt x="11450927" y="4050826"/>
                </a:moveTo>
                <a:cubicBezTo>
                  <a:pt x="11452683" y="4051267"/>
                  <a:pt x="11454437" y="4053030"/>
                  <a:pt x="11456192" y="4056557"/>
                </a:cubicBezTo>
                <a:cubicBezTo>
                  <a:pt x="11487785" y="4134148"/>
                  <a:pt x="11561500" y="4187050"/>
                  <a:pt x="11649257" y="4187050"/>
                </a:cubicBezTo>
                <a:cubicBezTo>
                  <a:pt x="11737012" y="4187050"/>
                  <a:pt x="11810728" y="4134148"/>
                  <a:pt x="11842320" y="4056557"/>
                </a:cubicBezTo>
                <a:cubicBezTo>
                  <a:pt x="11844075" y="4053030"/>
                  <a:pt x="11845831" y="4051267"/>
                  <a:pt x="11847586" y="4050826"/>
                </a:cubicBezTo>
                <a:cubicBezTo>
                  <a:pt x="11849340" y="4050386"/>
                  <a:pt x="11851096" y="4051267"/>
                  <a:pt x="11852851" y="4053030"/>
                </a:cubicBezTo>
                <a:cubicBezTo>
                  <a:pt x="11852851" y="4053030"/>
                  <a:pt x="11852851" y="4053030"/>
                  <a:pt x="11891464" y="4063611"/>
                </a:cubicBezTo>
                <a:cubicBezTo>
                  <a:pt x="11894974" y="4067138"/>
                  <a:pt x="11898484" y="4070664"/>
                  <a:pt x="11898484" y="4074191"/>
                </a:cubicBezTo>
                <a:cubicBezTo>
                  <a:pt x="11859871" y="4176469"/>
                  <a:pt x="11761585" y="4247006"/>
                  <a:pt x="11649257" y="4247006"/>
                </a:cubicBezTo>
                <a:cubicBezTo>
                  <a:pt x="11536929" y="4247006"/>
                  <a:pt x="11438641" y="4176469"/>
                  <a:pt x="11400028" y="4077719"/>
                </a:cubicBezTo>
                <a:cubicBezTo>
                  <a:pt x="11400028" y="4070664"/>
                  <a:pt x="11400028" y="4067138"/>
                  <a:pt x="11407049" y="4063611"/>
                </a:cubicBezTo>
                <a:cubicBezTo>
                  <a:pt x="11407049" y="4063611"/>
                  <a:pt x="11407049" y="4063611"/>
                  <a:pt x="11445662" y="4053030"/>
                </a:cubicBezTo>
                <a:cubicBezTo>
                  <a:pt x="11447417" y="4051267"/>
                  <a:pt x="11449172" y="4050386"/>
                  <a:pt x="11450927" y="4050826"/>
                </a:cubicBezTo>
                <a:close/>
                <a:moveTo>
                  <a:pt x="11603442" y="4044988"/>
                </a:moveTo>
                <a:cubicBezTo>
                  <a:pt x="11606935" y="4041442"/>
                  <a:pt x="11610428" y="4041442"/>
                  <a:pt x="11613922" y="4044988"/>
                </a:cubicBezTo>
                <a:cubicBezTo>
                  <a:pt x="11613922" y="4044988"/>
                  <a:pt x="11617414" y="4048534"/>
                  <a:pt x="11617414" y="4052079"/>
                </a:cubicBezTo>
                <a:cubicBezTo>
                  <a:pt x="11617414" y="4052079"/>
                  <a:pt x="11624401" y="4154898"/>
                  <a:pt x="11624401" y="4154898"/>
                </a:cubicBezTo>
                <a:cubicBezTo>
                  <a:pt x="11624401" y="4161989"/>
                  <a:pt x="11624401" y="4165535"/>
                  <a:pt x="11620908" y="4165535"/>
                </a:cubicBezTo>
                <a:cubicBezTo>
                  <a:pt x="11620908" y="4169080"/>
                  <a:pt x="11617414" y="4169080"/>
                  <a:pt x="11613922" y="4165535"/>
                </a:cubicBezTo>
                <a:cubicBezTo>
                  <a:pt x="11568509" y="4154898"/>
                  <a:pt x="11537070" y="4137171"/>
                  <a:pt x="11505632" y="4101715"/>
                </a:cubicBezTo>
                <a:cubicBezTo>
                  <a:pt x="11502138" y="4101715"/>
                  <a:pt x="11502138" y="4098170"/>
                  <a:pt x="11502138" y="4098170"/>
                </a:cubicBezTo>
                <a:cubicBezTo>
                  <a:pt x="11502138" y="4094625"/>
                  <a:pt x="11502138" y="4094625"/>
                  <a:pt x="11502138" y="4094625"/>
                </a:cubicBezTo>
                <a:cubicBezTo>
                  <a:pt x="11502138" y="4091080"/>
                  <a:pt x="11505632" y="4091080"/>
                  <a:pt x="11509124" y="4091080"/>
                </a:cubicBezTo>
                <a:cubicBezTo>
                  <a:pt x="11509124" y="4091080"/>
                  <a:pt x="11509124" y="4091080"/>
                  <a:pt x="11603442" y="4044988"/>
                </a:cubicBezTo>
                <a:close/>
                <a:moveTo>
                  <a:pt x="11688084" y="4041442"/>
                </a:moveTo>
                <a:cubicBezTo>
                  <a:pt x="11691578" y="4041442"/>
                  <a:pt x="11695071" y="4041442"/>
                  <a:pt x="11698565" y="4041442"/>
                </a:cubicBezTo>
                <a:cubicBezTo>
                  <a:pt x="11698565" y="4041442"/>
                  <a:pt x="11698565" y="4041442"/>
                  <a:pt x="11789388" y="4087353"/>
                </a:cubicBezTo>
                <a:cubicBezTo>
                  <a:pt x="11792882" y="4090885"/>
                  <a:pt x="11796375" y="4090885"/>
                  <a:pt x="11796375" y="4094417"/>
                </a:cubicBezTo>
                <a:cubicBezTo>
                  <a:pt x="11796375" y="4097948"/>
                  <a:pt x="11796375" y="4097948"/>
                  <a:pt x="11792882" y="4101480"/>
                </a:cubicBezTo>
                <a:cubicBezTo>
                  <a:pt x="11761442" y="4136796"/>
                  <a:pt x="11730003" y="4154454"/>
                  <a:pt x="11684592" y="4165049"/>
                </a:cubicBezTo>
                <a:cubicBezTo>
                  <a:pt x="11681098" y="4165049"/>
                  <a:pt x="11677605" y="4165049"/>
                  <a:pt x="11677605" y="4165049"/>
                </a:cubicBezTo>
                <a:cubicBezTo>
                  <a:pt x="11674112" y="4161517"/>
                  <a:pt x="11674112" y="4157985"/>
                  <a:pt x="11674112" y="4154454"/>
                </a:cubicBezTo>
                <a:cubicBezTo>
                  <a:pt x="11674112" y="4154454"/>
                  <a:pt x="11674112" y="4154454"/>
                  <a:pt x="11684592" y="4052038"/>
                </a:cubicBezTo>
                <a:cubicBezTo>
                  <a:pt x="11684592" y="4048506"/>
                  <a:pt x="11684592" y="4044974"/>
                  <a:pt x="11688084" y="4041442"/>
                </a:cubicBezTo>
                <a:close/>
                <a:moveTo>
                  <a:pt x="10810283" y="4002478"/>
                </a:moveTo>
                <a:lnTo>
                  <a:pt x="10851862" y="4002478"/>
                </a:lnTo>
                <a:cubicBezTo>
                  <a:pt x="10851862" y="4002478"/>
                  <a:pt x="10851862" y="4002478"/>
                  <a:pt x="10851862" y="4045088"/>
                </a:cubicBezTo>
                <a:cubicBezTo>
                  <a:pt x="10851862" y="4045088"/>
                  <a:pt x="10824142" y="4052190"/>
                  <a:pt x="10803353" y="4052190"/>
                </a:cubicBezTo>
                <a:cubicBezTo>
                  <a:pt x="10786028" y="4052190"/>
                  <a:pt x="10786028" y="4037987"/>
                  <a:pt x="10786028" y="4027334"/>
                </a:cubicBezTo>
                <a:cubicBezTo>
                  <a:pt x="10786028" y="4013131"/>
                  <a:pt x="10792958" y="4006029"/>
                  <a:pt x="10810283" y="4002478"/>
                </a:cubicBezTo>
                <a:close/>
                <a:moveTo>
                  <a:pt x="10494479" y="3932613"/>
                </a:moveTo>
                <a:cubicBezTo>
                  <a:pt x="10525716" y="3932613"/>
                  <a:pt x="10536128" y="3946681"/>
                  <a:pt x="10536128" y="3988885"/>
                </a:cubicBezTo>
                <a:cubicBezTo>
                  <a:pt x="10536128" y="4027570"/>
                  <a:pt x="10529187" y="4052189"/>
                  <a:pt x="10494479" y="4052189"/>
                </a:cubicBezTo>
                <a:cubicBezTo>
                  <a:pt x="10459770" y="4052189"/>
                  <a:pt x="10452829" y="4031088"/>
                  <a:pt x="10452829" y="3988885"/>
                </a:cubicBezTo>
                <a:cubicBezTo>
                  <a:pt x="10452829" y="3946681"/>
                  <a:pt x="10463241" y="3932613"/>
                  <a:pt x="10494479" y="3932613"/>
                </a:cubicBezTo>
                <a:close/>
                <a:moveTo>
                  <a:pt x="11639005" y="3928584"/>
                </a:moveTo>
                <a:cubicBezTo>
                  <a:pt x="11639005" y="3928584"/>
                  <a:pt x="11639005" y="3928584"/>
                  <a:pt x="11660034" y="3928584"/>
                </a:cubicBezTo>
                <a:cubicBezTo>
                  <a:pt x="11660034" y="3928584"/>
                  <a:pt x="11660034" y="3935677"/>
                  <a:pt x="11660034" y="3939224"/>
                </a:cubicBezTo>
                <a:cubicBezTo>
                  <a:pt x="11677559" y="3942771"/>
                  <a:pt x="11691578" y="3960506"/>
                  <a:pt x="11691578" y="3978241"/>
                </a:cubicBezTo>
                <a:cubicBezTo>
                  <a:pt x="11691578" y="3999523"/>
                  <a:pt x="11670549" y="4017258"/>
                  <a:pt x="11649519" y="4017258"/>
                </a:cubicBezTo>
                <a:cubicBezTo>
                  <a:pt x="11628490" y="4017258"/>
                  <a:pt x="11610966" y="3999523"/>
                  <a:pt x="11610966" y="3978241"/>
                </a:cubicBezTo>
                <a:cubicBezTo>
                  <a:pt x="11610966" y="3960506"/>
                  <a:pt x="11621480" y="3942771"/>
                  <a:pt x="11639005" y="3939224"/>
                </a:cubicBezTo>
                <a:cubicBezTo>
                  <a:pt x="11639005" y="3939224"/>
                  <a:pt x="11639005" y="3928584"/>
                  <a:pt x="11639005" y="3928584"/>
                </a:cubicBezTo>
                <a:close/>
                <a:moveTo>
                  <a:pt x="11649257" y="3917835"/>
                </a:moveTo>
                <a:cubicBezTo>
                  <a:pt x="11616236" y="3917835"/>
                  <a:pt x="11589469" y="3944904"/>
                  <a:pt x="11589469" y="3978295"/>
                </a:cubicBezTo>
                <a:cubicBezTo>
                  <a:pt x="11589469" y="4011686"/>
                  <a:pt x="11616236" y="4038755"/>
                  <a:pt x="11649257" y="4038755"/>
                </a:cubicBezTo>
                <a:cubicBezTo>
                  <a:pt x="11682277" y="4038755"/>
                  <a:pt x="11709045" y="4011686"/>
                  <a:pt x="11709045" y="3978295"/>
                </a:cubicBezTo>
                <a:cubicBezTo>
                  <a:pt x="11709045" y="3944904"/>
                  <a:pt x="11682277" y="3917835"/>
                  <a:pt x="11649257" y="3917835"/>
                </a:cubicBezTo>
                <a:close/>
                <a:moveTo>
                  <a:pt x="11649257" y="3911118"/>
                </a:moveTo>
                <a:cubicBezTo>
                  <a:pt x="11685987" y="3911118"/>
                  <a:pt x="11715763" y="3941194"/>
                  <a:pt x="11715763" y="3978295"/>
                </a:cubicBezTo>
                <a:cubicBezTo>
                  <a:pt x="11715763" y="4015397"/>
                  <a:pt x="11685987" y="4045473"/>
                  <a:pt x="11649257" y="4045473"/>
                </a:cubicBezTo>
                <a:cubicBezTo>
                  <a:pt x="11612526" y="4045473"/>
                  <a:pt x="11582751" y="4015397"/>
                  <a:pt x="11582751" y="3978295"/>
                </a:cubicBezTo>
                <a:cubicBezTo>
                  <a:pt x="11582751" y="3941194"/>
                  <a:pt x="11612526" y="3911118"/>
                  <a:pt x="11649257" y="3911118"/>
                </a:cubicBezTo>
                <a:close/>
                <a:moveTo>
                  <a:pt x="11824549" y="3908431"/>
                </a:moveTo>
                <a:cubicBezTo>
                  <a:pt x="11828050" y="3908431"/>
                  <a:pt x="11828050" y="3911957"/>
                  <a:pt x="11828050" y="3915484"/>
                </a:cubicBezTo>
                <a:cubicBezTo>
                  <a:pt x="11842055" y="3957806"/>
                  <a:pt x="11842055" y="3996601"/>
                  <a:pt x="11828050" y="4038923"/>
                </a:cubicBezTo>
                <a:cubicBezTo>
                  <a:pt x="11828050" y="4045977"/>
                  <a:pt x="11828050" y="4045977"/>
                  <a:pt x="11824549" y="4045977"/>
                </a:cubicBezTo>
                <a:cubicBezTo>
                  <a:pt x="11821047" y="4049504"/>
                  <a:pt x="11817546" y="4045977"/>
                  <a:pt x="11817546" y="4045977"/>
                </a:cubicBezTo>
                <a:lnTo>
                  <a:pt x="11730012" y="3986021"/>
                </a:lnTo>
                <a:cubicBezTo>
                  <a:pt x="11726510" y="3982494"/>
                  <a:pt x="11726510" y="3978967"/>
                  <a:pt x="11726510" y="3978967"/>
                </a:cubicBezTo>
                <a:cubicBezTo>
                  <a:pt x="11726510" y="3975441"/>
                  <a:pt x="11726510" y="3971914"/>
                  <a:pt x="11730012" y="3968386"/>
                </a:cubicBezTo>
                <a:cubicBezTo>
                  <a:pt x="11730012" y="3968386"/>
                  <a:pt x="11730012" y="3968386"/>
                  <a:pt x="11814044" y="3911957"/>
                </a:cubicBezTo>
                <a:cubicBezTo>
                  <a:pt x="11821047" y="3908431"/>
                  <a:pt x="11824549" y="3908431"/>
                  <a:pt x="11824549" y="3908431"/>
                </a:cubicBezTo>
                <a:close/>
                <a:moveTo>
                  <a:pt x="11473964" y="3908431"/>
                </a:moveTo>
                <a:cubicBezTo>
                  <a:pt x="11477466" y="3908431"/>
                  <a:pt x="11480967" y="3908431"/>
                  <a:pt x="11480967" y="3911957"/>
                </a:cubicBezTo>
                <a:lnTo>
                  <a:pt x="11568501" y="3968386"/>
                </a:lnTo>
                <a:cubicBezTo>
                  <a:pt x="11572002" y="3971914"/>
                  <a:pt x="11572002" y="3975441"/>
                  <a:pt x="11572002" y="3978967"/>
                </a:cubicBezTo>
                <a:cubicBezTo>
                  <a:pt x="11572002" y="3982494"/>
                  <a:pt x="11572002" y="3986021"/>
                  <a:pt x="11568501" y="3986021"/>
                </a:cubicBezTo>
                <a:cubicBezTo>
                  <a:pt x="11568501" y="3986021"/>
                  <a:pt x="11568501" y="3986021"/>
                  <a:pt x="11480967" y="4045977"/>
                </a:cubicBezTo>
                <a:cubicBezTo>
                  <a:pt x="11477466" y="4045977"/>
                  <a:pt x="11473964" y="4049504"/>
                  <a:pt x="11473964" y="4045977"/>
                </a:cubicBezTo>
                <a:cubicBezTo>
                  <a:pt x="11470463" y="4045977"/>
                  <a:pt x="11470463" y="4042450"/>
                  <a:pt x="11466961" y="4042450"/>
                </a:cubicBezTo>
                <a:cubicBezTo>
                  <a:pt x="11456457" y="3996601"/>
                  <a:pt x="11456457" y="3957806"/>
                  <a:pt x="11466961" y="3915484"/>
                </a:cubicBezTo>
                <a:cubicBezTo>
                  <a:pt x="11470463" y="3911957"/>
                  <a:pt x="11470463" y="3908431"/>
                  <a:pt x="11473964" y="3908431"/>
                </a:cubicBezTo>
                <a:close/>
                <a:moveTo>
                  <a:pt x="11070316" y="3897682"/>
                </a:moveTo>
                <a:cubicBezTo>
                  <a:pt x="11070316" y="3901208"/>
                  <a:pt x="11066828" y="3901208"/>
                  <a:pt x="11070316" y="3904735"/>
                </a:cubicBezTo>
                <a:cubicBezTo>
                  <a:pt x="11112166" y="4066969"/>
                  <a:pt x="11112166" y="4066969"/>
                  <a:pt x="11112166" y="4066969"/>
                </a:cubicBezTo>
                <a:cubicBezTo>
                  <a:pt x="11112166" y="4074023"/>
                  <a:pt x="11119141" y="4088130"/>
                  <a:pt x="11133091" y="4088130"/>
                </a:cubicBezTo>
                <a:cubicBezTo>
                  <a:pt x="11143554" y="4088130"/>
                  <a:pt x="11143554" y="4088130"/>
                  <a:pt x="11143554" y="4088130"/>
                </a:cubicBezTo>
                <a:cubicBezTo>
                  <a:pt x="11140066" y="4091657"/>
                  <a:pt x="11140066" y="4091657"/>
                  <a:pt x="11140066" y="4095183"/>
                </a:cubicBezTo>
                <a:cubicBezTo>
                  <a:pt x="11136578" y="4105763"/>
                  <a:pt x="11133091" y="4116344"/>
                  <a:pt x="11112166" y="4116344"/>
                </a:cubicBezTo>
                <a:cubicBezTo>
                  <a:pt x="11077291" y="4112818"/>
                  <a:pt x="11077291" y="4112818"/>
                  <a:pt x="11077291" y="4112818"/>
                </a:cubicBezTo>
                <a:cubicBezTo>
                  <a:pt x="11077291" y="4112818"/>
                  <a:pt x="11073804" y="4112818"/>
                  <a:pt x="11073804" y="4116344"/>
                </a:cubicBezTo>
                <a:cubicBezTo>
                  <a:pt x="11070316" y="4116344"/>
                  <a:pt x="11070316" y="4119871"/>
                  <a:pt x="11070316" y="4119871"/>
                </a:cubicBezTo>
                <a:cubicBezTo>
                  <a:pt x="11070316" y="4141032"/>
                  <a:pt x="11070316" y="4141032"/>
                  <a:pt x="11070316" y="4141032"/>
                </a:cubicBezTo>
                <a:cubicBezTo>
                  <a:pt x="11070316" y="4144559"/>
                  <a:pt x="11073804" y="4144559"/>
                  <a:pt x="11077291" y="4148086"/>
                </a:cubicBezTo>
                <a:cubicBezTo>
                  <a:pt x="11087754" y="4148086"/>
                  <a:pt x="11108678" y="4151612"/>
                  <a:pt x="11122628" y="4151612"/>
                </a:cubicBezTo>
                <a:cubicBezTo>
                  <a:pt x="11126116" y="4151612"/>
                  <a:pt x="11126116" y="4151612"/>
                  <a:pt x="11126116" y="4151612"/>
                </a:cubicBezTo>
                <a:cubicBezTo>
                  <a:pt x="11154016" y="4151612"/>
                  <a:pt x="11171453" y="4133978"/>
                  <a:pt x="11181916" y="4098710"/>
                </a:cubicBezTo>
                <a:cubicBezTo>
                  <a:pt x="11192378" y="4059915"/>
                  <a:pt x="11206329" y="4007013"/>
                  <a:pt x="11213303" y="3968218"/>
                </a:cubicBezTo>
                <a:cubicBezTo>
                  <a:pt x="11220279" y="3950584"/>
                  <a:pt x="11223766" y="3936476"/>
                  <a:pt x="11227253" y="3925896"/>
                </a:cubicBezTo>
                <a:cubicBezTo>
                  <a:pt x="11230741" y="3904735"/>
                  <a:pt x="11230741" y="3904735"/>
                  <a:pt x="11230741" y="3904735"/>
                </a:cubicBezTo>
                <a:cubicBezTo>
                  <a:pt x="11230741" y="3901208"/>
                  <a:pt x="11230741" y="3901208"/>
                  <a:pt x="11230741" y="3897682"/>
                </a:cubicBezTo>
                <a:cubicBezTo>
                  <a:pt x="11227253" y="3897682"/>
                  <a:pt x="11227253" y="3897682"/>
                  <a:pt x="11223766" y="3897682"/>
                </a:cubicBezTo>
                <a:cubicBezTo>
                  <a:pt x="11195866" y="3897682"/>
                  <a:pt x="11195866" y="3897682"/>
                  <a:pt x="11195866" y="3897682"/>
                </a:cubicBezTo>
                <a:cubicBezTo>
                  <a:pt x="11192378" y="3897682"/>
                  <a:pt x="11188891" y="3897682"/>
                  <a:pt x="11188891" y="3901208"/>
                </a:cubicBezTo>
                <a:cubicBezTo>
                  <a:pt x="11150528" y="4045808"/>
                  <a:pt x="11150528" y="4045808"/>
                  <a:pt x="11150528" y="4045808"/>
                </a:cubicBezTo>
                <a:cubicBezTo>
                  <a:pt x="11147041" y="4045808"/>
                  <a:pt x="11147041" y="4045808"/>
                  <a:pt x="11147041" y="4045808"/>
                </a:cubicBezTo>
                <a:cubicBezTo>
                  <a:pt x="11112166" y="3901208"/>
                  <a:pt x="11112166" y="3901208"/>
                  <a:pt x="11112166" y="3901208"/>
                </a:cubicBezTo>
                <a:cubicBezTo>
                  <a:pt x="11108678" y="3897682"/>
                  <a:pt x="11108678" y="3897682"/>
                  <a:pt x="11105191" y="3897682"/>
                </a:cubicBezTo>
                <a:cubicBezTo>
                  <a:pt x="11077291" y="3897682"/>
                  <a:pt x="11077291" y="3897682"/>
                  <a:pt x="11077291" y="3897682"/>
                </a:cubicBezTo>
                <a:cubicBezTo>
                  <a:pt x="11073804" y="3897682"/>
                  <a:pt x="11070316" y="3897682"/>
                  <a:pt x="11070316" y="3897682"/>
                </a:cubicBezTo>
                <a:close/>
                <a:moveTo>
                  <a:pt x="11038289" y="3893651"/>
                </a:moveTo>
                <a:cubicBezTo>
                  <a:pt x="11017163" y="3893651"/>
                  <a:pt x="10999559" y="3907722"/>
                  <a:pt x="10985474" y="3914757"/>
                </a:cubicBezTo>
                <a:cubicBezTo>
                  <a:pt x="10985474" y="3904204"/>
                  <a:pt x="10985474" y="3904204"/>
                  <a:pt x="10985474" y="3904204"/>
                </a:cubicBezTo>
                <a:cubicBezTo>
                  <a:pt x="10985474" y="3897169"/>
                  <a:pt x="10981954" y="3897169"/>
                  <a:pt x="10978433" y="3897169"/>
                </a:cubicBezTo>
                <a:cubicBezTo>
                  <a:pt x="10950264" y="3897169"/>
                  <a:pt x="10950264" y="3897169"/>
                  <a:pt x="10950264" y="3897169"/>
                </a:cubicBezTo>
                <a:cubicBezTo>
                  <a:pt x="10946743" y="3897169"/>
                  <a:pt x="10943222" y="3897169"/>
                  <a:pt x="10943222" y="3904204"/>
                </a:cubicBezTo>
                <a:cubicBezTo>
                  <a:pt x="10943222" y="4080087"/>
                  <a:pt x="10943222" y="4080087"/>
                  <a:pt x="10943222" y="4080087"/>
                </a:cubicBezTo>
                <a:cubicBezTo>
                  <a:pt x="10943222" y="4083605"/>
                  <a:pt x="10946743" y="4087122"/>
                  <a:pt x="10950264" y="4087122"/>
                </a:cubicBezTo>
                <a:cubicBezTo>
                  <a:pt x="10978433" y="4087122"/>
                  <a:pt x="10978433" y="4087122"/>
                  <a:pt x="10978433" y="4087122"/>
                </a:cubicBezTo>
                <a:cubicBezTo>
                  <a:pt x="10981954" y="4087122"/>
                  <a:pt x="10985474" y="4083605"/>
                  <a:pt x="10985474" y="4080087"/>
                </a:cubicBezTo>
                <a:cubicBezTo>
                  <a:pt x="10985474" y="3956969"/>
                  <a:pt x="10985474" y="3956969"/>
                  <a:pt x="10985474" y="3956969"/>
                </a:cubicBezTo>
                <a:cubicBezTo>
                  <a:pt x="10992517" y="3953451"/>
                  <a:pt x="11013643" y="3935863"/>
                  <a:pt x="11038289" y="3935863"/>
                </a:cubicBezTo>
                <a:cubicBezTo>
                  <a:pt x="11041811" y="3932345"/>
                  <a:pt x="11045332" y="3932345"/>
                  <a:pt x="11045332" y="3928828"/>
                </a:cubicBezTo>
                <a:cubicBezTo>
                  <a:pt x="11045332" y="3900687"/>
                  <a:pt x="11045332" y="3900687"/>
                  <a:pt x="11045332" y="3900687"/>
                </a:cubicBezTo>
                <a:cubicBezTo>
                  <a:pt x="11045332" y="3900687"/>
                  <a:pt x="11045332" y="3897169"/>
                  <a:pt x="11041811" y="3897169"/>
                </a:cubicBezTo>
                <a:cubicBezTo>
                  <a:pt x="11041811" y="3893651"/>
                  <a:pt x="11038289" y="3893651"/>
                  <a:pt x="11038289" y="3893651"/>
                </a:cubicBezTo>
                <a:close/>
                <a:moveTo>
                  <a:pt x="10831647" y="3889620"/>
                </a:moveTo>
                <a:cubicBezTo>
                  <a:pt x="10810578" y="3889620"/>
                  <a:pt x="10775463" y="3896691"/>
                  <a:pt x="10761417" y="3896691"/>
                </a:cubicBezTo>
                <a:cubicBezTo>
                  <a:pt x="10757905" y="3896691"/>
                  <a:pt x="10754394" y="3900227"/>
                  <a:pt x="10754394" y="3903763"/>
                </a:cubicBezTo>
                <a:cubicBezTo>
                  <a:pt x="10754394" y="3903763"/>
                  <a:pt x="10754394" y="3903763"/>
                  <a:pt x="10754394" y="3928512"/>
                </a:cubicBezTo>
                <a:cubicBezTo>
                  <a:pt x="10754394" y="3932048"/>
                  <a:pt x="10754394" y="3932048"/>
                  <a:pt x="10757905" y="3935584"/>
                </a:cubicBezTo>
                <a:cubicBezTo>
                  <a:pt x="10757905" y="3935584"/>
                  <a:pt x="10761417" y="3935584"/>
                  <a:pt x="10761417" y="3935584"/>
                </a:cubicBezTo>
                <a:cubicBezTo>
                  <a:pt x="10778974" y="3935584"/>
                  <a:pt x="10807067" y="3932048"/>
                  <a:pt x="10828136" y="3932048"/>
                </a:cubicBezTo>
                <a:cubicBezTo>
                  <a:pt x="10842182" y="3932048"/>
                  <a:pt x="10852717" y="3942655"/>
                  <a:pt x="10852717" y="3956798"/>
                </a:cubicBezTo>
                <a:cubicBezTo>
                  <a:pt x="10852717" y="3956798"/>
                  <a:pt x="10852717" y="3956798"/>
                  <a:pt x="10852717" y="3967405"/>
                </a:cubicBezTo>
                <a:cubicBezTo>
                  <a:pt x="10852717" y="3967405"/>
                  <a:pt x="10852717" y="3967405"/>
                  <a:pt x="10803555" y="3970941"/>
                </a:cubicBezTo>
                <a:cubicBezTo>
                  <a:pt x="10761417" y="3974476"/>
                  <a:pt x="10740347" y="3992154"/>
                  <a:pt x="10740347" y="4031046"/>
                </a:cubicBezTo>
                <a:cubicBezTo>
                  <a:pt x="10740347" y="4069938"/>
                  <a:pt x="10761417" y="4091152"/>
                  <a:pt x="10796532" y="4091152"/>
                </a:cubicBezTo>
                <a:cubicBezTo>
                  <a:pt x="10824625" y="4091152"/>
                  <a:pt x="10859740" y="4077009"/>
                  <a:pt x="10859740" y="4077009"/>
                </a:cubicBezTo>
                <a:cubicBezTo>
                  <a:pt x="10866763" y="4084081"/>
                  <a:pt x="10873786" y="4087616"/>
                  <a:pt x="10887833" y="4091152"/>
                </a:cubicBezTo>
                <a:cubicBezTo>
                  <a:pt x="10891344" y="4091152"/>
                  <a:pt x="10891344" y="4091152"/>
                  <a:pt x="10894855" y="4087616"/>
                </a:cubicBezTo>
                <a:cubicBezTo>
                  <a:pt x="10894855" y="4087616"/>
                  <a:pt x="10894855" y="4084081"/>
                  <a:pt x="10894855" y="4084081"/>
                </a:cubicBezTo>
                <a:cubicBezTo>
                  <a:pt x="10894855" y="4084081"/>
                  <a:pt x="10894855" y="4084081"/>
                  <a:pt x="10894855" y="3956798"/>
                </a:cubicBezTo>
                <a:cubicBezTo>
                  <a:pt x="10894855" y="3910834"/>
                  <a:pt x="10873786" y="3889620"/>
                  <a:pt x="10831647" y="3889620"/>
                </a:cubicBezTo>
                <a:close/>
                <a:moveTo>
                  <a:pt x="10495822" y="3889619"/>
                </a:moveTo>
                <a:cubicBezTo>
                  <a:pt x="10448333" y="3889619"/>
                  <a:pt x="10409835" y="3934734"/>
                  <a:pt x="10409835" y="3990386"/>
                </a:cubicBezTo>
                <a:cubicBezTo>
                  <a:pt x="10409835" y="4046038"/>
                  <a:pt x="10448333" y="4091152"/>
                  <a:pt x="10495822" y="4091152"/>
                </a:cubicBezTo>
                <a:cubicBezTo>
                  <a:pt x="10543311" y="4091152"/>
                  <a:pt x="10581809" y="4046038"/>
                  <a:pt x="10581809" y="3990386"/>
                </a:cubicBezTo>
                <a:cubicBezTo>
                  <a:pt x="10581809" y="3934734"/>
                  <a:pt x="10543311" y="3889619"/>
                  <a:pt x="10495822" y="3889619"/>
                </a:cubicBezTo>
                <a:close/>
                <a:moveTo>
                  <a:pt x="10241892" y="3865436"/>
                </a:moveTo>
                <a:cubicBezTo>
                  <a:pt x="10248859" y="3865436"/>
                  <a:pt x="10255825" y="3865436"/>
                  <a:pt x="10273241" y="3865436"/>
                </a:cubicBezTo>
                <a:cubicBezTo>
                  <a:pt x="10273241" y="3865436"/>
                  <a:pt x="10273241" y="3865436"/>
                  <a:pt x="10290657" y="3865436"/>
                </a:cubicBezTo>
                <a:cubicBezTo>
                  <a:pt x="10322007" y="3865436"/>
                  <a:pt x="10335940" y="3886689"/>
                  <a:pt x="10335940" y="3904400"/>
                </a:cubicBezTo>
                <a:cubicBezTo>
                  <a:pt x="10335940" y="3929194"/>
                  <a:pt x="10318523" y="3943362"/>
                  <a:pt x="10287174" y="3943362"/>
                </a:cubicBezTo>
                <a:cubicBezTo>
                  <a:pt x="10266274" y="3943362"/>
                  <a:pt x="10248859" y="3943362"/>
                  <a:pt x="10241892" y="3943362"/>
                </a:cubicBezTo>
                <a:cubicBezTo>
                  <a:pt x="10241892" y="3943362"/>
                  <a:pt x="10241892" y="3943362"/>
                  <a:pt x="10241892" y="3865436"/>
                </a:cubicBezTo>
                <a:close/>
                <a:moveTo>
                  <a:pt x="10659063" y="3852001"/>
                </a:moveTo>
                <a:cubicBezTo>
                  <a:pt x="10659063" y="3852001"/>
                  <a:pt x="10659063" y="3852001"/>
                  <a:pt x="10627410" y="3859035"/>
                </a:cubicBezTo>
                <a:cubicBezTo>
                  <a:pt x="10623893" y="3859035"/>
                  <a:pt x="10623893" y="3862552"/>
                  <a:pt x="10623893" y="3866069"/>
                </a:cubicBezTo>
                <a:cubicBezTo>
                  <a:pt x="10623893" y="3866069"/>
                  <a:pt x="10623893" y="3866069"/>
                  <a:pt x="10623893" y="3897721"/>
                </a:cubicBezTo>
                <a:cubicBezTo>
                  <a:pt x="10623893" y="3897721"/>
                  <a:pt x="10623893" y="3897721"/>
                  <a:pt x="10606308" y="3897721"/>
                </a:cubicBezTo>
                <a:cubicBezTo>
                  <a:pt x="10602792" y="3897721"/>
                  <a:pt x="10599275" y="3897721"/>
                  <a:pt x="10599275" y="3904755"/>
                </a:cubicBezTo>
                <a:cubicBezTo>
                  <a:pt x="10599275" y="3904755"/>
                  <a:pt x="10599275" y="3904755"/>
                  <a:pt x="10599275" y="3929373"/>
                </a:cubicBezTo>
                <a:cubicBezTo>
                  <a:pt x="10599275" y="3932891"/>
                  <a:pt x="10602792" y="3936407"/>
                  <a:pt x="10606308" y="3936407"/>
                </a:cubicBezTo>
                <a:cubicBezTo>
                  <a:pt x="10606308" y="3936407"/>
                  <a:pt x="10606308" y="3936407"/>
                  <a:pt x="10623893" y="3936407"/>
                </a:cubicBezTo>
                <a:cubicBezTo>
                  <a:pt x="10623893" y="3936407"/>
                  <a:pt x="10623893" y="3936407"/>
                  <a:pt x="10623893" y="4020814"/>
                </a:cubicBezTo>
                <a:cubicBezTo>
                  <a:pt x="10623893" y="4073567"/>
                  <a:pt x="10637961" y="4091152"/>
                  <a:pt x="10680164" y="4091152"/>
                </a:cubicBezTo>
                <a:cubicBezTo>
                  <a:pt x="10690715" y="4091152"/>
                  <a:pt x="10701266" y="4087636"/>
                  <a:pt x="10711817" y="4087636"/>
                </a:cubicBezTo>
                <a:cubicBezTo>
                  <a:pt x="10715334" y="4087636"/>
                  <a:pt x="10718851" y="4084119"/>
                  <a:pt x="10718851" y="4080601"/>
                </a:cubicBezTo>
                <a:cubicBezTo>
                  <a:pt x="10718851" y="4080601"/>
                  <a:pt x="10718851" y="4080601"/>
                  <a:pt x="10718851" y="4055983"/>
                </a:cubicBezTo>
                <a:cubicBezTo>
                  <a:pt x="10718851" y="4052466"/>
                  <a:pt x="10715334" y="4048949"/>
                  <a:pt x="10711817" y="4048949"/>
                </a:cubicBezTo>
                <a:cubicBezTo>
                  <a:pt x="10704783" y="4048949"/>
                  <a:pt x="10694232" y="4048949"/>
                  <a:pt x="10687198" y="4048949"/>
                </a:cubicBezTo>
                <a:cubicBezTo>
                  <a:pt x="10666096" y="4048949"/>
                  <a:pt x="10666096" y="4041915"/>
                  <a:pt x="10666096" y="4013780"/>
                </a:cubicBezTo>
                <a:cubicBezTo>
                  <a:pt x="10666096" y="4013780"/>
                  <a:pt x="10666096" y="4013780"/>
                  <a:pt x="10666096" y="3936407"/>
                </a:cubicBezTo>
                <a:cubicBezTo>
                  <a:pt x="10666096" y="3936407"/>
                  <a:pt x="10666096" y="3936407"/>
                  <a:pt x="10711817" y="3936407"/>
                </a:cubicBezTo>
                <a:cubicBezTo>
                  <a:pt x="10715334" y="3936407"/>
                  <a:pt x="10718851" y="3932891"/>
                  <a:pt x="10718851" y="3929373"/>
                </a:cubicBezTo>
                <a:cubicBezTo>
                  <a:pt x="10718851" y="3929373"/>
                  <a:pt x="10718851" y="3929373"/>
                  <a:pt x="10718851" y="3904755"/>
                </a:cubicBezTo>
                <a:cubicBezTo>
                  <a:pt x="10718851" y="3897721"/>
                  <a:pt x="10715334" y="3897721"/>
                  <a:pt x="10711817" y="3897721"/>
                </a:cubicBezTo>
                <a:cubicBezTo>
                  <a:pt x="10711817" y="3897721"/>
                  <a:pt x="10711817" y="3897721"/>
                  <a:pt x="10666096" y="3897721"/>
                </a:cubicBezTo>
                <a:cubicBezTo>
                  <a:pt x="10666096" y="3897721"/>
                  <a:pt x="10666096" y="3897721"/>
                  <a:pt x="10666096" y="3859035"/>
                </a:cubicBezTo>
                <a:cubicBezTo>
                  <a:pt x="10666096" y="3855518"/>
                  <a:pt x="10666096" y="3855518"/>
                  <a:pt x="10662580" y="3852001"/>
                </a:cubicBezTo>
                <a:cubicBezTo>
                  <a:pt x="10662580" y="3852001"/>
                  <a:pt x="10659063" y="3852001"/>
                  <a:pt x="10659063" y="3852001"/>
                </a:cubicBezTo>
                <a:close/>
                <a:moveTo>
                  <a:pt x="10283668" y="3823787"/>
                </a:moveTo>
                <a:cubicBezTo>
                  <a:pt x="10273174" y="3823787"/>
                  <a:pt x="10241689" y="3823787"/>
                  <a:pt x="10203208" y="3827298"/>
                </a:cubicBezTo>
                <a:cubicBezTo>
                  <a:pt x="10199710" y="3827298"/>
                  <a:pt x="10196211" y="3830809"/>
                  <a:pt x="10196211" y="3834320"/>
                </a:cubicBezTo>
                <a:cubicBezTo>
                  <a:pt x="10196211" y="3834320"/>
                  <a:pt x="10196211" y="3834320"/>
                  <a:pt x="10196211" y="4080100"/>
                </a:cubicBezTo>
                <a:cubicBezTo>
                  <a:pt x="10196211" y="4083611"/>
                  <a:pt x="10199710" y="4087122"/>
                  <a:pt x="10203208" y="4087122"/>
                </a:cubicBezTo>
                <a:cubicBezTo>
                  <a:pt x="10203208" y="4087122"/>
                  <a:pt x="10203208" y="4087122"/>
                  <a:pt x="10234693" y="4087122"/>
                </a:cubicBezTo>
                <a:cubicBezTo>
                  <a:pt x="10238191" y="4087122"/>
                  <a:pt x="10241689" y="4083611"/>
                  <a:pt x="10241689" y="4080100"/>
                </a:cubicBezTo>
                <a:cubicBezTo>
                  <a:pt x="10241689" y="4080100"/>
                  <a:pt x="10241689" y="4080100"/>
                  <a:pt x="10241689" y="3981788"/>
                </a:cubicBezTo>
                <a:cubicBezTo>
                  <a:pt x="10252184" y="3985299"/>
                  <a:pt x="10269675" y="3985299"/>
                  <a:pt x="10290665" y="3985299"/>
                </a:cubicBezTo>
                <a:cubicBezTo>
                  <a:pt x="10290665" y="3985299"/>
                  <a:pt x="10290665" y="3985299"/>
                  <a:pt x="10336143" y="4083611"/>
                </a:cubicBezTo>
                <a:cubicBezTo>
                  <a:pt x="10336143" y="4083611"/>
                  <a:pt x="10339641" y="4087122"/>
                  <a:pt x="10343139" y="4087122"/>
                </a:cubicBezTo>
                <a:cubicBezTo>
                  <a:pt x="10343139" y="4087122"/>
                  <a:pt x="10343139" y="4087122"/>
                  <a:pt x="10374624" y="4087122"/>
                </a:cubicBezTo>
                <a:cubicBezTo>
                  <a:pt x="10378122" y="4087122"/>
                  <a:pt x="10381620" y="4083611"/>
                  <a:pt x="10381620" y="4083611"/>
                </a:cubicBezTo>
                <a:cubicBezTo>
                  <a:pt x="10381620" y="4080100"/>
                  <a:pt x="10381620" y="4080100"/>
                  <a:pt x="10381620" y="4076589"/>
                </a:cubicBezTo>
                <a:lnTo>
                  <a:pt x="10336143" y="3971255"/>
                </a:lnTo>
                <a:cubicBezTo>
                  <a:pt x="10367627" y="3957210"/>
                  <a:pt x="10381620" y="3936143"/>
                  <a:pt x="10381620" y="3904543"/>
                </a:cubicBezTo>
                <a:cubicBezTo>
                  <a:pt x="10381620" y="3865920"/>
                  <a:pt x="10364129" y="3823787"/>
                  <a:pt x="10290665" y="3823787"/>
                </a:cubicBezTo>
                <a:cubicBezTo>
                  <a:pt x="10290665" y="3823787"/>
                  <a:pt x="10287167" y="3823787"/>
                  <a:pt x="10283668" y="3823787"/>
                </a:cubicBezTo>
                <a:close/>
                <a:moveTo>
                  <a:pt x="11839186" y="3792865"/>
                </a:moveTo>
                <a:cubicBezTo>
                  <a:pt x="11841365" y="3793306"/>
                  <a:pt x="11843980" y="3795069"/>
                  <a:pt x="11845722" y="3798596"/>
                </a:cubicBezTo>
                <a:cubicBezTo>
                  <a:pt x="11901498" y="3855026"/>
                  <a:pt x="11929385" y="3946723"/>
                  <a:pt x="11908470" y="4038420"/>
                </a:cubicBezTo>
                <a:cubicBezTo>
                  <a:pt x="11908470" y="4041947"/>
                  <a:pt x="11904984" y="4045473"/>
                  <a:pt x="11898012" y="4041947"/>
                </a:cubicBezTo>
                <a:cubicBezTo>
                  <a:pt x="11898012" y="4041947"/>
                  <a:pt x="11898012" y="4041947"/>
                  <a:pt x="11859666" y="4031366"/>
                </a:cubicBezTo>
                <a:cubicBezTo>
                  <a:pt x="11856180" y="4031366"/>
                  <a:pt x="11852694" y="4027839"/>
                  <a:pt x="11852694" y="4020786"/>
                </a:cubicBezTo>
                <a:cubicBezTo>
                  <a:pt x="11866638" y="3946723"/>
                  <a:pt x="11849208" y="3886766"/>
                  <a:pt x="11807377" y="3840918"/>
                </a:cubicBezTo>
                <a:cubicBezTo>
                  <a:pt x="11800405" y="3837392"/>
                  <a:pt x="11800405" y="3830337"/>
                  <a:pt x="11807377" y="3826811"/>
                </a:cubicBezTo>
                <a:cubicBezTo>
                  <a:pt x="11807377" y="3826811"/>
                  <a:pt x="11807377" y="3826811"/>
                  <a:pt x="11835264" y="3795069"/>
                </a:cubicBezTo>
                <a:cubicBezTo>
                  <a:pt x="11835264" y="3793306"/>
                  <a:pt x="11837008" y="3792424"/>
                  <a:pt x="11839186" y="3792865"/>
                </a:cubicBezTo>
                <a:close/>
                <a:moveTo>
                  <a:pt x="11458923" y="3792865"/>
                </a:moveTo>
                <a:cubicBezTo>
                  <a:pt x="11461124" y="3792424"/>
                  <a:pt x="11462885" y="3793306"/>
                  <a:pt x="11462885" y="3795069"/>
                </a:cubicBezTo>
                <a:cubicBezTo>
                  <a:pt x="11462885" y="3795069"/>
                  <a:pt x="11462885" y="3795069"/>
                  <a:pt x="11494585" y="3826811"/>
                </a:cubicBezTo>
                <a:cubicBezTo>
                  <a:pt x="11498108" y="3830337"/>
                  <a:pt x="11498108" y="3837392"/>
                  <a:pt x="11491063" y="3840918"/>
                </a:cubicBezTo>
                <a:cubicBezTo>
                  <a:pt x="11448796" y="3886766"/>
                  <a:pt x="11431184" y="3946723"/>
                  <a:pt x="11445274" y="4020786"/>
                </a:cubicBezTo>
                <a:cubicBezTo>
                  <a:pt x="11445274" y="4027839"/>
                  <a:pt x="11441752" y="4031366"/>
                  <a:pt x="11438229" y="4031366"/>
                </a:cubicBezTo>
                <a:cubicBezTo>
                  <a:pt x="11438229" y="4031366"/>
                  <a:pt x="11438229" y="4031366"/>
                  <a:pt x="11399484" y="4041947"/>
                </a:cubicBezTo>
                <a:cubicBezTo>
                  <a:pt x="11392439" y="4045473"/>
                  <a:pt x="11388917" y="4041947"/>
                  <a:pt x="11388917" y="4038420"/>
                </a:cubicBezTo>
                <a:cubicBezTo>
                  <a:pt x="11367783" y="3946723"/>
                  <a:pt x="11395962" y="3855026"/>
                  <a:pt x="11452318" y="3798596"/>
                </a:cubicBezTo>
                <a:cubicBezTo>
                  <a:pt x="11454079" y="3795069"/>
                  <a:pt x="11456721" y="3793306"/>
                  <a:pt x="11458923" y="3792865"/>
                </a:cubicBezTo>
                <a:close/>
                <a:moveTo>
                  <a:pt x="11677605" y="3787511"/>
                </a:moveTo>
                <a:cubicBezTo>
                  <a:pt x="11681098" y="3787511"/>
                  <a:pt x="11681098" y="3787511"/>
                  <a:pt x="11684592" y="3787511"/>
                </a:cubicBezTo>
                <a:cubicBezTo>
                  <a:pt x="11730003" y="3798107"/>
                  <a:pt x="11761442" y="3815764"/>
                  <a:pt x="11792882" y="3851080"/>
                </a:cubicBezTo>
                <a:cubicBezTo>
                  <a:pt x="11796375" y="3854612"/>
                  <a:pt x="11796375" y="3854612"/>
                  <a:pt x="11796375" y="3858144"/>
                </a:cubicBezTo>
                <a:cubicBezTo>
                  <a:pt x="11796375" y="3861675"/>
                  <a:pt x="11792882" y="3861675"/>
                  <a:pt x="11789388" y="3865207"/>
                </a:cubicBezTo>
                <a:cubicBezTo>
                  <a:pt x="11789388" y="3865207"/>
                  <a:pt x="11789388" y="3865207"/>
                  <a:pt x="11698565" y="3911118"/>
                </a:cubicBezTo>
                <a:cubicBezTo>
                  <a:pt x="11695071" y="3911118"/>
                  <a:pt x="11691578" y="3911118"/>
                  <a:pt x="11688084" y="3911118"/>
                </a:cubicBezTo>
                <a:cubicBezTo>
                  <a:pt x="11684592" y="3907586"/>
                  <a:pt x="11684592" y="3904054"/>
                  <a:pt x="11681098" y="3900523"/>
                </a:cubicBezTo>
                <a:cubicBezTo>
                  <a:pt x="11681098" y="3900523"/>
                  <a:pt x="11681098" y="3900523"/>
                  <a:pt x="11674112" y="3798107"/>
                </a:cubicBezTo>
                <a:cubicBezTo>
                  <a:pt x="11674112" y="3794575"/>
                  <a:pt x="11674112" y="3791043"/>
                  <a:pt x="11677605" y="3787511"/>
                </a:cubicBezTo>
                <a:close/>
                <a:moveTo>
                  <a:pt x="11613922" y="3787511"/>
                </a:moveTo>
                <a:cubicBezTo>
                  <a:pt x="11617414" y="3787511"/>
                  <a:pt x="11617414" y="3787511"/>
                  <a:pt x="11620908" y="3787511"/>
                </a:cubicBezTo>
                <a:cubicBezTo>
                  <a:pt x="11620908" y="3791043"/>
                  <a:pt x="11624401" y="3794575"/>
                  <a:pt x="11624401" y="3798107"/>
                </a:cubicBezTo>
                <a:cubicBezTo>
                  <a:pt x="11624401" y="3798107"/>
                  <a:pt x="11624401" y="3798107"/>
                  <a:pt x="11613922" y="3904054"/>
                </a:cubicBezTo>
                <a:cubicBezTo>
                  <a:pt x="11613922" y="3907586"/>
                  <a:pt x="11613922" y="3911118"/>
                  <a:pt x="11610428" y="3911118"/>
                </a:cubicBezTo>
                <a:cubicBezTo>
                  <a:pt x="11606935" y="3911118"/>
                  <a:pt x="11603442" y="3911118"/>
                  <a:pt x="11599949" y="3911118"/>
                </a:cubicBezTo>
                <a:cubicBezTo>
                  <a:pt x="11599949" y="3911118"/>
                  <a:pt x="11599949" y="3911118"/>
                  <a:pt x="11509124" y="3865207"/>
                </a:cubicBezTo>
                <a:cubicBezTo>
                  <a:pt x="11505632" y="3865207"/>
                  <a:pt x="11502138" y="3861675"/>
                  <a:pt x="11502138" y="3858144"/>
                </a:cubicBezTo>
                <a:cubicBezTo>
                  <a:pt x="11502138" y="3858144"/>
                  <a:pt x="11502138" y="3854612"/>
                  <a:pt x="11505632" y="3851080"/>
                </a:cubicBezTo>
                <a:cubicBezTo>
                  <a:pt x="11537070" y="3819296"/>
                  <a:pt x="11568509" y="3798107"/>
                  <a:pt x="11613922" y="3787511"/>
                </a:cubicBezTo>
                <a:close/>
                <a:moveTo>
                  <a:pt x="11532772" y="3752579"/>
                </a:moveTo>
                <a:cubicBezTo>
                  <a:pt x="11536265" y="3752579"/>
                  <a:pt x="11539758" y="3756274"/>
                  <a:pt x="11539758" y="3759969"/>
                </a:cubicBezTo>
                <a:cubicBezTo>
                  <a:pt x="11539758" y="3763664"/>
                  <a:pt x="11539758" y="3763664"/>
                  <a:pt x="11536265" y="3763664"/>
                </a:cubicBezTo>
                <a:cubicBezTo>
                  <a:pt x="11536265" y="3763664"/>
                  <a:pt x="11536265" y="3763664"/>
                  <a:pt x="11529278" y="3767359"/>
                </a:cubicBezTo>
                <a:cubicBezTo>
                  <a:pt x="11529278" y="3767359"/>
                  <a:pt x="11529278" y="3767359"/>
                  <a:pt x="11525785" y="3759969"/>
                </a:cubicBezTo>
                <a:cubicBezTo>
                  <a:pt x="11525785" y="3759969"/>
                  <a:pt x="11525785" y="3759969"/>
                  <a:pt x="11522292" y="3759969"/>
                </a:cubicBezTo>
                <a:cubicBezTo>
                  <a:pt x="11525785" y="3756274"/>
                  <a:pt x="11529278" y="3756274"/>
                  <a:pt x="11532772" y="3752579"/>
                </a:cubicBezTo>
                <a:close/>
                <a:moveTo>
                  <a:pt x="11529297" y="3745382"/>
                </a:moveTo>
                <a:cubicBezTo>
                  <a:pt x="11525746" y="3748932"/>
                  <a:pt x="11518645" y="3752484"/>
                  <a:pt x="11511543" y="3756034"/>
                </a:cubicBezTo>
                <a:cubicBezTo>
                  <a:pt x="11511543" y="3756034"/>
                  <a:pt x="11511543" y="3756034"/>
                  <a:pt x="11515094" y="3759585"/>
                </a:cubicBezTo>
                <a:lnTo>
                  <a:pt x="11532848" y="3791543"/>
                </a:lnTo>
                <a:cubicBezTo>
                  <a:pt x="11536399" y="3791543"/>
                  <a:pt x="11536399" y="3787991"/>
                  <a:pt x="11539950" y="3787991"/>
                </a:cubicBezTo>
                <a:cubicBezTo>
                  <a:pt x="11539950" y="3787991"/>
                  <a:pt x="11539950" y="3787991"/>
                  <a:pt x="11532848" y="3773788"/>
                </a:cubicBezTo>
                <a:cubicBezTo>
                  <a:pt x="11532848" y="3773788"/>
                  <a:pt x="11532848" y="3773788"/>
                  <a:pt x="11539950" y="3770238"/>
                </a:cubicBezTo>
                <a:cubicBezTo>
                  <a:pt x="11539950" y="3770238"/>
                  <a:pt x="11539950" y="3770238"/>
                  <a:pt x="11554153" y="3780890"/>
                </a:cubicBezTo>
                <a:cubicBezTo>
                  <a:pt x="11557704" y="3777339"/>
                  <a:pt x="11557704" y="3777339"/>
                  <a:pt x="11561255" y="3777339"/>
                </a:cubicBezTo>
                <a:cubicBezTo>
                  <a:pt x="11561255" y="3777339"/>
                  <a:pt x="11561255" y="3777339"/>
                  <a:pt x="11547052" y="3763136"/>
                </a:cubicBezTo>
                <a:cubicBezTo>
                  <a:pt x="11547052" y="3763136"/>
                  <a:pt x="11547052" y="3763136"/>
                  <a:pt x="11547052" y="3759585"/>
                </a:cubicBezTo>
                <a:cubicBezTo>
                  <a:pt x="11550602" y="3752484"/>
                  <a:pt x="11539950" y="3741831"/>
                  <a:pt x="11529297" y="3745382"/>
                </a:cubicBezTo>
                <a:close/>
                <a:moveTo>
                  <a:pt x="11750205" y="3739144"/>
                </a:moveTo>
                <a:cubicBezTo>
                  <a:pt x="11753748" y="3763328"/>
                  <a:pt x="11753748" y="3763328"/>
                  <a:pt x="11753748" y="3763328"/>
                </a:cubicBezTo>
                <a:cubicBezTo>
                  <a:pt x="11746663" y="3780602"/>
                  <a:pt x="11746663" y="3780602"/>
                  <a:pt x="11746663" y="3780602"/>
                </a:cubicBezTo>
                <a:lnTo>
                  <a:pt x="11753748" y="3787511"/>
                </a:lnTo>
                <a:cubicBezTo>
                  <a:pt x="11760832" y="3770237"/>
                  <a:pt x="11760832" y="3770237"/>
                  <a:pt x="11760832" y="3770237"/>
                </a:cubicBezTo>
                <a:cubicBezTo>
                  <a:pt x="11785626" y="3756418"/>
                  <a:pt x="11785626" y="3756418"/>
                  <a:pt x="11785626" y="3756418"/>
                </a:cubicBezTo>
                <a:cubicBezTo>
                  <a:pt x="11785626" y="3756418"/>
                  <a:pt x="11782084" y="3752963"/>
                  <a:pt x="11778543" y="3752963"/>
                </a:cubicBezTo>
                <a:cubicBezTo>
                  <a:pt x="11760832" y="3759873"/>
                  <a:pt x="11760832" y="3759873"/>
                  <a:pt x="11760832" y="3759873"/>
                </a:cubicBezTo>
                <a:cubicBezTo>
                  <a:pt x="11757290" y="3742598"/>
                  <a:pt x="11757290" y="3742598"/>
                  <a:pt x="11757290" y="3742598"/>
                </a:cubicBezTo>
                <a:cubicBezTo>
                  <a:pt x="11753748" y="3739144"/>
                  <a:pt x="11753748" y="3739144"/>
                  <a:pt x="11750205" y="3739144"/>
                </a:cubicBezTo>
                <a:close/>
                <a:moveTo>
                  <a:pt x="11715224" y="3735114"/>
                </a:moveTo>
                <a:cubicBezTo>
                  <a:pt x="11718717" y="3735114"/>
                  <a:pt x="11722211" y="3735114"/>
                  <a:pt x="11725705" y="3738473"/>
                </a:cubicBezTo>
                <a:cubicBezTo>
                  <a:pt x="11725705" y="3738473"/>
                  <a:pt x="11729197" y="3738473"/>
                  <a:pt x="11729197" y="3741832"/>
                </a:cubicBezTo>
                <a:cubicBezTo>
                  <a:pt x="11729197" y="3745190"/>
                  <a:pt x="11725705" y="3748549"/>
                  <a:pt x="11722211" y="3748549"/>
                </a:cubicBezTo>
                <a:cubicBezTo>
                  <a:pt x="11722211" y="3748549"/>
                  <a:pt x="11722211" y="3748549"/>
                  <a:pt x="11711731" y="3745190"/>
                </a:cubicBezTo>
                <a:lnTo>
                  <a:pt x="11711731" y="3741832"/>
                </a:lnTo>
                <a:cubicBezTo>
                  <a:pt x="11711731" y="3741832"/>
                  <a:pt x="11711731" y="3741832"/>
                  <a:pt x="11715224" y="3735114"/>
                </a:cubicBezTo>
                <a:close/>
                <a:moveTo>
                  <a:pt x="11582079" y="3734609"/>
                </a:moveTo>
                <a:cubicBezTo>
                  <a:pt x="11589134" y="3731082"/>
                  <a:pt x="11596187" y="3738137"/>
                  <a:pt x="11596187" y="3745190"/>
                </a:cubicBezTo>
                <a:cubicBezTo>
                  <a:pt x="11596187" y="3752244"/>
                  <a:pt x="11589134" y="3759297"/>
                  <a:pt x="11582079" y="3759297"/>
                </a:cubicBezTo>
                <a:cubicBezTo>
                  <a:pt x="11575026" y="3759297"/>
                  <a:pt x="11567972" y="3755771"/>
                  <a:pt x="11567972" y="3748717"/>
                </a:cubicBezTo>
                <a:cubicBezTo>
                  <a:pt x="11567972" y="3748717"/>
                  <a:pt x="11567972" y="3748717"/>
                  <a:pt x="11567972" y="3745190"/>
                </a:cubicBezTo>
                <a:cubicBezTo>
                  <a:pt x="11567972" y="3738137"/>
                  <a:pt x="11575026" y="3734609"/>
                  <a:pt x="11582079" y="3734609"/>
                </a:cubicBezTo>
                <a:close/>
                <a:moveTo>
                  <a:pt x="11670081" y="3728395"/>
                </a:moveTo>
                <a:cubicBezTo>
                  <a:pt x="11670081" y="3728395"/>
                  <a:pt x="11670081" y="3728395"/>
                  <a:pt x="11673440" y="3738875"/>
                </a:cubicBezTo>
                <a:cubicBezTo>
                  <a:pt x="11673440" y="3738875"/>
                  <a:pt x="11673440" y="3738875"/>
                  <a:pt x="11676799" y="3745862"/>
                </a:cubicBezTo>
                <a:cubicBezTo>
                  <a:pt x="11673440" y="3745862"/>
                  <a:pt x="11666722" y="3745862"/>
                  <a:pt x="11663363" y="3745862"/>
                </a:cubicBezTo>
                <a:lnTo>
                  <a:pt x="11666722" y="3738875"/>
                </a:lnTo>
                <a:cubicBezTo>
                  <a:pt x="11666722" y="3738875"/>
                  <a:pt x="11666722" y="3738875"/>
                  <a:pt x="11670081" y="3728395"/>
                </a:cubicBezTo>
                <a:close/>
                <a:moveTo>
                  <a:pt x="11578609" y="3727879"/>
                </a:moveTo>
                <a:cubicBezTo>
                  <a:pt x="11568195" y="3727879"/>
                  <a:pt x="11561254" y="3734907"/>
                  <a:pt x="11561254" y="3745449"/>
                </a:cubicBezTo>
                <a:cubicBezTo>
                  <a:pt x="11561254" y="3748962"/>
                  <a:pt x="11561254" y="3748962"/>
                  <a:pt x="11561254" y="3748962"/>
                </a:cubicBezTo>
                <a:cubicBezTo>
                  <a:pt x="11561254" y="3759504"/>
                  <a:pt x="11571666" y="3770046"/>
                  <a:pt x="11582079" y="3766532"/>
                </a:cubicBezTo>
                <a:cubicBezTo>
                  <a:pt x="11595963" y="3766532"/>
                  <a:pt x="11602904" y="3759504"/>
                  <a:pt x="11602904" y="3745449"/>
                </a:cubicBezTo>
                <a:cubicBezTo>
                  <a:pt x="11602904" y="3734907"/>
                  <a:pt x="11592492" y="3724365"/>
                  <a:pt x="11578609" y="3727879"/>
                </a:cubicBezTo>
                <a:close/>
                <a:moveTo>
                  <a:pt x="11708922" y="3724365"/>
                </a:moveTo>
                <a:cubicBezTo>
                  <a:pt x="11708922" y="3724365"/>
                  <a:pt x="11708922" y="3724365"/>
                  <a:pt x="11705380" y="3742119"/>
                </a:cubicBezTo>
                <a:cubicBezTo>
                  <a:pt x="11705380" y="3742119"/>
                  <a:pt x="11705380" y="3742119"/>
                  <a:pt x="11698296" y="3763424"/>
                </a:cubicBezTo>
                <a:cubicBezTo>
                  <a:pt x="11701837" y="3766975"/>
                  <a:pt x="11705380" y="3766975"/>
                  <a:pt x="11708922" y="3766975"/>
                </a:cubicBezTo>
                <a:lnTo>
                  <a:pt x="11712464" y="3752772"/>
                </a:lnTo>
                <a:cubicBezTo>
                  <a:pt x="11712464" y="3752772"/>
                  <a:pt x="11712464" y="3752772"/>
                  <a:pt x="11719548" y="3752772"/>
                </a:cubicBezTo>
                <a:cubicBezTo>
                  <a:pt x="11719548" y="3752772"/>
                  <a:pt x="11719548" y="3752772"/>
                  <a:pt x="11723090" y="3770526"/>
                </a:cubicBezTo>
                <a:cubicBezTo>
                  <a:pt x="11726632" y="3774077"/>
                  <a:pt x="11726632" y="3774077"/>
                  <a:pt x="11730175" y="3774077"/>
                </a:cubicBezTo>
                <a:cubicBezTo>
                  <a:pt x="11730175" y="3774077"/>
                  <a:pt x="11730175" y="3774077"/>
                  <a:pt x="11726632" y="3756323"/>
                </a:cubicBezTo>
                <a:cubicBezTo>
                  <a:pt x="11733717" y="3752772"/>
                  <a:pt x="11737259" y="3745670"/>
                  <a:pt x="11737259" y="3742119"/>
                </a:cubicBezTo>
                <a:cubicBezTo>
                  <a:pt x="11737259" y="3735018"/>
                  <a:pt x="11733717" y="3731467"/>
                  <a:pt x="11730175" y="3731467"/>
                </a:cubicBezTo>
                <a:cubicBezTo>
                  <a:pt x="11723090" y="3727916"/>
                  <a:pt x="11716006" y="3724365"/>
                  <a:pt x="11708922" y="3724365"/>
                </a:cubicBezTo>
                <a:close/>
                <a:moveTo>
                  <a:pt x="11666295" y="3717647"/>
                </a:moveTo>
                <a:cubicBezTo>
                  <a:pt x="11666295" y="3717647"/>
                  <a:pt x="11666295" y="3717647"/>
                  <a:pt x="11659211" y="3738731"/>
                </a:cubicBezTo>
                <a:cubicBezTo>
                  <a:pt x="11659211" y="3738731"/>
                  <a:pt x="11659211" y="3738731"/>
                  <a:pt x="11648585" y="3759814"/>
                </a:cubicBezTo>
                <a:cubicBezTo>
                  <a:pt x="11652127" y="3759814"/>
                  <a:pt x="11652127" y="3759814"/>
                  <a:pt x="11655669" y="3759814"/>
                </a:cubicBezTo>
                <a:lnTo>
                  <a:pt x="11659211" y="3752786"/>
                </a:lnTo>
                <a:cubicBezTo>
                  <a:pt x="11666295" y="3752786"/>
                  <a:pt x="11669838" y="3752786"/>
                  <a:pt x="11676922" y="3752786"/>
                </a:cubicBezTo>
                <a:cubicBezTo>
                  <a:pt x="11676922" y="3752786"/>
                  <a:pt x="11676922" y="3752786"/>
                  <a:pt x="11680464" y="3759814"/>
                </a:cubicBezTo>
                <a:cubicBezTo>
                  <a:pt x="11684006" y="3759814"/>
                  <a:pt x="11684006" y="3763328"/>
                  <a:pt x="11687548" y="3763328"/>
                </a:cubicBezTo>
                <a:cubicBezTo>
                  <a:pt x="11687548" y="3763328"/>
                  <a:pt x="11687548" y="3763328"/>
                  <a:pt x="11680464" y="3738731"/>
                </a:cubicBezTo>
                <a:cubicBezTo>
                  <a:pt x="11680464" y="3738731"/>
                  <a:pt x="11680464" y="3738731"/>
                  <a:pt x="11676922" y="3717647"/>
                </a:cubicBezTo>
                <a:cubicBezTo>
                  <a:pt x="11676922" y="3717647"/>
                  <a:pt x="11676922" y="3717647"/>
                  <a:pt x="11666295" y="3717647"/>
                </a:cubicBezTo>
                <a:close/>
                <a:moveTo>
                  <a:pt x="11645898" y="3717647"/>
                </a:moveTo>
                <a:cubicBezTo>
                  <a:pt x="11628187" y="3717647"/>
                  <a:pt x="11621103" y="3717647"/>
                  <a:pt x="11606934" y="3721118"/>
                </a:cubicBezTo>
                <a:cubicBezTo>
                  <a:pt x="11606934" y="3728059"/>
                  <a:pt x="11606934" y="3728059"/>
                  <a:pt x="11606934" y="3728059"/>
                </a:cubicBezTo>
                <a:lnTo>
                  <a:pt x="11621103" y="3724589"/>
                </a:lnTo>
                <a:cubicBezTo>
                  <a:pt x="11624645" y="3759297"/>
                  <a:pt x="11624645" y="3759297"/>
                  <a:pt x="11624645" y="3759297"/>
                </a:cubicBezTo>
                <a:cubicBezTo>
                  <a:pt x="11635271" y="3759297"/>
                  <a:pt x="11635271" y="3759297"/>
                  <a:pt x="11635271" y="3759297"/>
                </a:cubicBezTo>
                <a:cubicBezTo>
                  <a:pt x="11631729" y="3724589"/>
                  <a:pt x="11631729" y="3724589"/>
                  <a:pt x="11631729" y="3724589"/>
                </a:cubicBezTo>
                <a:cubicBezTo>
                  <a:pt x="11645898" y="3724589"/>
                  <a:pt x="11645898" y="3724589"/>
                  <a:pt x="11645898" y="3724589"/>
                </a:cubicBezTo>
                <a:cubicBezTo>
                  <a:pt x="11645898" y="3717647"/>
                  <a:pt x="11645898" y="3717647"/>
                  <a:pt x="11645898" y="3717647"/>
                </a:cubicBezTo>
                <a:close/>
                <a:moveTo>
                  <a:pt x="11196257" y="3717646"/>
                </a:moveTo>
                <a:cubicBezTo>
                  <a:pt x="11214171" y="3717646"/>
                  <a:pt x="11221336" y="3735113"/>
                  <a:pt x="11221336" y="3752578"/>
                </a:cubicBezTo>
                <a:lnTo>
                  <a:pt x="11167595" y="3752578"/>
                </a:lnTo>
                <a:cubicBezTo>
                  <a:pt x="11167595" y="3735113"/>
                  <a:pt x="11178343" y="3717646"/>
                  <a:pt x="11196257" y="3717646"/>
                </a:cubicBezTo>
                <a:close/>
                <a:moveTo>
                  <a:pt x="11648585" y="3710930"/>
                </a:moveTo>
                <a:cubicBezTo>
                  <a:pt x="11711759" y="3710930"/>
                  <a:pt x="11767914" y="3731889"/>
                  <a:pt x="11813539" y="3766821"/>
                </a:cubicBezTo>
                <a:cubicBezTo>
                  <a:pt x="11820558" y="3773808"/>
                  <a:pt x="11820558" y="3777301"/>
                  <a:pt x="11817049" y="3780794"/>
                </a:cubicBezTo>
                <a:cubicBezTo>
                  <a:pt x="11817049" y="3780794"/>
                  <a:pt x="11817049" y="3780794"/>
                  <a:pt x="11788972" y="3812234"/>
                </a:cubicBezTo>
                <a:cubicBezTo>
                  <a:pt x="11785462" y="3815726"/>
                  <a:pt x="11781952" y="3815726"/>
                  <a:pt x="11774933" y="3812234"/>
                </a:cubicBezTo>
                <a:cubicBezTo>
                  <a:pt x="11739837" y="3784288"/>
                  <a:pt x="11694210" y="3766821"/>
                  <a:pt x="11648585" y="3766821"/>
                </a:cubicBezTo>
                <a:cubicBezTo>
                  <a:pt x="11599450" y="3766821"/>
                  <a:pt x="11557334" y="3784288"/>
                  <a:pt x="11522236" y="3812234"/>
                </a:cubicBezTo>
                <a:cubicBezTo>
                  <a:pt x="11515217" y="3815726"/>
                  <a:pt x="11511708" y="3815726"/>
                  <a:pt x="11508198" y="3812234"/>
                </a:cubicBezTo>
                <a:cubicBezTo>
                  <a:pt x="11508198" y="3812234"/>
                  <a:pt x="11508198" y="3812234"/>
                  <a:pt x="11480121" y="3780794"/>
                </a:cubicBezTo>
                <a:cubicBezTo>
                  <a:pt x="11476611" y="3777301"/>
                  <a:pt x="11476611" y="3773808"/>
                  <a:pt x="11483630" y="3766821"/>
                </a:cubicBezTo>
                <a:cubicBezTo>
                  <a:pt x="11529256" y="3731889"/>
                  <a:pt x="11585411" y="3710930"/>
                  <a:pt x="11648585" y="3710930"/>
                </a:cubicBezTo>
                <a:close/>
                <a:moveTo>
                  <a:pt x="11196481" y="3710929"/>
                </a:moveTo>
                <a:cubicBezTo>
                  <a:pt x="11172113" y="3710929"/>
                  <a:pt x="11158189" y="3728443"/>
                  <a:pt x="11158189" y="3759969"/>
                </a:cubicBezTo>
                <a:cubicBezTo>
                  <a:pt x="11158189" y="3787991"/>
                  <a:pt x="11168632" y="3809008"/>
                  <a:pt x="11199962" y="3809008"/>
                </a:cubicBezTo>
                <a:cubicBezTo>
                  <a:pt x="11206924" y="3809008"/>
                  <a:pt x="11220848" y="3805505"/>
                  <a:pt x="11227810" y="3802002"/>
                </a:cubicBezTo>
                <a:lnTo>
                  <a:pt x="11227810" y="3791494"/>
                </a:lnTo>
                <a:cubicBezTo>
                  <a:pt x="11220848" y="3794997"/>
                  <a:pt x="11210404" y="3798499"/>
                  <a:pt x="11199962" y="3798499"/>
                </a:cubicBezTo>
                <a:cubicBezTo>
                  <a:pt x="11179076" y="3798499"/>
                  <a:pt x="11168632" y="3780985"/>
                  <a:pt x="11168632" y="3763472"/>
                </a:cubicBezTo>
                <a:cubicBezTo>
                  <a:pt x="11168632" y="3763472"/>
                  <a:pt x="11168632" y="3763472"/>
                  <a:pt x="11234772" y="3763472"/>
                </a:cubicBezTo>
                <a:cubicBezTo>
                  <a:pt x="11234772" y="3763472"/>
                  <a:pt x="11234772" y="3763472"/>
                  <a:pt x="11234772" y="3756466"/>
                </a:cubicBezTo>
                <a:cubicBezTo>
                  <a:pt x="11234772" y="3731946"/>
                  <a:pt x="11224329" y="3710929"/>
                  <a:pt x="11196481" y="3710929"/>
                </a:cubicBezTo>
                <a:close/>
                <a:moveTo>
                  <a:pt x="10947253" y="3674653"/>
                </a:moveTo>
                <a:lnTo>
                  <a:pt x="10947253" y="3685401"/>
                </a:lnTo>
                <a:lnTo>
                  <a:pt x="10986216" y="3685401"/>
                </a:lnTo>
                <a:lnTo>
                  <a:pt x="10986216" y="3804977"/>
                </a:lnTo>
                <a:lnTo>
                  <a:pt x="10999652" y="3804977"/>
                </a:lnTo>
                <a:lnTo>
                  <a:pt x="10999652" y="3685401"/>
                </a:lnTo>
                <a:lnTo>
                  <a:pt x="11038614" y="3685401"/>
                </a:lnTo>
                <a:lnTo>
                  <a:pt x="11038614" y="3674653"/>
                </a:lnTo>
                <a:close/>
                <a:moveTo>
                  <a:pt x="11060111" y="3663904"/>
                </a:moveTo>
                <a:lnTo>
                  <a:pt x="11060111" y="3804977"/>
                </a:lnTo>
                <a:cubicBezTo>
                  <a:pt x="11060111" y="3804977"/>
                  <a:pt x="11060111" y="3804977"/>
                  <a:pt x="11070476" y="3804977"/>
                </a:cubicBezTo>
                <a:cubicBezTo>
                  <a:pt x="11070476" y="3804977"/>
                  <a:pt x="11070476" y="3804977"/>
                  <a:pt x="11070476" y="3755601"/>
                </a:cubicBezTo>
                <a:cubicBezTo>
                  <a:pt x="11070476" y="3737967"/>
                  <a:pt x="11077385" y="3716807"/>
                  <a:pt x="11098115" y="3716807"/>
                </a:cubicBezTo>
                <a:cubicBezTo>
                  <a:pt x="11118844" y="3716807"/>
                  <a:pt x="11118844" y="3730914"/>
                  <a:pt x="11118844" y="3748548"/>
                </a:cubicBezTo>
                <a:cubicBezTo>
                  <a:pt x="11118844" y="3748548"/>
                  <a:pt x="11118844" y="3748548"/>
                  <a:pt x="11118844" y="3804977"/>
                </a:cubicBezTo>
                <a:cubicBezTo>
                  <a:pt x="11118844" y="3804977"/>
                  <a:pt x="11118844" y="3804977"/>
                  <a:pt x="11132662" y="3804977"/>
                </a:cubicBezTo>
                <a:cubicBezTo>
                  <a:pt x="11132662" y="3804977"/>
                  <a:pt x="11132662" y="3804977"/>
                  <a:pt x="11132662" y="3748548"/>
                </a:cubicBezTo>
                <a:cubicBezTo>
                  <a:pt x="11132662" y="3723860"/>
                  <a:pt x="11125753" y="3709753"/>
                  <a:pt x="11101569" y="3709753"/>
                </a:cubicBezTo>
                <a:cubicBezTo>
                  <a:pt x="11087750" y="3709753"/>
                  <a:pt x="11077385" y="3716807"/>
                  <a:pt x="11070476" y="3727387"/>
                </a:cubicBezTo>
                <a:cubicBezTo>
                  <a:pt x="11070476" y="3727387"/>
                  <a:pt x="11070476" y="3727387"/>
                  <a:pt x="11070476" y="3663904"/>
                </a:cubicBezTo>
                <a:cubicBezTo>
                  <a:pt x="11070476" y="3663904"/>
                  <a:pt x="11070476" y="3663904"/>
                  <a:pt x="11060111" y="3663904"/>
                </a:cubicBezTo>
                <a:close/>
                <a:moveTo>
                  <a:pt x="11638739" y="3639721"/>
                </a:moveTo>
                <a:cubicBezTo>
                  <a:pt x="11628222" y="3657342"/>
                  <a:pt x="11624716" y="3674963"/>
                  <a:pt x="11624716" y="3692584"/>
                </a:cubicBezTo>
                <a:cubicBezTo>
                  <a:pt x="11621210" y="3692584"/>
                  <a:pt x="11603681" y="3696108"/>
                  <a:pt x="11600176" y="3696108"/>
                </a:cubicBezTo>
                <a:cubicBezTo>
                  <a:pt x="11596669" y="3678487"/>
                  <a:pt x="11586152" y="3660866"/>
                  <a:pt x="11575635" y="3650294"/>
                </a:cubicBezTo>
                <a:cubicBezTo>
                  <a:pt x="11575635" y="3650294"/>
                  <a:pt x="11575635" y="3650294"/>
                  <a:pt x="11572129" y="3650294"/>
                </a:cubicBezTo>
                <a:cubicBezTo>
                  <a:pt x="11565117" y="3650294"/>
                  <a:pt x="11558106" y="3653818"/>
                  <a:pt x="11551094" y="3653818"/>
                </a:cubicBezTo>
                <a:cubicBezTo>
                  <a:pt x="11551094" y="3653818"/>
                  <a:pt x="11551094" y="3653818"/>
                  <a:pt x="11551094" y="3657342"/>
                </a:cubicBezTo>
                <a:cubicBezTo>
                  <a:pt x="11547588" y="3664391"/>
                  <a:pt x="11547588" y="3671439"/>
                  <a:pt x="11547588" y="3682011"/>
                </a:cubicBezTo>
                <a:cubicBezTo>
                  <a:pt x="11547588" y="3692584"/>
                  <a:pt x="11547588" y="3699632"/>
                  <a:pt x="11551094" y="3710205"/>
                </a:cubicBezTo>
                <a:cubicBezTo>
                  <a:pt x="11547588" y="3710205"/>
                  <a:pt x="11530059" y="3717253"/>
                  <a:pt x="11530059" y="3717253"/>
                </a:cubicBezTo>
                <a:cubicBezTo>
                  <a:pt x="11519542" y="3703156"/>
                  <a:pt x="11505518" y="3689060"/>
                  <a:pt x="11491495" y="3682011"/>
                </a:cubicBezTo>
                <a:cubicBezTo>
                  <a:pt x="11484484" y="3682011"/>
                  <a:pt x="11477472" y="3689060"/>
                  <a:pt x="11470460" y="3692584"/>
                </a:cubicBezTo>
                <a:cubicBezTo>
                  <a:pt x="11470460" y="3710205"/>
                  <a:pt x="11473966" y="3727826"/>
                  <a:pt x="11484484" y="3745446"/>
                </a:cubicBezTo>
                <a:cubicBezTo>
                  <a:pt x="11480978" y="3745446"/>
                  <a:pt x="11470460" y="3756019"/>
                  <a:pt x="11466954" y="3756019"/>
                </a:cubicBezTo>
                <a:cubicBezTo>
                  <a:pt x="11456437" y="3745446"/>
                  <a:pt x="11438908" y="3734874"/>
                  <a:pt x="11421379" y="3731350"/>
                </a:cubicBezTo>
                <a:cubicBezTo>
                  <a:pt x="11414367" y="3734874"/>
                  <a:pt x="11407356" y="3741922"/>
                  <a:pt x="11403850" y="3745446"/>
                </a:cubicBezTo>
                <a:cubicBezTo>
                  <a:pt x="11403850" y="3745446"/>
                  <a:pt x="11403850" y="3745446"/>
                  <a:pt x="11403850" y="3748970"/>
                </a:cubicBezTo>
                <a:cubicBezTo>
                  <a:pt x="11407356" y="3763068"/>
                  <a:pt x="11417873" y="3780688"/>
                  <a:pt x="11431896" y="3794785"/>
                </a:cubicBezTo>
                <a:cubicBezTo>
                  <a:pt x="11428390" y="3794785"/>
                  <a:pt x="11417873" y="3812406"/>
                  <a:pt x="11417873" y="3812406"/>
                </a:cubicBezTo>
                <a:cubicBezTo>
                  <a:pt x="11400344" y="3805357"/>
                  <a:pt x="11382815" y="3798309"/>
                  <a:pt x="11365286" y="3798309"/>
                </a:cubicBezTo>
                <a:cubicBezTo>
                  <a:pt x="11361780" y="3805357"/>
                  <a:pt x="11354768" y="3812406"/>
                  <a:pt x="11354768" y="3819454"/>
                </a:cubicBezTo>
                <a:cubicBezTo>
                  <a:pt x="11361780" y="3833551"/>
                  <a:pt x="11375803" y="3847647"/>
                  <a:pt x="11389827" y="3858221"/>
                </a:cubicBezTo>
                <a:cubicBezTo>
                  <a:pt x="11389827" y="3861745"/>
                  <a:pt x="11382815" y="3875841"/>
                  <a:pt x="11382815" y="3879365"/>
                </a:cubicBezTo>
                <a:cubicBezTo>
                  <a:pt x="11365286" y="3872317"/>
                  <a:pt x="11344251" y="3872317"/>
                  <a:pt x="11330228" y="3879365"/>
                </a:cubicBezTo>
                <a:cubicBezTo>
                  <a:pt x="11326722" y="3886414"/>
                  <a:pt x="11323216" y="3893462"/>
                  <a:pt x="11323216" y="3900510"/>
                </a:cubicBezTo>
                <a:cubicBezTo>
                  <a:pt x="11333733" y="3914607"/>
                  <a:pt x="11351262" y="3921655"/>
                  <a:pt x="11368791" y="3928704"/>
                </a:cubicBezTo>
                <a:cubicBezTo>
                  <a:pt x="11368791" y="3932228"/>
                  <a:pt x="11365286" y="3946324"/>
                  <a:pt x="11365286" y="3949848"/>
                </a:cubicBezTo>
                <a:cubicBezTo>
                  <a:pt x="11347757" y="3949848"/>
                  <a:pt x="11330228" y="3956897"/>
                  <a:pt x="11316205" y="3963946"/>
                </a:cubicBezTo>
                <a:cubicBezTo>
                  <a:pt x="11316205" y="3963946"/>
                  <a:pt x="11316205" y="3963946"/>
                  <a:pt x="11312698" y="3963946"/>
                </a:cubicBezTo>
                <a:cubicBezTo>
                  <a:pt x="11312698" y="3967470"/>
                  <a:pt x="11312698" y="3970994"/>
                  <a:pt x="11312698" y="3978042"/>
                </a:cubicBezTo>
                <a:cubicBezTo>
                  <a:pt x="11312698" y="3981566"/>
                  <a:pt x="11312698" y="3985090"/>
                  <a:pt x="11312698" y="3988615"/>
                </a:cubicBezTo>
                <a:cubicBezTo>
                  <a:pt x="11312698" y="3988615"/>
                  <a:pt x="11312698" y="3988615"/>
                  <a:pt x="11316205" y="3988615"/>
                </a:cubicBezTo>
                <a:cubicBezTo>
                  <a:pt x="11330228" y="3999188"/>
                  <a:pt x="11347757" y="4002712"/>
                  <a:pt x="11365286" y="4002712"/>
                </a:cubicBezTo>
                <a:cubicBezTo>
                  <a:pt x="11365286" y="4006236"/>
                  <a:pt x="11368791" y="4023857"/>
                  <a:pt x="11368791" y="4023857"/>
                </a:cubicBezTo>
                <a:cubicBezTo>
                  <a:pt x="11351262" y="4030905"/>
                  <a:pt x="11333733" y="4041477"/>
                  <a:pt x="11323216" y="4052050"/>
                </a:cubicBezTo>
                <a:cubicBezTo>
                  <a:pt x="11323216" y="4052050"/>
                  <a:pt x="11323216" y="4052050"/>
                  <a:pt x="11323216" y="4055574"/>
                </a:cubicBezTo>
                <a:cubicBezTo>
                  <a:pt x="11323216" y="4059099"/>
                  <a:pt x="11326722" y="4069671"/>
                  <a:pt x="11330228" y="4076719"/>
                </a:cubicBezTo>
                <a:cubicBezTo>
                  <a:pt x="11347757" y="4080243"/>
                  <a:pt x="11365286" y="4080243"/>
                  <a:pt x="11382815" y="4076719"/>
                </a:cubicBezTo>
                <a:cubicBezTo>
                  <a:pt x="11382815" y="4076719"/>
                  <a:pt x="11389827" y="4094340"/>
                  <a:pt x="11393332" y="4097865"/>
                </a:cubicBezTo>
                <a:cubicBezTo>
                  <a:pt x="11375803" y="4104913"/>
                  <a:pt x="11361780" y="4119009"/>
                  <a:pt x="11354768" y="4133106"/>
                </a:cubicBezTo>
                <a:cubicBezTo>
                  <a:pt x="11354768" y="4133106"/>
                  <a:pt x="11354768" y="4133106"/>
                  <a:pt x="11354768" y="4136630"/>
                </a:cubicBezTo>
                <a:cubicBezTo>
                  <a:pt x="11358274" y="4140154"/>
                  <a:pt x="11361780" y="4150727"/>
                  <a:pt x="11365286" y="4154251"/>
                </a:cubicBezTo>
                <a:cubicBezTo>
                  <a:pt x="11382815" y="4154251"/>
                  <a:pt x="11400344" y="4150727"/>
                  <a:pt x="11417873" y="4140154"/>
                </a:cubicBezTo>
                <a:cubicBezTo>
                  <a:pt x="11417873" y="4143679"/>
                  <a:pt x="11428390" y="4157775"/>
                  <a:pt x="11431896" y="4161300"/>
                </a:cubicBezTo>
                <a:cubicBezTo>
                  <a:pt x="11417873" y="4171872"/>
                  <a:pt x="11410861" y="4189492"/>
                  <a:pt x="11403850" y="4207114"/>
                </a:cubicBezTo>
                <a:cubicBezTo>
                  <a:pt x="11410861" y="4210638"/>
                  <a:pt x="11414367" y="4217686"/>
                  <a:pt x="11421379" y="4221210"/>
                </a:cubicBezTo>
                <a:cubicBezTo>
                  <a:pt x="11438908" y="4217686"/>
                  <a:pt x="11456437" y="4210638"/>
                  <a:pt x="11466954" y="4196542"/>
                </a:cubicBezTo>
                <a:cubicBezTo>
                  <a:pt x="11470460" y="4196542"/>
                  <a:pt x="11484484" y="4210638"/>
                  <a:pt x="11484484" y="4210638"/>
                </a:cubicBezTo>
                <a:cubicBezTo>
                  <a:pt x="11477472" y="4224734"/>
                  <a:pt x="11473966" y="4245880"/>
                  <a:pt x="11473966" y="4259976"/>
                </a:cubicBezTo>
                <a:cubicBezTo>
                  <a:pt x="11473966" y="4259976"/>
                  <a:pt x="11473966" y="4263501"/>
                  <a:pt x="11473966" y="4263501"/>
                </a:cubicBezTo>
                <a:cubicBezTo>
                  <a:pt x="11477472" y="4267025"/>
                  <a:pt x="11484484" y="4270549"/>
                  <a:pt x="11491495" y="4274073"/>
                </a:cubicBezTo>
                <a:cubicBezTo>
                  <a:pt x="11491495" y="4274073"/>
                  <a:pt x="11491495" y="4274073"/>
                  <a:pt x="11495001" y="4274073"/>
                </a:cubicBezTo>
                <a:cubicBezTo>
                  <a:pt x="11509024" y="4267025"/>
                  <a:pt x="11523047" y="4252928"/>
                  <a:pt x="11530059" y="4235307"/>
                </a:cubicBezTo>
                <a:cubicBezTo>
                  <a:pt x="11533564" y="4238831"/>
                  <a:pt x="11547588" y="4242356"/>
                  <a:pt x="11551094" y="4245880"/>
                </a:cubicBezTo>
                <a:cubicBezTo>
                  <a:pt x="11547588" y="4252928"/>
                  <a:pt x="11547588" y="4263501"/>
                  <a:pt x="11547588" y="4270549"/>
                </a:cubicBezTo>
                <a:cubicBezTo>
                  <a:pt x="11547588" y="4281121"/>
                  <a:pt x="11547588" y="4288170"/>
                  <a:pt x="11551094" y="4298743"/>
                </a:cubicBezTo>
                <a:cubicBezTo>
                  <a:pt x="11558106" y="4302267"/>
                  <a:pt x="11565117" y="4302267"/>
                  <a:pt x="11572129" y="4305791"/>
                </a:cubicBezTo>
                <a:cubicBezTo>
                  <a:pt x="11572129" y="4305791"/>
                  <a:pt x="11572129" y="4305791"/>
                  <a:pt x="11575635" y="4305791"/>
                </a:cubicBezTo>
                <a:cubicBezTo>
                  <a:pt x="11586152" y="4291694"/>
                  <a:pt x="11596669" y="4274073"/>
                  <a:pt x="11600176" y="4259976"/>
                </a:cubicBezTo>
                <a:cubicBezTo>
                  <a:pt x="11603681" y="4259976"/>
                  <a:pt x="11621210" y="4259976"/>
                  <a:pt x="11624716" y="4259976"/>
                </a:cubicBezTo>
                <a:cubicBezTo>
                  <a:pt x="11624716" y="4281121"/>
                  <a:pt x="11628222" y="4298743"/>
                  <a:pt x="11638739" y="4312839"/>
                </a:cubicBezTo>
                <a:cubicBezTo>
                  <a:pt x="11645751" y="4312839"/>
                  <a:pt x="11656268" y="4312839"/>
                  <a:pt x="11659774" y="4312839"/>
                </a:cubicBezTo>
                <a:cubicBezTo>
                  <a:pt x="11659774" y="4312839"/>
                  <a:pt x="11659774" y="4312839"/>
                  <a:pt x="11663280" y="4312839"/>
                </a:cubicBezTo>
                <a:cubicBezTo>
                  <a:pt x="11670291" y="4298743"/>
                  <a:pt x="11677303" y="4281121"/>
                  <a:pt x="11677303" y="4259976"/>
                </a:cubicBezTo>
                <a:cubicBezTo>
                  <a:pt x="11677303" y="4259976"/>
                  <a:pt x="11694832" y="4259976"/>
                  <a:pt x="11698339" y="4259976"/>
                </a:cubicBezTo>
                <a:cubicBezTo>
                  <a:pt x="11701844" y="4274073"/>
                  <a:pt x="11712361" y="4291694"/>
                  <a:pt x="11722879" y="4305791"/>
                </a:cubicBezTo>
                <a:cubicBezTo>
                  <a:pt x="11722879" y="4305791"/>
                  <a:pt x="11722879" y="4305791"/>
                  <a:pt x="11726385" y="4305791"/>
                </a:cubicBezTo>
                <a:cubicBezTo>
                  <a:pt x="11733396" y="4302267"/>
                  <a:pt x="11740408" y="4302267"/>
                  <a:pt x="11747420" y="4298743"/>
                </a:cubicBezTo>
                <a:cubicBezTo>
                  <a:pt x="11750925" y="4288170"/>
                  <a:pt x="11750925" y="4281121"/>
                  <a:pt x="11750925" y="4270549"/>
                </a:cubicBezTo>
                <a:cubicBezTo>
                  <a:pt x="11750925" y="4263501"/>
                  <a:pt x="11750925" y="4252928"/>
                  <a:pt x="11747420" y="4245880"/>
                </a:cubicBezTo>
                <a:cubicBezTo>
                  <a:pt x="11750925" y="4242356"/>
                  <a:pt x="11764949" y="4235307"/>
                  <a:pt x="11768454" y="4235307"/>
                </a:cubicBezTo>
                <a:cubicBezTo>
                  <a:pt x="11778972" y="4252928"/>
                  <a:pt x="11789490" y="4263501"/>
                  <a:pt x="11807019" y="4274073"/>
                </a:cubicBezTo>
                <a:cubicBezTo>
                  <a:pt x="11814030" y="4270549"/>
                  <a:pt x="11821042" y="4267025"/>
                  <a:pt x="11824547" y="4263501"/>
                </a:cubicBezTo>
                <a:cubicBezTo>
                  <a:pt x="11824547" y="4263501"/>
                  <a:pt x="11824547" y="4263501"/>
                  <a:pt x="11828054" y="4263501"/>
                </a:cubicBezTo>
                <a:cubicBezTo>
                  <a:pt x="11828054" y="4263501"/>
                  <a:pt x="11828054" y="4259976"/>
                  <a:pt x="11828054" y="4259976"/>
                </a:cubicBezTo>
                <a:cubicBezTo>
                  <a:pt x="11828054" y="4242356"/>
                  <a:pt x="11821042" y="4224734"/>
                  <a:pt x="11814030" y="4210638"/>
                </a:cubicBezTo>
                <a:cubicBezTo>
                  <a:pt x="11814030" y="4207114"/>
                  <a:pt x="11828054" y="4196542"/>
                  <a:pt x="11831559" y="4196542"/>
                </a:cubicBezTo>
                <a:cubicBezTo>
                  <a:pt x="11842076" y="4207114"/>
                  <a:pt x="11859606" y="4217686"/>
                  <a:pt x="11877135" y="4221210"/>
                </a:cubicBezTo>
                <a:cubicBezTo>
                  <a:pt x="11884146" y="4217686"/>
                  <a:pt x="11891158" y="4210638"/>
                  <a:pt x="11894664" y="4207114"/>
                </a:cubicBezTo>
                <a:cubicBezTo>
                  <a:pt x="11894664" y="4207114"/>
                  <a:pt x="11894664" y="4207114"/>
                  <a:pt x="11894664" y="4203590"/>
                </a:cubicBezTo>
                <a:cubicBezTo>
                  <a:pt x="11891158" y="4189492"/>
                  <a:pt x="11880641" y="4171872"/>
                  <a:pt x="11866617" y="4157775"/>
                </a:cubicBezTo>
                <a:cubicBezTo>
                  <a:pt x="11870123" y="4157775"/>
                  <a:pt x="11880641" y="4143679"/>
                  <a:pt x="11880641" y="4140154"/>
                </a:cubicBezTo>
                <a:cubicBezTo>
                  <a:pt x="11898170" y="4150727"/>
                  <a:pt x="11915699" y="4154251"/>
                  <a:pt x="11933228" y="4154251"/>
                </a:cubicBezTo>
                <a:cubicBezTo>
                  <a:pt x="11936734" y="4147203"/>
                  <a:pt x="11940239" y="4140154"/>
                  <a:pt x="11943746" y="4136630"/>
                </a:cubicBezTo>
                <a:cubicBezTo>
                  <a:pt x="11943746" y="4136630"/>
                  <a:pt x="11943746" y="4136630"/>
                  <a:pt x="11943746" y="4133106"/>
                </a:cubicBezTo>
                <a:cubicBezTo>
                  <a:pt x="11936734" y="4119009"/>
                  <a:pt x="11922710" y="4104913"/>
                  <a:pt x="11908688" y="4094340"/>
                </a:cubicBezTo>
                <a:cubicBezTo>
                  <a:pt x="11908688" y="4094340"/>
                  <a:pt x="11915699" y="4076719"/>
                  <a:pt x="11915699" y="4076719"/>
                </a:cubicBezTo>
                <a:cubicBezTo>
                  <a:pt x="11933228" y="4080243"/>
                  <a:pt x="11950757" y="4080243"/>
                  <a:pt x="11968286" y="4076719"/>
                </a:cubicBezTo>
                <a:cubicBezTo>
                  <a:pt x="11968286" y="4076719"/>
                  <a:pt x="11968286" y="4076719"/>
                  <a:pt x="11968286" y="4073195"/>
                </a:cubicBezTo>
                <a:cubicBezTo>
                  <a:pt x="11971792" y="4069671"/>
                  <a:pt x="11975298" y="4059099"/>
                  <a:pt x="11975298" y="4052050"/>
                </a:cubicBezTo>
                <a:cubicBezTo>
                  <a:pt x="11961275" y="4037953"/>
                  <a:pt x="11947251" y="4030905"/>
                  <a:pt x="11929722" y="4023857"/>
                </a:cubicBezTo>
                <a:cubicBezTo>
                  <a:pt x="11929722" y="4023857"/>
                  <a:pt x="11929722" y="4006236"/>
                  <a:pt x="11933228" y="4002712"/>
                </a:cubicBezTo>
                <a:cubicBezTo>
                  <a:pt x="11950757" y="4002712"/>
                  <a:pt x="11968286" y="3999188"/>
                  <a:pt x="11982310" y="3988615"/>
                </a:cubicBezTo>
                <a:cubicBezTo>
                  <a:pt x="11985815" y="3985090"/>
                  <a:pt x="11985815" y="3981566"/>
                  <a:pt x="11985815" y="3978042"/>
                </a:cubicBezTo>
                <a:cubicBezTo>
                  <a:pt x="11985815" y="3974518"/>
                  <a:pt x="11985815" y="3970994"/>
                  <a:pt x="11982310" y="3967470"/>
                </a:cubicBezTo>
                <a:cubicBezTo>
                  <a:pt x="11982310" y="3967470"/>
                  <a:pt x="11982310" y="3967470"/>
                  <a:pt x="11982310" y="3963946"/>
                </a:cubicBezTo>
                <a:cubicBezTo>
                  <a:pt x="11968286" y="3956897"/>
                  <a:pt x="11950757" y="3949848"/>
                  <a:pt x="11933228" y="3949848"/>
                </a:cubicBezTo>
                <a:cubicBezTo>
                  <a:pt x="11933228" y="3949848"/>
                  <a:pt x="11929722" y="3932228"/>
                  <a:pt x="11929722" y="3928704"/>
                </a:cubicBezTo>
                <a:cubicBezTo>
                  <a:pt x="11947251" y="3925180"/>
                  <a:pt x="11964780" y="3914607"/>
                  <a:pt x="11975298" y="3904035"/>
                </a:cubicBezTo>
                <a:cubicBezTo>
                  <a:pt x="11975298" y="3904035"/>
                  <a:pt x="11975298" y="3904035"/>
                  <a:pt x="11975298" y="3900510"/>
                </a:cubicBezTo>
                <a:cubicBezTo>
                  <a:pt x="11975298" y="3893462"/>
                  <a:pt x="11971792" y="3886414"/>
                  <a:pt x="11968286" y="3879365"/>
                </a:cubicBezTo>
                <a:cubicBezTo>
                  <a:pt x="11950757" y="3875841"/>
                  <a:pt x="11933228" y="3875841"/>
                  <a:pt x="11915699" y="3879365"/>
                </a:cubicBezTo>
                <a:cubicBezTo>
                  <a:pt x="11915699" y="3875841"/>
                  <a:pt x="11908688" y="3861745"/>
                  <a:pt x="11908688" y="3858221"/>
                </a:cubicBezTo>
                <a:cubicBezTo>
                  <a:pt x="11922710" y="3847647"/>
                  <a:pt x="11936734" y="3837075"/>
                  <a:pt x="11943746" y="3819454"/>
                </a:cubicBezTo>
                <a:cubicBezTo>
                  <a:pt x="11943746" y="3812406"/>
                  <a:pt x="11936734" y="3805357"/>
                  <a:pt x="11933228" y="3801833"/>
                </a:cubicBezTo>
                <a:cubicBezTo>
                  <a:pt x="11933228" y="3801833"/>
                  <a:pt x="11933228" y="3801833"/>
                  <a:pt x="11933228" y="3798309"/>
                </a:cubicBezTo>
                <a:cubicBezTo>
                  <a:pt x="11915699" y="3798309"/>
                  <a:pt x="11898170" y="3805357"/>
                  <a:pt x="11880641" y="3812406"/>
                </a:cubicBezTo>
                <a:cubicBezTo>
                  <a:pt x="11880641" y="3812406"/>
                  <a:pt x="11870123" y="3798309"/>
                  <a:pt x="11866617" y="3794785"/>
                </a:cubicBezTo>
                <a:cubicBezTo>
                  <a:pt x="11880641" y="3780688"/>
                  <a:pt x="11891158" y="3766592"/>
                  <a:pt x="11894664" y="3748970"/>
                </a:cubicBezTo>
                <a:cubicBezTo>
                  <a:pt x="11891158" y="3741922"/>
                  <a:pt x="11884146" y="3734874"/>
                  <a:pt x="11877135" y="3731350"/>
                </a:cubicBezTo>
                <a:cubicBezTo>
                  <a:pt x="11859606" y="3734874"/>
                  <a:pt x="11845583" y="3745446"/>
                  <a:pt x="11831559" y="3759544"/>
                </a:cubicBezTo>
                <a:cubicBezTo>
                  <a:pt x="11828054" y="3756019"/>
                  <a:pt x="11814030" y="3745446"/>
                  <a:pt x="11814030" y="3745446"/>
                </a:cubicBezTo>
                <a:cubicBezTo>
                  <a:pt x="11821042" y="3727826"/>
                  <a:pt x="11828054" y="3710205"/>
                  <a:pt x="11828054" y="3692584"/>
                </a:cubicBezTo>
                <a:cubicBezTo>
                  <a:pt x="11821042" y="3689060"/>
                  <a:pt x="11814030" y="3682011"/>
                  <a:pt x="11807019" y="3682011"/>
                </a:cubicBezTo>
                <a:cubicBezTo>
                  <a:pt x="11792995" y="3689060"/>
                  <a:pt x="11778972" y="3703156"/>
                  <a:pt x="11768454" y="3717253"/>
                </a:cubicBezTo>
                <a:cubicBezTo>
                  <a:pt x="11764949" y="3717253"/>
                  <a:pt x="11750925" y="3710205"/>
                  <a:pt x="11747420" y="3710205"/>
                </a:cubicBezTo>
                <a:cubicBezTo>
                  <a:pt x="11750925" y="3699632"/>
                  <a:pt x="11750925" y="3692584"/>
                  <a:pt x="11750925" y="3682011"/>
                </a:cubicBezTo>
                <a:cubicBezTo>
                  <a:pt x="11750925" y="3671439"/>
                  <a:pt x="11750925" y="3664391"/>
                  <a:pt x="11747420" y="3657342"/>
                </a:cubicBezTo>
                <a:cubicBezTo>
                  <a:pt x="11747420" y="3657342"/>
                  <a:pt x="11747420" y="3657342"/>
                  <a:pt x="11747420" y="3653818"/>
                </a:cubicBezTo>
                <a:cubicBezTo>
                  <a:pt x="11740408" y="3653818"/>
                  <a:pt x="11733396" y="3650294"/>
                  <a:pt x="11726385" y="3650294"/>
                </a:cubicBezTo>
                <a:cubicBezTo>
                  <a:pt x="11726385" y="3650294"/>
                  <a:pt x="11726385" y="3650294"/>
                  <a:pt x="11722879" y="3650294"/>
                </a:cubicBezTo>
                <a:cubicBezTo>
                  <a:pt x="11712361" y="3660866"/>
                  <a:pt x="11701844" y="3678487"/>
                  <a:pt x="11698339" y="3696108"/>
                </a:cubicBezTo>
                <a:cubicBezTo>
                  <a:pt x="11694832" y="3696108"/>
                  <a:pt x="11677303" y="3692584"/>
                  <a:pt x="11673798" y="3692584"/>
                </a:cubicBezTo>
                <a:cubicBezTo>
                  <a:pt x="11673798" y="3674963"/>
                  <a:pt x="11670291" y="3657342"/>
                  <a:pt x="11659774" y="3639721"/>
                </a:cubicBezTo>
                <a:cubicBezTo>
                  <a:pt x="11652763" y="3639721"/>
                  <a:pt x="11645751" y="3639721"/>
                  <a:pt x="11638739" y="3639721"/>
                </a:cubicBezTo>
                <a:close/>
                <a:moveTo>
                  <a:pt x="0" y="0"/>
                </a:moveTo>
                <a:lnTo>
                  <a:pt x="12192000" y="0"/>
                </a:lnTo>
                <a:lnTo>
                  <a:pt x="12192000" y="4454665"/>
                </a:lnTo>
                <a:lnTo>
                  <a:pt x="0" y="4454665"/>
                </a:lnTo>
                <a:close/>
              </a:path>
            </a:pathLst>
          </a:custGeom>
        </p:spPr>
        <p:txBody>
          <a:bodyPr wrap="square">
            <a:noAutofit/>
          </a:bodyPr>
          <a:lstStyle/>
          <a:p>
            <a:endParaRPr lang="en-US" dirty="0"/>
          </a:p>
        </p:txBody>
      </p:sp>
      <p:sp>
        <p:nvSpPr>
          <p:cNvPr id="31" name="Rectangle 30">
            <a:extLst>
              <a:ext uri="{FF2B5EF4-FFF2-40B4-BE49-F238E27FC236}">
                <a16:creationId xmlns:a16="http://schemas.microsoft.com/office/drawing/2014/main" id="{9E9DC1D0-3644-45DF-A146-AEC5F8D9A0AF}"/>
              </a:ext>
            </a:extLst>
          </p:cNvPr>
          <p:cNvSpPr/>
          <p:nvPr userDrawn="1"/>
        </p:nvSpPr>
        <p:spPr>
          <a:xfrm>
            <a:off x="0" y="1"/>
            <a:ext cx="12192000" cy="2403334"/>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93866"/>
            <a:ext cx="11065934"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1338932"/>
            <a:ext cx="11065934" cy="465667"/>
          </a:xfrm>
        </p:spPr>
        <p:txBody>
          <a:bodyPr/>
          <a:lstStyle>
            <a:lvl1pPr marL="0" indent="0" algn="l">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Freeform: Shape 10">
            <a:extLst>
              <a:ext uri="{FF2B5EF4-FFF2-40B4-BE49-F238E27FC236}">
                <a16:creationId xmlns:a16="http://schemas.microsoft.com/office/drawing/2014/main" id="{1AF19689-A240-4FF8-816D-3346000307FE}"/>
              </a:ext>
            </a:extLst>
          </p:cNvPr>
          <p:cNvSpPr/>
          <p:nvPr userDrawn="1"/>
        </p:nvSpPr>
        <p:spPr>
          <a:xfrm>
            <a:off x="0" y="2403335"/>
            <a:ext cx="12192000" cy="4454665"/>
          </a:xfrm>
          <a:custGeom>
            <a:avLst/>
            <a:gdLst>
              <a:gd name="connsiteX0" fmla="*/ 11946675 w 12192000"/>
              <a:gd name="connsiteY0" fmla="*/ 4274241 h 4454665"/>
              <a:gd name="connsiteX1" fmla="*/ 11952788 w 12192000"/>
              <a:gd name="connsiteY1" fmla="*/ 4274241 h 4454665"/>
              <a:gd name="connsiteX2" fmla="*/ 11958183 w 12192000"/>
              <a:gd name="connsiteY2" fmla="*/ 4274816 h 4454665"/>
              <a:gd name="connsiteX3" fmla="*/ 11960461 w 12192000"/>
              <a:gd name="connsiteY3" fmla="*/ 4276559 h 4454665"/>
              <a:gd name="connsiteX4" fmla="*/ 11961281 w 12192000"/>
              <a:gd name="connsiteY4" fmla="*/ 4279206 h 4454665"/>
              <a:gd name="connsiteX5" fmla="*/ 11959578 w 12192000"/>
              <a:gd name="connsiteY5" fmla="*/ 4282898 h 4454665"/>
              <a:gd name="connsiteX6" fmla="*/ 11953198 w 12192000"/>
              <a:gd name="connsiteY6" fmla="*/ 4284293 h 4454665"/>
              <a:gd name="connsiteX7" fmla="*/ 11946675 w 12192000"/>
              <a:gd name="connsiteY7" fmla="*/ 4284293 h 4454665"/>
              <a:gd name="connsiteX8" fmla="*/ 11941300 w 12192000"/>
              <a:gd name="connsiteY8" fmla="*/ 4269729 h 4454665"/>
              <a:gd name="connsiteX9" fmla="*/ 11941300 w 12192000"/>
              <a:gd name="connsiteY9" fmla="*/ 4303043 h 4454665"/>
              <a:gd name="connsiteX10" fmla="*/ 11946675 w 12192000"/>
              <a:gd name="connsiteY10" fmla="*/ 4303043 h 4454665"/>
              <a:gd name="connsiteX11" fmla="*/ 11946675 w 12192000"/>
              <a:gd name="connsiteY11" fmla="*/ 4288889 h 4454665"/>
              <a:gd name="connsiteX12" fmla="*/ 11949834 w 12192000"/>
              <a:gd name="connsiteY12" fmla="*/ 4288889 h 4454665"/>
              <a:gd name="connsiteX13" fmla="*/ 11954142 w 12192000"/>
              <a:gd name="connsiteY13" fmla="*/ 4290037 h 4454665"/>
              <a:gd name="connsiteX14" fmla="*/ 11959762 w 12192000"/>
              <a:gd name="connsiteY14" fmla="*/ 4297791 h 4454665"/>
              <a:gd name="connsiteX15" fmla="*/ 11962717 w 12192000"/>
              <a:gd name="connsiteY15" fmla="*/ 4303043 h 4454665"/>
              <a:gd name="connsiteX16" fmla="*/ 11969281 w 12192000"/>
              <a:gd name="connsiteY16" fmla="*/ 4303043 h 4454665"/>
              <a:gd name="connsiteX17" fmla="*/ 11965220 w 12192000"/>
              <a:gd name="connsiteY17" fmla="*/ 4296519 h 4454665"/>
              <a:gd name="connsiteX18" fmla="*/ 11960296 w 12192000"/>
              <a:gd name="connsiteY18" fmla="*/ 4289914 h 4454665"/>
              <a:gd name="connsiteX19" fmla="*/ 11957466 w 12192000"/>
              <a:gd name="connsiteY19" fmla="*/ 4288150 h 4454665"/>
              <a:gd name="connsiteX20" fmla="*/ 11964378 w 12192000"/>
              <a:gd name="connsiteY20" fmla="*/ 4285114 h 4454665"/>
              <a:gd name="connsiteX21" fmla="*/ 11966983 w 12192000"/>
              <a:gd name="connsiteY21" fmla="*/ 4278755 h 4454665"/>
              <a:gd name="connsiteX22" fmla="*/ 11965424 w 12192000"/>
              <a:gd name="connsiteY22" fmla="*/ 4273872 h 4454665"/>
              <a:gd name="connsiteX23" fmla="*/ 11961239 w 12192000"/>
              <a:gd name="connsiteY23" fmla="*/ 4270652 h 4454665"/>
              <a:gd name="connsiteX24" fmla="*/ 11952747 w 12192000"/>
              <a:gd name="connsiteY24" fmla="*/ 4269729 h 4454665"/>
              <a:gd name="connsiteX25" fmla="*/ 10902089 w 12192000"/>
              <a:gd name="connsiteY25" fmla="*/ 4267158 h 4454665"/>
              <a:gd name="connsiteX26" fmla="*/ 10905603 w 12192000"/>
              <a:gd name="connsiteY26" fmla="*/ 4267158 h 4454665"/>
              <a:gd name="connsiteX27" fmla="*/ 10905603 w 12192000"/>
              <a:gd name="connsiteY27" fmla="*/ 4270699 h 4454665"/>
              <a:gd name="connsiteX28" fmla="*/ 10877492 w 12192000"/>
              <a:gd name="connsiteY28" fmla="*/ 4306121 h 4454665"/>
              <a:gd name="connsiteX29" fmla="*/ 10859922 w 12192000"/>
              <a:gd name="connsiteY29" fmla="*/ 4288411 h 4454665"/>
              <a:gd name="connsiteX30" fmla="*/ 10902089 w 12192000"/>
              <a:gd name="connsiteY30" fmla="*/ 4267158 h 4454665"/>
              <a:gd name="connsiteX31" fmla="*/ 11954881 w 12192000"/>
              <a:gd name="connsiteY31" fmla="*/ 4260087 h 4454665"/>
              <a:gd name="connsiteX32" fmla="*/ 11967558 w 12192000"/>
              <a:gd name="connsiteY32" fmla="*/ 4263431 h 4454665"/>
              <a:gd name="connsiteX33" fmla="*/ 11977220 w 12192000"/>
              <a:gd name="connsiteY33" fmla="*/ 4272990 h 4454665"/>
              <a:gd name="connsiteX34" fmla="*/ 11980687 w 12192000"/>
              <a:gd name="connsiteY34" fmla="*/ 4285934 h 4454665"/>
              <a:gd name="connsiteX35" fmla="*/ 11977282 w 12192000"/>
              <a:gd name="connsiteY35" fmla="*/ 4298755 h 4454665"/>
              <a:gd name="connsiteX36" fmla="*/ 11967722 w 12192000"/>
              <a:gd name="connsiteY36" fmla="*/ 4308315 h 4454665"/>
              <a:gd name="connsiteX37" fmla="*/ 11954881 w 12192000"/>
              <a:gd name="connsiteY37" fmla="*/ 4311741 h 4454665"/>
              <a:gd name="connsiteX38" fmla="*/ 11942039 w 12192000"/>
              <a:gd name="connsiteY38" fmla="*/ 4308315 h 4454665"/>
              <a:gd name="connsiteX39" fmla="*/ 11932459 w 12192000"/>
              <a:gd name="connsiteY39" fmla="*/ 4298755 h 4454665"/>
              <a:gd name="connsiteX40" fmla="*/ 11929033 w 12192000"/>
              <a:gd name="connsiteY40" fmla="*/ 4285934 h 4454665"/>
              <a:gd name="connsiteX41" fmla="*/ 11932521 w 12192000"/>
              <a:gd name="connsiteY41" fmla="*/ 4272990 h 4454665"/>
              <a:gd name="connsiteX42" fmla="*/ 11942183 w 12192000"/>
              <a:gd name="connsiteY42" fmla="*/ 4263431 h 4454665"/>
              <a:gd name="connsiteX43" fmla="*/ 11954881 w 12192000"/>
              <a:gd name="connsiteY43" fmla="*/ 4260087 h 4454665"/>
              <a:gd name="connsiteX44" fmla="*/ 11954881 w 12192000"/>
              <a:gd name="connsiteY44" fmla="*/ 4254959 h 4454665"/>
              <a:gd name="connsiteX45" fmla="*/ 11939660 w 12192000"/>
              <a:gd name="connsiteY45" fmla="*/ 4258959 h 4454665"/>
              <a:gd name="connsiteX46" fmla="*/ 11928069 w 12192000"/>
              <a:gd name="connsiteY46" fmla="*/ 4270406 h 4454665"/>
              <a:gd name="connsiteX47" fmla="*/ 11923904 w 12192000"/>
              <a:gd name="connsiteY47" fmla="*/ 4285934 h 4454665"/>
              <a:gd name="connsiteX48" fmla="*/ 11928007 w 12192000"/>
              <a:gd name="connsiteY48" fmla="*/ 4301320 h 4454665"/>
              <a:gd name="connsiteX49" fmla="*/ 11939474 w 12192000"/>
              <a:gd name="connsiteY49" fmla="*/ 4312787 h 4454665"/>
              <a:gd name="connsiteX50" fmla="*/ 11954881 w 12192000"/>
              <a:gd name="connsiteY50" fmla="*/ 4316869 h 4454665"/>
              <a:gd name="connsiteX51" fmla="*/ 11970287 w 12192000"/>
              <a:gd name="connsiteY51" fmla="*/ 4312787 h 4454665"/>
              <a:gd name="connsiteX52" fmla="*/ 11981733 w 12192000"/>
              <a:gd name="connsiteY52" fmla="*/ 4301320 h 4454665"/>
              <a:gd name="connsiteX53" fmla="*/ 11985815 w 12192000"/>
              <a:gd name="connsiteY53" fmla="*/ 4285934 h 4454665"/>
              <a:gd name="connsiteX54" fmla="*/ 11981671 w 12192000"/>
              <a:gd name="connsiteY54" fmla="*/ 4270406 h 4454665"/>
              <a:gd name="connsiteX55" fmla="*/ 11970101 w 12192000"/>
              <a:gd name="connsiteY55" fmla="*/ 4258959 h 4454665"/>
              <a:gd name="connsiteX56" fmla="*/ 11954881 w 12192000"/>
              <a:gd name="connsiteY56" fmla="*/ 4254959 h 4454665"/>
              <a:gd name="connsiteX57" fmla="*/ 11091685 w 12192000"/>
              <a:gd name="connsiteY57" fmla="*/ 4225507 h 4454665"/>
              <a:gd name="connsiteX58" fmla="*/ 11123259 w 12192000"/>
              <a:gd name="connsiteY58" fmla="*/ 4265814 h 4454665"/>
              <a:gd name="connsiteX59" fmla="*/ 11091685 w 12192000"/>
              <a:gd name="connsiteY59" fmla="*/ 4306120 h 4454665"/>
              <a:gd name="connsiteX60" fmla="*/ 11060111 w 12192000"/>
              <a:gd name="connsiteY60" fmla="*/ 4265814 h 4454665"/>
              <a:gd name="connsiteX61" fmla="*/ 11091685 w 12192000"/>
              <a:gd name="connsiteY61" fmla="*/ 4225507 h 4454665"/>
              <a:gd name="connsiteX62" fmla="*/ 10781998 w 12192000"/>
              <a:gd name="connsiteY62" fmla="*/ 4225507 h 4454665"/>
              <a:gd name="connsiteX63" fmla="*/ 10810212 w 12192000"/>
              <a:gd name="connsiteY63" fmla="*/ 4265814 h 4454665"/>
              <a:gd name="connsiteX64" fmla="*/ 10781998 w 12192000"/>
              <a:gd name="connsiteY64" fmla="*/ 4306120 h 4454665"/>
              <a:gd name="connsiteX65" fmla="*/ 10753783 w 12192000"/>
              <a:gd name="connsiteY65" fmla="*/ 4265814 h 4454665"/>
              <a:gd name="connsiteX66" fmla="*/ 10781998 w 12192000"/>
              <a:gd name="connsiteY66" fmla="*/ 4225507 h 4454665"/>
              <a:gd name="connsiteX67" fmla="*/ 10469622 w 12192000"/>
              <a:gd name="connsiteY67" fmla="*/ 4225507 h 4454665"/>
              <a:gd name="connsiteX68" fmla="*/ 10501196 w 12192000"/>
              <a:gd name="connsiteY68" fmla="*/ 4265814 h 4454665"/>
              <a:gd name="connsiteX69" fmla="*/ 10469622 w 12192000"/>
              <a:gd name="connsiteY69" fmla="*/ 4306120 h 4454665"/>
              <a:gd name="connsiteX70" fmla="*/ 10438048 w 12192000"/>
              <a:gd name="connsiteY70" fmla="*/ 4265814 h 4454665"/>
              <a:gd name="connsiteX71" fmla="*/ 10469622 w 12192000"/>
              <a:gd name="connsiteY71" fmla="*/ 4225507 h 4454665"/>
              <a:gd name="connsiteX72" fmla="*/ 11014562 w 12192000"/>
              <a:gd name="connsiteY72" fmla="*/ 4220260 h 4454665"/>
              <a:gd name="connsiteX73" fmla="*/ 11014562 w 12192000"/>
              <a:gd name="connsiteY73" fmla="*/ 4316220 h 4454665"/>
              <a:gd name="connsiteX74" fmla="*/ 11026851 w 12192000"/>
              <a:gd name="connsiteY74" fmla="*/ 4316220 h 4454665"/>
              <a:gd name="connsiteX75" fmla="*/ 11026851 w 12192000"/>
              <a:gd name="connsiteY75" fmla="*/ 4220260 h 4454665"/>
              <a:gd name="connsiteX76" fmla="*/ 11158189 w 12192000"/>
              <a:gd name="connsiteY76" fmla="*/ 4218790 h 4454665"/>
              <a:gd name="connsiteX77" fmla="*/ 11158189 w 12192000"/>
              <a:gd name="connsiteY77" fmla="*/ 4243173 h 4454665"/>
              <a:gd name="connsiteX78" fmla="*/ 11158189 w 12192000"/>
              <a:gd name="connsiteY78" fmla="*/ 4312838 h 4454665"/>
              <a:gd name="connsiteX79" fmla="*/ 11172009 w 12192000"/>
              <a:gd name="connsiteY79" fmla="*/ 4312838 h 4454665"/>
              <a:gd name="connsiteX80" fmla="*/ 11172009 w 12192000"/>
              <a:gd name="connsiteY80" fmla="*/ 4260589 h 4454665"/>
              <a:gd name="connsiteX81" fmla="*/ 11199648 w 12192000"/>
              <a:gd name="connsiteY81" fmla="*/ 4225756 h 4454665"/>
              <a:gd name="connsiteX82" fmla="*/ 11220377 w 12192000"/>
              <a:gd name="connsiteY82" fmla="*/ 4257106 h 4454665"/>
              <a:gd name="connsiteX83" fmla="*/ 11220377 w 12192000"/>
              <a:gd name="connsiteY83" fmla="*/ 4312838 h 4454665"/>
              <a:gd name="connsiteX84" fmla="*/ 11230741 w 12192000"/>
              <a:gd name="connsiteY84" fmla="*/ 4312838 h 4454665"/>
              <a:gd name="connsiteX85" fmla="*/ 11230741 w 12192000"/>
              <a:gd name="connsiteY85" fmla="*/ 4253622 h 4454665"/>
              <a:gd name="connsiteX86" fmla="*/ 11199648 w 12192000"/>
              <a:gd name="connsiteY86" fmla="*/ 4218790 h 4454665"/>
              <a:gd name="connsiteX87" fmla="*/ 11168554 w 12192000"/>
              <a:gd name="connsiteY87" fmla="*/ 4236206 h 4454665"/>
              <a:gd name="connsiteX88" fmla="*/ 11168554 w 12192000"/>
              <a:gd name="connsiteY88" fmla="*/ 4218790 h 4454665"/>
              <a:gd name="connsiteX89" fmla="*/ 11158189 w 12192000"/>
              <a:gd name="connsiteY89" fmla="*/ 4218790 h 4454665"/>
              <a:gd name="connsiteX90" fmla="*/ 11088997 w 12192000"/>
              <a:gd name="connsiteY90" fmla="*/ 4218790 h 4454665"/>
              <a:gd name="connsiteX91" fmla="*/ 11045332 w 12192000"/>
              <a:gd name="connsiteY91" fmla="*/ 4267830 h 4454665"/>
              <a:gd name="connsiteX92" fmla="*/ 11088997 w 12192000"/>
              <a:gd name="connsiteY92" fmla="*/ 4316869 h 4454665"/>
              <a:gd name="connsiteX93" fmla="*/ 11132662 w 12192000"/>
              <a:gd name="connsiteY93" fmla="*/ 4267830 h 4454665"/>
              <a:gd name="connsiteX94" fmla="*/ 11088997 w 12192000"/>
              <a:gd name="connsiteY94" fmla="*/ 4218790 h 4454665"/>
              <a:gd name="connsiteX95" fmla="*/ 10883851 w 12192000"/>
              <a:gd name="connsiteY95" fmla="*/ 4218790 h 4454665"/>
              <a:gd name="connsiteX96" fmla="*/ 10855700 w 12192000"/>
              <a:gd name="connsiteY96" fmla="*/ 4222293 h 4454665"/>
              <a:gd name="connsiteX97" fmla="*/ 10855700 w 12192000"/>
              <a:gd name="connsiteY97" fmla="*/ 4236304 h 4454665"/>
              <a:gd name="connsiteX98" fmla="*/ 10883851 w 12192000"/>
              <a:gd name="connsiteY98" fmla="*/ 4225796 h 4454665"/>
              <a:gd name="connsiteX99" fmla="*/ 10904964 w 12192000"/>
              <a:gd name="connsiteY99" fmla="*/ 4250316 h 4454665"/>
              <a:gd name="connsiteX100" fmla="*/ 10904964 w 12192000"/>
              <a:gd name="connsiteY100" fmla="*/ 4257321 h 4454665"/>
              <a:gd name="connsiteX101" fmla="*/ 10845144 w 12192000"/>
              <a:gd name="connsiteY101" fmla="*/ 4288846 h 4454665"/>
              <a:gd name="connsiteX102" fmla="*/ 10876813 w 12192000"/>
              <a:gd name="connsiteY102" fmla="*/ 4316869 h 4454665"/>
              <a:gd name="connsiteX103" fmla="*/ 10904964 w 12192000"/>
              <a:gd name="connsiteY103" fmla="*/ 4299355 h 4454665"/>
              <a:gd name="connsiteX104" fmla="*/ 10908483 w 12192000"/>
              <a:gd name="connsiteY104" fmla="*/ 4299355 h 4454665"/>
              <a:gd name="connsiteX105" fmla="*/ 10908483 w 12192000"/>
              <a:gd name="connsiteY105" fmla="*/ 4313366 h 4454665"/>
              <a:gd name="connsiteX106" fmla="*/ 10919039 w 12192000"/>
              <a:gd name="connsiteY106" fmla="*/ 4313366 h 4454665"/>
              <a:gd name="connsiteX107" fmla="*/ 10919039 w 12192000"/>
              <a:gd name="connsiteY107" fmla="*/ 4295852 h 4454665"/>
              <a:gd name="connsiteX108" fmla="*/ 10919039 w 12192000"/>
              <a:gd name="connsiteY108" fmla="*/ 4253819 h 4454665"/>
              <a:gd name="connsiteX109" fmla="*/ 10883851 w 12192000"/>
              <a:gd name="connsiteY109" fmla="*/ 4218790 h 4454665"/>
              <a:gd name="connsiteX110" fmla="*/ 10642268 w 12192000"/>
              <a:gd name="connsiteY110" fmla="*/ 4218790 h 4454665"/>
              <a:gd name="connsiteX111" fmla="*/ 10642268 w 12192000"/>
              <a:gd name="connsiteY111" fmla="*/ 4243173 h 4454665"/>
              <a:gd name="connsiteX112" fmla="*/ 10642268 w 12192000"/>
              <a:gd name="connsiteY112" fmla="*/ 4312838 h 4454665"/>
              <a:gd name="connsiteX113" fmla="*/ 10656343 w 12192000"/>
              <a:gd name="connsiteY113" fmla="*/ 4312838 h 4454665"/>
              <a:gd name="connsiteX114" fmla="*/ 10656343 w 12192000"/>
              <a:gd name="connsiteY114" fmla="*/ 4260589 h 4454665"/>
              <a:gd name="connsiteX115" fmla="*/ 10684494 w 12192000"/>
              <a:gd name="connsiteY115" fmla="*/ 4225756 h 4454665"/>
              <a:gd name="connsiteX116" fmla="*/ 10705607 w 12192000"/>
              <a:gd name="connsiteY116" fmla="*/ 4257106 h 4454665"/>
              <a:gd name="connsiteX117" fmla="*/ 10705607 w 12192000"/>
              <a:gd name="connsiteY117" fmla="*/ 4312838 h 4454665"/>
              <a:gd name="connsiteX118" fmla="*/ 10716163 w 12192000"/>
              <a:gd name="connsiteY118" fmla="*/ 4312838 h 4454665"/>
              <a:gd name="connsiteX119" fmla="*/ 10716163 w 12192000"/>
              <a:gd name="connsiteY119" fmla="*/ 4253622 h 4454665"/>
              <a:gd name="connsiteX120" fmla="*/ 10684494 w 12192000"/>
              <a:gd name="connsiteY120" fmla="*/ 4218790 h 4454665"/>
              <a:gd name="connsiteX121" fmla="*/ 10652824 w 12192000"/>
              <a:gd name="connsiteY121" fmla="*/ 4236206 h 4454665"/>
              <a:gd name="connsiteX122" fmla="*/ 10652824 w 12192000"/>
              <a:gd name="connsiteY122" fmla="*/ 4218790 h 4454665"/>
              <a:gd name="connsiteX123" fmla="*/ 10642268 w 12192000"/>
              <a:gd name="connsiteY123" fmla="*/ 4218790 h 4454665"/>
              <a:gd name="connsiteX124" fmla="*/ 10540159 w 12192000"/>
              <a:gd name="connsiteY124" fmla="*/ 4218790 h 4454665"/>
              <a:gd name="connsiteX125" fmla="*/ 10540159 w 12192000"/>
              <a:gd name="connsiteY125" fmla="*/ 4281840 h 4454665"/>
              <a:gd name="connsiteX126" fmla="*/ 10571828 w 12192000"/>
              <a:gd name="connsiteY126" fmla="*/ 4316869 h 4454665"/>
              <a:gd name="connsiteX127" fmla="*/ 10603498 w 12192000"/>
              <a:gd name="connsiteY127" fmla="*/ 4299355 h 4454665"/>
              <a:gd name="connsiteX128" fmla="*/ 10603498 w 12192000"/>
              <a:gd name="connsiteY128" fmla="*/ 4313366 h 4454665"/>
              <a:gd name="connsiteX129" fmla="*/ 10614054 w 12192000"/>
              <a:gd name="connsiteY129" fmla="*/ 4313366 h 4454665"/>
              <a:gd name="connsiteX130" fmla="*/ 10614054 w 12192000"/>
              <a:gd name="connsiteY130" fmla="*/ 4292349 h 4454665"/>
              <a:gd name="connsiteX131" fmla="*/ 10614054 w 12192000"/>
              <a:gd name="connsiteY131" fmla="*/ 4218790 h 4454665"/>
              <a:gd name="connsiteX132" fmla="*/ 10599979 w 12192000"/>
              <a:gd name="connsiteY132" fmla="*/ 4218790 h 4454665"/>
              <a:gd name="connsiteX133" fmla="*/ 10599979 w 12192000"/>
              <a:gd name="connsiteY133" fmla="*/ 4271332 h 4454665"/>
              <a:gd name="connsiteX134" fmla="*/ 10571828 w 12192000"/>
              <a:gd name="connsiteY134" fmla="*/ 4306360 h 4454665"/>
              <a:gd name="connsiteX135" fmla="*/ 10550715 w 12192000"/>
              <a:gd name="connsiteY135" fmla="*/ 4278338 h 4454665"/>
              <a:gd name="connsiteX136" fmla="*/ 10550715 w 12192000"/>
              <a:gd name="connsiteY136" fmla="*/ 4218790 h 4454665"/>
              <a:gd name="connsiteX137" fmla="*/ 10540159 w 12192000"/>
              <a:gd name="connsiteY137" fmla="*/ 4218790 h 4454665"/>
              <a:gd name="connsiteX138" fmla="*/ 10471637 w 12192000"/>
              <a:gd name="connsiteY138" fmla="*/ 4218790 h 4454665"/>
              <a:gd name="connsiteX139" fmla="*/ 10427300 w 12192000"/>
              <a:gd name="connsiteY139" fmla="*/ 4267830 h 4454665"/>
              <a:gd name="connsiteX140" fmla="*/ 10471637 w 12192000"/>
              <a:gd name="connsiteY140" fmla="*/ 4316869 h 4454665"/>
              <a:gd name="connsiteX141" fmla="*/ 10515975 w 12192000"/>
              <a:gd name="connsiteY141" fmla="*/ 4267830 h 4454665"/>
              <a:gd name="connsiteX142" fmla="*/ 10471637 w 12192000"/>
              <a:gd name="connsiteY142" fmla="*/ 4218790 h 4454665"/>
              <a:gd name="connsiteX143" fmla="*/ 11655303 w 12192000"/>
              <a:gd name="connsiteY143" fmla="*/ 4204011 h 4454665"/>
              <a:gd name="connsiteX144" fmla="*/ 11659333 w 12192000"/>
              <a:gd name="connsiteY144" fmla="*/ 4214760 h 4454665"/>
              <a:gd name="connsiteX145" fmla="*/ 11663364 w 12192000"/>
              <a:gd name="connsiteY145" fmla="*/ 4221478 h 4454665"/>
              <a:gd name="connsiteX146" fmla="*/ 11648585 w 12192000"/>
              <a:gd name="connsiteY146" fmla="*/ 4221478 h 4454665"/>
              <a:gd name="connsiteX147" fmla="*/ 11652616 w 12192000"/>
              <a:gd name="connsiteY147" fmla="*/ 4214760 h 4454665"/>
              <a:gd name="connsiteX148" fmla="*/ 11659446 w 12192000"/>
              <a:gd name="connsiteY148" fmla="*/ 4193263 h 4454665"/>
              <a:gd name="connsiteX149" fmla="*/ 11649032 w 12192000"/>
              <a:gd name="connsiteY149" fmla="*/ 4196777 h 4454665"/>
              <a:gd name="connsiteX150" fmla="*/ 11645562 w 12192000"/>
              <a:gd name="connsiteY150" fmla="*/ 4214347 h 4454665"/>
              <a:gd name="connsiteX151" fmla="*/ 11635149 w 12192000"/>
              <a:gd name="connsiteY151" fmla="*/ 4235429 h 4454665"/>
              <a:gd name="connsiteX152" fmla="*/ 11645562 w 12192000"/>
              <a:gd name="connsiteY152" fmla="*/ 4238943 h 4454665"/>
              <a:gd name="connsiteX153" fmla="*/ 11645562 w 12192000"/>
              <a:gd name="connsiteY153" fmla="*/ 4228402 h 4454665"/>
              <a:gd name="connsiteX154" fmla="*/ 11666387 w 12192000"/>
              <a:gd name="connsiteY154" fmla="*/ 4228402 h 4454665"/>
              <a:gd name="connsiteX155" fmla="*/ 11666387 w 12192000"/>
              <a:gd name="connsiteY155" fmla="*/ 4235429 h 4454665"/>
              <a:gd name="connsiteX156" fmla="*/ 11676800 w 12192000"/>
              <a:gd name="connsiteY156" fmla="*/ 4235429 h 4454665"/>
              <a:gd name="connsiteX157" fmla="*/ 11666387 w 12192000"/>
              <a:gd name="connsiteY157" fmla="*/ 4214347 h 4454665"/>
              <a:gd name="connsiteX158" fmla="*/ 11659446 w 12192000"/>
              <a:gd name="connsiteY158" fmla="*/ 4196777 h 4454665"/>
              <a:gd name="connsiteX159" fmla="*/ 11659446 w 12192000"/>
              <a:gd name="connsiteY159" fmla="*/ 4193263 h 4454665"/>
              <a:gd name="connsiteX160" fmla="*/ 10964451 w 12192000"/>
              <a:gd name="connsiteY160" fmla="*/ 4193262 h 4454665"/>
              <a:gd name="connsiteX161" fmla="*/ 10953971 w 12192000"/>
              <a:gd name="connsiteY161" fmla="*/ 4196794 h 4454665"/>
              <a:gd name="connsiteX162" fmla="*/ 10953971 w 12192000"/>
              <a:gd name="connsiteY162" fmla="*/ 4217983 h 4454665"/>
              <a:gd name="connsiteX163" fmla="*/ 10936505 w 12192000"/>
              <a:gd name="connsiteY163" fmla="*/ 4217983 h 4454665"/>
              <a:gd name="connsiteX164" fmla="*/ 10936505 w 12192000"/>
              <a:gd name="connsiteY164" fmla="*/ 4228578 h 4454665"/>
              <a:gd name="connsiteX165" fmla="*/ 10953971 w 12192000"/>
              <a:gd name="connsiteY165" fmla="*/ 4228578 h 4454665"/>
              <a:gd name="connsiteX166" fmla="*/ 10953971 w 12192000"/>
              <a:gd name="connsiteY166" fmla="*/ 4285084 h 4454665"/>
              <a:gd name="connsiteX167" fmla="*/ 10974931 w 12192000"/>
              <a:gd name="connsiteY167" fmla="*/ 4316868 h 4454665"/>
              <a:gd name="connsiteX168" fmla="*/ 10988904 w 12192000"/>
              <a:gd name="connsiteY168" fmla="*/ 4313337 h 4454665"/>
              <a:gd name="connsiteX169" fmla="*/ 10988904 w 12192000"/>
              <a:gd name="connsiteY169" fmla="*/ 4302742 h 4454665"/>
              <a:gd name="connsiteX170" fmla="*/ 10978424 w 12192000"/>
              <a:gd name="connsiteY170" fmla="*/ 4306273 h 4454665"/>
              <a:gd name="connsiteX171" fmla="*/ 10964451 w 12192000"/>
              <a:gd name="connsiteY171" fmla="*/ 4292147 h 4454665"/>
              <a:gd name="connsiteX172" fmla="*/ 10964451 w 12192000"/>
              <a:gd name="connsiteY172" fmla="*/ 4228578 h 4454665"/>
              <a:gd name="connsiteX173" fmla="*/ 10985410 w 12192000"/>
              <a:gd name="connsiteY173" fmla="*/ 4228578 h 4454665"/>
              <a:gd name="connsiteX174" fmla="*/ 10985410 w 12192000"/>
              <a:gd name="connsiteY174" fmla="*/ 4217983 h 4454665"/>
              <a:gd name="connsiteX175" fmla="*/ 10964451 w 12192000"/>
              <a:gd name="connsiteY175" fmla="*/ 4217983 h 4454665"/>
              <a:gd name="connsiteX176" fmla="*/ 10964451 w 12192000"/>
              <a:gd name="connsiteY176" fmla="*/ 4193262 h 4454665"/>
              <a:gd name="connsiteX177" fmla="*/ 11599881 w 12192000"/>
              <a:gd name="connsiteY177" fmla="*/ 4190576 h 4454665"/>
              <a:gd name="connsiteX178" fmla="*/ 11589469 w 12192000"/>
              <a:gd name="connsiteY178" fmla="*/ 4232742 h 4454665"/>
              <a:gd name="connsiteX179" fmla="*/ 11599881 w 12192000"/>
              <a:gd name="connsiteY179" fmla="*/ 4232742 h 4454665"/>
              <a:gd name="connsiteX180" fmla="*/ 11603352 w 12192000"/>
              <a:gd name="connsiteY180" fmla="*/ 4208146 h 4454665"/>
              <a:gd name="connsiteX181" fmla="*/ 11617236 w 12192000"/>
              <a:gd name="connsiteY181" fmla="*/ 4236256 h 4454665"/>
              <a:gd name="connsiteX182" fmla="*/ 11624178 w 12192000"/>
              <a:gd name="connsiteY182" fmla="*/ 4236256 h 4454665"/>
              <a:gd name="connsiteX183" fmla="*/ 11631119 w 12192000"/>
              <a:gd name="connsiteY183" fmla="*/ 4194090 h 4454665"/>
              <a:gd name="connsiteX184" fmla="*/ 11624178 w 12192000"/>
              <a:gd name="connsiteY184" fmla="*/ 4194090 h 4454665"/>
              <a:gd name="connsiteX185" fmla="*/ 11620707 w 12192000"/>
              <a:gd name="connsiteY185" fmla="*/ 4222201 h 4454665"/>
              <a:gd name="connsiteX186" fmla="*/ 11606824 w 12192000"/>
              <a:gd name="connsiteY186" fmla="*/ 4190576 h 4454665"/>
              <a:gd name="connsiteX187" fmla="*/ 11599881 w 12192000"/>
              <a:gd name="connsiteY187" fmla="*/ 4190576 h 4454665"/>
              <a:gd name="connsiteX188" fmla="*/ 11709044 w 12192000"/>
              <a:gd name="connsiteY188" fmla="*/ 4186546 h 4454665"/>
              <a:gd name="connsiteX189" fmla="*/ 11674112 w 12192000"/>
              <a:gd name="connsiteY189" fmla="*/ 4193647 h 4454665"/>
              <a:gd name="connsiteX190" fmla="*/ 11674112 w 12192000"/>
              <a:gd name="connsiteY190" fmla="*/ 4200749 h 4454665"/>
              <a:gd name="connsiteX191" fmla="*/ 11688084 w 12192000"/>
              <a:gd name="connsiteY191" fmla="*/ 4200749 h 4454665"/>
              <a:gd name="connsiteX192" fmla="*/ 11695071 w 12192000"/>
              <a:gd name="connsiteY192" fmla="*/ 4236257 h 4454665"/>
              <a:gd name="connsiteX193" fmla="*/ 11702057 w 12192000"/>
              <a:gd name="connsiteY193" fmla="*/ 4232706 h 4454665"/>
              <a:gd name="connsiteX194" fmla="*/ 11695071 w 12192000"/>
              <a:gd name="connsiteY194" fmla="*/ 4197198 h 4454665"/>
              <a:gd name="connsiteX195" fmla="*/ 11709044 w 12192000"/>
              <a:gd name="connsiteY195" fmla="*/ 4193647 h 4454665"/>
              <a:gd name="connsiteX196" fmla="*/ 11564748 w 12192000"/>
              <a:gd name="connsiteY196" fmla="*/ 4186546 h 4454665"/>
              <a:gd name="connsiteX197" fmla="*/ 11575228 w 12192000"/>
              <a:gd name="connsiteY197" fmla="*/ 4189905 h 4454665"/>
              <a:gd name="connsiteX198" fmla="*/ 11578720 w 12192000"/>
              <a:gd name="connsiteY198" fmla="*/ 4193264 h 4454665"/>
              <a:gd name="connsiteX199" fmla="*/ 11578720 w 12192000"/>
              <a:gd name="connsiteY199" fmla="*/ 4196622 h 4454665"/>
              <a:gd name="connsiteX200" fmla="*/ 11571734 w 12192000"/>
              <a:gd name="connsiteY200" fmla="*/ 4199981 h 4454665"/>
              <a:gd name="connsiteX201" fmla="*/ 11561254 w 12192000"/>
              <a:gd name="connsiteY201" fmla="*/ 4196622 h 4454665"/>
              <a:gd name="connsiteX202" fmla="*/ 11564748 w 12192000"/>
              <a:gd name="connsiteY202" fmla="*/ 4193264 h 4454665"/>
              <a:gd name="connsiteX203" fmla="*/ 11564748 w 12192000"/>
              <a:gd name="connsiteY203" fmla="*/ 4186546 h 4454665"/>
              <a:gd name="connsiteX204" fmla="*/ 11014562 w 12192000"/>
              <a:gd name="connsiteY204" fmla="*/ 4184660 h 4454665"/>
              <a:gd name="connsiteX205" fmla="*/ 11014562 w 12192000"/>
              <a:gd name="connsiteY205" fmla="*/ 4198354 h 4454665"/>
              <a:gd name="connsiteX206" fmla="*/ 11026851 w 12192000"/>
              <a:gd name="connsiteY206" fmla="*/ 4198354 h 4454665"/>
              <a:gd name="connsiteX207" fmla="*/ 11026851 w 12192000"/>
              <a:gd name="connsiteY207" fmla="*/ 4184660 h 4454665"/>
              <a:gd name="connsiteX208" fmla="*/ 11715762 w 12192000"/>
              <a:gd name="connsiteY208" fmla="*/ 4182514 h 4454665"/>
              <a:gd name="connsiteX209" fmla="*/ 11729582 w 12192000"/>
              <a:gd name="connsiteY209" fmla="*/ 4225508 h 4454665"/>
              <a:gd name="connsiteX210" fmla="*/ 11739946 w 12192000"/>
              <a:gd name="connsiteY210" fmla="*/ 4221925 h 4454665"/>
              <a:gd name="connsiteX211" fmla="*/ 11726127 w 12192000"/>
              <a:gd name="connsiteY211" fmla="*/ 4182514 h 4454665"/>
              <a:gd name="connsiteX212" fmla="*/ 11715762 w 12192000"/>
              <a:gd name="connsiteY212" fmla="*/ 4182514 h 4454665"/>
              <a:gd name="connsiteX213" fmla="*/ 10346688 w 12192000"/>
              <a:gd name="connsiteY213" fmla="*/ 4182514 h 4454665"/>
              <a:gd name="connsiteX214" fmla="*/ 10346688 w 12192000"/>
              <a:gd name="connsiteY214" fmla="*/ 4312838 h 4454665"/>
              <a:gd name="connsiteX215" fmla="*/ 10361467 w 12192000"/>
              <a:gd name="connsiteY215" fmla="*/ 4312838 h 4454665"/>
              <a:gd name="connsiteX216" fmla="*/ 10361467 w 12192000"/>
              <a:gd name="connsiteY216" fmla="*/ 4253722 h 4454665"/>
              <a:gd name="connsiteX217" fmla="*/ 10407148 w 12192000"/>
              <a:gd name="connsiteY217" fmla="*/ 4253722 h 4454665"/>
              <a:gd name="connsiteX218" fmla="*/ 10407148 w 12192000"/>
              <a:gd name="connsiteY218" fmla="*/ 4242974 h 4454665"/>
              <a:gd name="connsiteX219" fmla="*/ 10361467 w 12192000"/>
              <a:gd name="connsiteY219" fmla="*/ 4242974 h 4454665"/>
              <a:gd name="connsiteX220" fmla="*/ 10361467 w 12192000"/>
              <a:gd name="connsiteY220" fmla="*/ 4193262 h 4454665"/>
              <a:gd name="connsiteX221" fmla="*/ 10409835 w 12192000"/>
              <a:gd name="connsiteY221" fmla="*/ 4193262 h 4454665"/>
              <a:gd name="connsiteX222" fmla="*/ 10409835 w 12192000"/>
              <a:gd name="connsiteY222" fmla="*/ 4182514 h 4454665"/>
              <a:gd name="connsiteX223" fmla="*/ 11561143 w 12192000"/>
              <a:gd name="connsiteY223" fmla="*/ 4175797 h 4454665"/>
              <a:gd name="connsiteX224" fmla="*/ 11554200 w 12192000"/>
              <a:gd name="connsiteY224" fmla="*/ 4193264 h 4454665"/>
              <a:gd name="connsiteX225" fmla="*/ 11554200 w 12192000"/>
              <a:gd name="connsiteY225" fmla="*/ 4196756 h 4454665"/>
              <a:gd name="connsiteX226" fmla="*/ 11543788 w 12192000"/>
              <a:gd name="connsiteY226" fmla="*/ 4214223 h 4454665"/>
              <a:gd name="connsiteX227" fmla="*/ 11554200 w 12192000"/>
              <a:gd name="connsiteY227" fmla="*/ 4217716 h 4454665"/>
              <a:gd name="connsiteX228" fmla="*/ 11557671 w 12192000"/>
              <a:gd name="connsiteY228" fmla="*/ 4203743 h 4454665"/>
              <a:gd name="connsiteX229" fmla="*/ 11568084 w 12192000"/>
              <a:gd name="connsiteY229" fmla="*/ 4207237 h 4454665"/>
              <a:gd name="connsiteX230" fmla="*/ 11568084 w 12192000"/>
              <a:gd name="connsiteY230" fmla="*/ 4224702 h 4454665"/>
              <a:gd name="connsiteX231" fmla="*/ 11578497 w 12192000"/>
              <a:gd name="connsiteY231" fmla="*/ 4228196 h 4454665"/>
              <a:gd name="connsiteX232" fmla="*/ 11575026 w 12192000"/>
              <a:gd name="connsiteY232" fmla="*/ 4207237 h 4454665"/>
              <a:gd name="connsiteX233" fmla="*/ 11585438 w 12192000"/>
              <a:gd name="connsiteY233" fmla="*/ 4196756 h 4454665"/>
              <a:gd name="connsiteX234" fmla="*/ 11585438 w 12192000"/>
              <a:gd name="connsiteY234" fmla="*/ 4193264 h 4454665"/>
              <a:gd name="connsiteX235" fmla="*/ 11578497 w 12192000"/>
              <a:gd name="connsiteY235" fmla="*/ 4182784 h 4454665"/>
              <a:gd name="connsiteX236" fmla="*/ 11561143 w 12192000"/>
              <a:gd name="connsiteY236" fmla="*/ 4175797 h 4454665"/>
              <a:gd name="connsiteX237" fmla="*/ 11766241 w 12192000"/>
              <a:gd name="connsiteY237" fmla="*/ 4173090 h 4454665"/>
              <a:gd name="connsiteX238" fmla="*/ 11774878 w 12192000"/>
              <a:gd name="connsiteY238" fmla="*/ 4178821 h 4454665"/>
              <a:gd name="connsiteX239" fmla="*/ 11774878 w 12192000"/>
              <a:gd name="connsiteY239" fmla="*/ 4185874 h 4454665"/>
              <a:gd name="connsiteX240" fmla="*/ 11771423 w 12192000"/>
              <a:gd name="connsiteY240" fmla="*/ 4196455 h 4454665"/>
              <a:gd name="connsiteX241" fmla="*/ 11767968 w 12192000"/>
              <a:gd name="connsiteY241" fmla="*/ 4199982 h 4454665"/>
              <a:gd name="connsiteX242" fmla="*/ 11754149 w 12192000"/>
              <a:gd name="connsiteY242" fmla="*/ 4196455 h 4454665"/>
              <a:gd name="connsiteX243" fmla="*/ 11750694 w 12192000"/>
              <a:gd name="connsiteY243" fmla="*/ 4192929 h 4454665"/>
              <a:gd name="connsiteX244" fmla="*/ 11750694 w 12192000"/>
              <a:gd name="connsiteY244" fmla="*/ 4185874 h 4454665"/>
              <a:gd name="connsiteX245" fmla="*/ 11757604 w 12192000"/>
              <a:gd name="connsiteY245" fmla="*/ 4175294 h 4454665"/>
              <a:gd name="connsiteX246" fmla="*/ 11766241 w 12192000"/>
              <a:gd name="connsiteY246" fmla="*/ 4173090 h 4454665"/>
              <a:gd name="connsiteX247" fmla="*/ 10810738 w 12192000"/>
              <a:gd name="connsiteY247" fmla="*/ 4171765 h 4454665"/>
              <a:gd name="connsiteX248" fmla="*/ 10810738 w 12192000"/>
              <a:gd name="connsiteY248" fmla="*/ 4235469 h 4454665"/>
              <a:gd name="connsiteX249" fmla="*/ 10782231 w 12192000"/>
              <a:gd name="connsiteY249" fmla="*/ 4217773 h 4454665"/>
              <a:gd name="connsiteX250" fmla="*/ 10743034 w 12192000"/>
              <a:gd name="connsiteY250" fmla="*/ 4267321 h 4454665"/>
              <a:gd name="connsiteX251" fmla="*/ 10782231 w 12192000"/>
              <a:gd name="connsiteY251" fmla="*/ 4316868 h 4454665"/>
              <a:gd name="connsiteX252" fmla="*/ 10810738 w 12192000"/>
              <a:gd name="connsiteY252" fmla="*/ 4299172 h 4454665"/>
              <a:gd name="connsiteX253" fmla="*/ 10810738 w 12192000"/>
              <a:gd name="connsiteY253" fmla="*/ 4313329 h 4454665"/>
              <a:gd name="connsiteX254" fmla="*/ 10824991 w 12192000"/>
              <a:gd name="connsiteY254" fmla="*/ 4313329 h 4454665"/>
              <a:gd name="connsiteX255" fmla="*/ 10824991 w 12192000"/>
              <a:gd name="connsiteY255" fmla="*/ 4171765 h 4454665"/>
              <a:gd name="connsiteX256" fmla="*/ 10810738 w 12192000"/>
              <a:gd name="connsiteY256" fmla="*/ 4171765 h 4454665"/>
              <a:gd name="connsiteX257" fmla="*/ 11768161 w 12192000"/>
              <a:gd name="connsiteY257" fmla="*/ 4166249 h 4454665"/>
              <a:gd name="connsiteX258" fmla="*/ 11750694 w 12192000"/>
              <a:gd name="connsiteY258" fmla="*/ 4169272 h 4454665"/>
              <a:gd name="connsiteX259" fmla="*/ 11739946 w 12192000"/>
              <a:gd name="connsiteY259" fmla="*/ 4186546 h 4454665"/>
              <a:gd name="connsiteX260" fmla="*/ 11743528 w 12192000"/>
              <a:gd name="connsiteY260" fmla="*/ 4196911 h 4454665"/>
              <a:gd name="connsiteX261" fmla="*/ 11772191 w 12192000"/>
              <a:gd name="connsiteY261" fmla="*/ 4203821 h 4454665"/>
              <a:gd name="connsiteX262" fmla="*/ 11782939 w 12192000"/>
              <a:gd name="connsiteY262" fmla="*/ 4196911 h 4454665"/>
              <a:gd name="connsiteX263" fmla="*/ 11782939 w 12192000"/>
              <a:gd name="connsiteY263" fmla="*/ 4186546 h 4454665"/>
              <a:gd name="connsiteX264" fmla="*/ 11782939 w 12192000"/>
              <a:gd name="connsiteY264" fmla="*/ 4176182 h 4454665"/>
              <a:gd name="connsiteX265" fmla="*/ 11768161 w 12192000"/>
              <a:gd name="connsiteY265" fmla="*/ 4166249 h 4454665"/>
              <a:gd name="connsiteX266" fmla="*/ 11525909 w 12192000"/>
              <a:gd name="connsiteY266" fmla="*/ 4158331 h 4454665"/>
              <a:gd name="connsiteX267" fmla="*/ 11504825 w 12192000"/>
              <a:gd name="connsiteY267" fmla="*/ 4193263 h 4454665"/>
              <a:gd name="connsiteX268" fmla="*/ 11529423 w 12192000"/>
              <a:gd name="connsiteY268" fmla="*/ 4210729 h 4454665"/>
              <a:gd name="connsiteX269" fmla="*/ 11532937 w 12192000"/>
              <a:gd name="connsiteY269" fmla="*/ 4203743 h 4454665"/>
              <a:gd name="connsiteX270" fmla="*/ 11515367 w 12192000"/>
              <a:gd name="connsiteY270" fmla="*/ 4193263 h 4454665"/>
              <a:gd name="connsiteX271" fmla="*/ 11522395 w 12192000"/>
              <a:gd name="connsiteY271" fmla="*/ 4182784 h 4454665"/>
              <a:gd name="connsiteX272" fmla="*/ 11532937 w 12192000"/>
              <a:gd name="connsiteY272" fmla="*/ 4189770 h 4454665"/>
              <a:gd name="connsiteX273" fmla="*/ 11536450 w 12192000"/>
              <a:gd name="connsiteY273" fmla="*/ 4182784 h 4454665"/>
              <a:gd name="connsiteX274" fmla="*/ 11525909 w 12192000"/>
              <a:gd name="connsiteY274" fmla="*/ 4175797 h 4454665"/>
              <a:gd name="connsiteX275" fmla="*/ 11529423 w 12192000"/>
              <a:gd name="connsiteY275" fmla="*/ 4168811 h 4454665"/>
              <a:gd name="connsiteX276" fmla="*/ 11546992 w 12192000"/>
              <a:gd name="connsiteY276" fmla="*/ 4179290 h 4454665"/>
              <a:gd name="connsiteX277" fmla="*/ 11550506 w 12192000"/>
              <a:gd name="connsiteY277" fmla="*/ 4172303 h 4454665"/>
              <a:gd name="connsiteX278" fmla="*/ 11525909 w 12192000"/>
              <a:gd name="connsiteY278" fmla="*/ 4158331 h 4454665"/>
              <a:gd name="connsiteX279" fmla="*/ 11803361 w 12192000"/>
              <a:gd name="connsiteY279" fmla="*/ 4130117 h 4454665"/>
              <a:gd name="connsiteX280" fmla="*/ 11796375 w 12192000"/>
              <a:gd name="connsiteY280" fmla="*/ 4137170 h 4454665"/>
              <a:gd name="connsiteX281" fmla="*/ 11813840 w 12192000"/>
              <a:gd name="connsiteY281" fmla="*/ 4154804 h 4454665"/>
              <a:gd name="connsiteX282" fmla="*/ 11785895 w 12192000"/>
              <a:gd name="connsiteY282" fmla="*/ 4147751 h 4454665"/>
              <a:gd name="connsiteX283" fmla="*/ 11778908 w 12192000"/>
              <a:gd name="connsiteY283" fmla="*/ 4151277 h 4454665"/>
              <a:gd name="connsiteX284" fmla="*/ 11803361 w 12192000"/>
              <a:gd name="connsiteY284" fmla="*/ 4186546 h 4454665"/>
              <a:gd name="connsiteX285" fmla="*/ 11810348 w 12192000"/>
              <a:gd name="connsiteY285" fmla="*/ 4179492 h 4454665"/>
              <a:gd name="connsiteX286" fmla="*/ 11796375 w 12192000"/>
              <a:gd name="connsiteY286" fmla="*/ 4158331 h 4454665"/>
              <a:gd name="connsiteX287" fmla="*/ 11824320 w 12192000"/>
              <a:gd name="connsiteY287" fmla="*/ 4168911 h 4454665"/>
              <a:gd name="connsiteX288" fmla="*/ 11831307 w 12192000"/>
              <a:gd name="connsiteY288" fmla="*/ 4161858 h 4454665"/>
              <a:gd name="connsiteX289" fmla="*/ 11803361 w 12192000"/>
              <a:gd name="connsiteY289" fmla="*/ 4130117 h 4454665"/>
              <a:gd name="connsiteX290" fmla="*/ 11495008 w 12192000"/>
              <a:gd name="connsiteY290" fmla="*/ 4130117 h 4454665"/>
              <a:gd name="connsiteX291" fmla="*/ 11487980 w 12192000"/>
              <a:gd name="connsiteY291" fmla="*/ 4133630 h 4454665"/>
              <a:gd name="connsiteX292" fmla="*/ 11498522 w 12192000"/>
              <a:gd name="connsiteY292" fmla="*/ 4144172 h 4454665"/>
              <a:gd name="connsiteX293" fmla="*/ 11473924 w 12192000"/>
              <a:gd name="connsiteY293" fmla="*/ 4168769 h 4454665"/>
              <a:gd name="connsiteX294" fmla="*/ 11480952 w 12192000"/>
              <a:gd name="connsiteY294" fmla="*/ 4175797 h 4454665"/>
              <a:gd name="connsiteX295" fmla="*/ 11505548 w 12192000"/>
              <a:gd name="connsiteY295" fmla="*/ 4151200 h 4454665"/>
              <a:gd name="connsiteX296" fmla="*/ 11516090 w 12192000"/>
              <a:gd name="connsiteY296" fmla="*/ 4158227 h 4454665"/>
              <a:gd name="connsiteX297" fmla="*/ 11519604 w 12192000"/>
              <a:gd name="connsiteY297" fmla="*/ 4151200 h 4454665"/>
              <a:gd name="connsiteX298" fmla="*/ 11495008 w 12192000"/>
              <a:gd name="connsiteY298" fmla="*/ 4130117 h 4454665"/>
              <a:gd name="connsiteX299" fmla="*/ 11824589 w 12192000"/>
              <a:gd name="connsiteY299" fmla="*/ 4119368 h 4454665"/>
              <a:gd name="connsiteX300" fmla="*/ 11842055 w 12192000"/>
              <a:gd name="connsiteY300" fmla="*/ 4126086 h 4454665"/>
              <a:gd name="connsiteX301" fmla="*/ 11842055 w 12192000"/>
              <a:gd name="connsiteY301" fmla="*/ 4130117 h 4454665"/>
              <a:gd name="connsiteX302" fmla="*/ 11835337 w 12192000"/>
              <a:gd name="connsiteY302" fmla="*/ 4136835 h 4454665"/>
              <a:gd name="connsiteX303" fmla="*/ 11831307 w 12192000"/>
              <a:gd name="connsiteY303" fmla="*/ 4130117 h 4454665"/>
              <a:gd name="connsiteX304" fmla="*/ 11820942 w 12192000"/>
              <a:gd name="connsiteY304" fmla="*/ 4112650 h 4454665"/>
              <a:gd name="connsiteX305" fmla="*/ 11813840 w 12192000"/>
              <a:gd name="connsiteY305" fmla="*/ 4119592 h 4454665"/>
              <a:gd name="connsiteX306" fmla="*/ 11820942 w 12192000"/>
              <a:gd name="connsiteY306" fmla="*/ 4130004 h 4454665"/>
              <a:gd name="connsiteX307" fmla="*/ 11838696 w 12192000"/>
              <a:gd name="connsiteY307" fmla="*/ 4154300 h 4454665"/>
              <a:gd name="connsiteX308" fmla="*/ 11842247 w 12192000"/>
              <a:gd name="connsiteY308" fmla="*/ 4150830 h 4454665"/>
              <a:gd name="connsiteX309" fmla="*/ 11838696 w 12192000"/>
              <a:gd name="connsiteY309" fmla="*/ 4143888 h 4454665"/>
              <a:gd name="connsiteX310" fmla="*/ 11849349 w 12192000"/>
              <a:gd name="connsiteY310" fmla="*/ 4130004 h 4454665"/>
              <a:gd name="connsiteX311" fmla="*/ 11856450 w 12192000"/>
              <a:gd name="connsiteY311" fmla="*/ 4130004 h 4454665"/>
              <a:gd name="connsiteX312" fmla="*/ 11860002 w 12192000"/>
              <a:gd name="connsiteY312" fmla="*/ 4130004 h 4454665"/>
              <a:gd name="connsiteX313" fmla="*/ 11863552 w 12192000"/>
              <a:gd name="connsiteY313" fmla="*/ 4123062 h 4454665"/>
              <a:gd name="connsiteX314" fmla="*/ 11820942 w 12192000"/>
              <a:gd name="connsiteY314" fmla="*/ 4112650 h 4454665"/>
              <a:gd name="connsiteX315" fmla="*/ 11466198 w 12192000"/>
              <a:gd name="connsiteY315" fmla="*/ 4097871 h 4454665"/>
              <a:gd name="connsiteX316" fmla="*/ 11430930 w 12192000"/>
              <a:gd name="connsiteY316" fmla="*/ 4122951 h 4454665"/>
              <a:gd name="connsiteX317" fmla="*/ 11437984 w 12192000"/>
              <a:gd name="connsiteY317" fmla="*/ 4130117 h 4454665"/>
              <a:gd name="connsiteX318" fmla="*/ 11459145 w 12192000"/>
              <a:gd name="connsiteY318" fmla="*/ 4115786 h 4454665"/>
              <a:gd name="connsiteX319" fmla="*/ 11448564 w 12192000"/>
              <a:gd name="connsiteY319" fmla="*/ 4144447 h 4454665"/>
              <a:gd name="connsiteX320" fmla="*/ 11455618 w 12192000"/>
              <a:gd name="connsiteY320" fmla="*/ 4151613 h 4454665"/>
              <a:gd name="connsiteX321" fmla="*/ 11487359 w 12192000"/>
              <a:gd name="connsiteY321" fmla="*/ 4122951 h 4454665"/>
              <a:gd name="connsiteX322" fmla="*/ 11483833 w 12192000"/>
              <a:gd name="connsiteY322" fmla="*/ 4115786 h 4454665"/>
              <a:gd name="connsiteX323" fmla="*/ 11462672 w 12192000"/>
              <a:gd name="connsiteY323" fmla="*/ 4133699 h 4454665"/>
              <a:gd name="connsiteX324" fmla="*/ 11473252 w 12192000"/>
              <a:gd name="connsiteY324" fmla="*/ 4105037 h 4454665"/>
              <a:gd name="connsiteX325" fmla="*/ 11466198 w 12192000"/>
              <a:gd name="connsiteY325" fmla="*/ 4097871 h 4454665"/>
              <a:gd name="connsiteX326" fmla="*/ 11835338 w 12192000"/>
              <a:gd name="connsiteY326" fmla="*/ 4087123 h 4454665"/>
              <a:gd name="connsiteX327" fmla="*/ 11831307 w 12192000"/>
              <a:gd name="connsiteY327" fmla="*/ 4095184 h 4454665"/>
              <a:gd name="connsiteX328" fmla="*/ 11870270 w 12192000"/>
              <a:gd name="connsiteY328" fmla="*/ 4115338 h 4454665"/>
              <a:gd name="connsiteX329" fmla="*/ 11883706 w 12192000"/>
              <a:gd name="connsiteY329" fmla="*/ 4091154 h 4454665"/>
              <a:gd name="connsiteX330" fmla="*/ 11876988 w 12192000"/>
              <a:gd name="connsiteY330" fmla="*/ 4087123 h 4454665"/>
              <a:gd name="connsiteX331" fmla="*/ 11866239 w 12192000"/>
              <a:gd name="connsiteY331" fmla="*/ 4105933 h 4454665"/>
              <a:gd name="connsiteX332" fmla="*/ 11459634 w 12192000"/>
              <a:gd name="connsiteY332" fmla="*/ 4084436 h 4454665"/>
              <a:gd name="connsiteX333" fmla="*/ 11424212 w 12192000"/>
              <a:gd name="connsiteY333" fmla="*/ 4105598 h 4454665"/>
              <a:gd name="connsiteX334" fmla="*/ 11427754 w 12192000"/>
              <a:gd name="connsiteY334" fmla="*/ 4112651 h 4454665"/>
              <a:gd name="connsiteX335" fmla="*/ 11463176 w 12192000"/>
              <a:gd name="connsiteY335" fmla="*/ 4091490 h 4454665"/>
              <a:gd name="connsiteX336" fmla="*/ 11459634 w 12192000"/>
              <a:gd name="connsiteY336" fmla="*/ 4084436 h 4454665"/>
              <a:gd name="connsiteX337" fmla="*/ 11450927 w 12192000"/>
              <a:gd name="connsiteY337" fmla="*/ 4050826 h 4454665"/>
              <a:gd name="connsiteX338" fmla="*/ 11456192 w 12192000"/>
              <a:gd name="connsiteY338" fmla="*/ 4056557 h 4454665"/>
              <a:gd name="connsiteX339" fmla="*/ 11649257 w 12192000"/>
              <a:gd name="connsiteY339" fmla="*/ 4187050 h 4454665"/>
              <a:gd name="connsiteX340" fmla="*/ 11842320 w 12192000"/>
              <a:gd name="connsiteY340" fmla="*/ 4056557 h 4454665"/>
              <a:gd name="connsiteX341" fmla="*/ 11847586 w 12192000"/>
              <a:gd name="connsiteY341" fmla="*/ 4050826 h 4454665"/>
              <a:gd name="connsiteX342" fmla="*/ 11852851 w 12192000"/>
              <a:gd name="connsiteY342" fmla="*/ 4053030 h 4454665"/>
              <a:gd name="connsiteX343" fmla="*/ 11891464 w 12192000"/>
              <a:gd name="connsiteY343" fmla="*/ 4063611 h 4454665"/>
              <a:gd name="connsiteX344" fmla="*/ 11898484 w 12192000"/>
              <a:gd name="connsiteY344" fmla="*/ 4074191 h 4454665"/>
              <a:gd name="connsiteX345" fmla="*/ 11649257 w 12192000"/>
              <a:gd name="connsiteY345" fmla="*/ 4247006 h 4454665"/>
              <a:gd name="connsiteX346" fmla="*/ 11400028 w 12192000"/>
              <a:gd name="connsiteY346" fmla="*/ 4077719 h 4454665"/>
              <a:gd name="connsiteX347" fmla="*/ 11407049 w 12192000"/>
              <a:gd name="connsiteY347" fmla="*/ 4063611 h 4454665"/>
              <a:gd name="connsiteX348" fmla="*/ 11445662 w 12192000"/>
              <a:gd name="connsiteY348" fmla="*/ 4053030 h 4454665"/>
              <a:gd name="connsiteX349" fmla="*/ 11450927 w 12192000"/>
              <a:gd name="connsiteY349" fmla="*/ 4050826 h 4454665"/>
              <a:gd name="connsiteX350" fmla="*/ 11603442 w 12192000"/>
              <a:gd name="connsiteY350" fmla="*/ 4044988 h 4454665"/>
              <a:gd name="connsiteX351" fmla="*/ 11613922 w 12192000"/>
              <a:gd name="connsiteY351" fmla="*/ 4044988 h 4454665"/>
              <a:gd name="connsiteX352" fmla="*/ 11617414 w 12192000"/>
              <a:gd name="connsiteY352" fmla="*/ 4052079 h 4454665"/>
              <a:gd name="connsiteX353" fmla="*/ 11624401 w 12192000"/>
              <a:gd name="connsiteY353" fmla="*/ 4154898 h 4454665"/>
              <a:gd name="connsiteX354" fmla="*/ 11620908 w 12192000"/>
              <a:gd name="connsiteY354" fmla="*/ 4165535 h 4454665"/>
              <a:gd name="connsiteX355" fmla="*/ 11613922 w 12192000"/>
              <a:gd name="connsiteY355" fmla="*/ 4165535 h 4454665"/>
              <a:gd name="connsiteX356" fmla="*/ 11505632 w 12192000"/>
              <a:gd name="connsiteY356" fmla="*/ 4101715 h 4454665"/>
              <a:gd name="connsiteX357" fmla="*/ 11502138 w 12192000"/>
              <a:gd name="connsiteY357" fmla="*/ 4098170 h 4454665"/>
              <a:gd name="connsiteX358" fmla="*/ 11502138 w 12192000"/>
              <a:gd name="connsiteY358" fmla="*/ 4094625 h 4454665"/>
              <a:gd name="connsiteX359" fmla="*/ 11509124 w 12192000"/>
              <a:gd name="connsiteY359" fmla="*/ 4091080 h 4454665"/>
              <a:gd name="connsiteX360" fmla="*/ 11603442 w 12192000"/>
              <a:gd name="connsiteY360" fmla="*/ 4044988 h 4454665"/>
              <a:gd name="connsiteX361" fmla="*/ 11688084 w 12192000"/>
              <a:gd name="connsiteY361" fmla="*/ 4041442 h 4454665"/>
              <a:gd name="connsiteX362" fmla="*/ 11698565 w 12192000"/>
              <a:gd name="connsiteY362" fmla="*/ 4041442 h 4454665"/>
              <a:gd name="connsiteX363" fmla="*/ 11789388 w 12192000"/>
              <a:gd name="connsiteY363" fmla="*/ 4087353 h 4454665"/>
              <a:gd name="connsiteX364" fmla="*/ 11796375 w 12192000"/>
              <a:gd name="connsiteY364" fmla="*/ 4094417 h 4454665"/>
              <a:gd name="connsiteX365" fmla="*/ 11792882 w 12192000"/>
              <a:gd name="connsiteY365" fmla="*/ 4101480 h 4454665"/>
              <a:gd name="connsiteX366" fmla="*/ 11684592 w 12192000"/>
              <a:gd name="connsiteY366" fmla="*/ 4165049 h 4454665"/>
              <a:gd name="connsiteX367" fmla="*/ 11677605 w 12192000"/>
              <a:gd name="connsiteY367" fmla="*/ 4165049 h 4454665"/>
              <a:gd name="connsiteX368" fmla="*/ 11674112 w 12192000"/>
              <a:gd name="connsiteY368" fmla="*/ 4154454 h 4454665"/>
              <a:gd name="connsiteX369" fmla="*/ 11684592 w 12192000"/>
              <a:gd name="connsiteY369" fmla="*/ 4052038 h 4454665"/>
              <a:gd name="connsiteX370" fmla="*/ 11688084 w 12192000"/>
              <a:gd name="connsiteY370" fmla="*/ 4041442 h 4454665"/>
              <a:gd name="connsiteX371" fmla="*/ 10810283 w 12192000"/>
              <a:gd name="connsiteY371" fmla="*/ 4002478 h 4454665"/>
              <a:gd name="connsiteX372" fmla="*/ 10851862 w 12192000"/>
              <a:gd name="connsiteY372" fmla="*/ 4002478 h 4454665"/>
              <a:gd name="connsiteX373" fmla="*/ 10851862 w 12192000"/>
              <a:gd name="connsiteY373" fmla="*/ 4045088 h 4454665"/>
              <a:gd name="connsiteX374" fmla="*/ 10803353 w 12192000"/>
              <a:gd name="connsiteY374" fmla="*/ 4052190 h 4454665"/>
              <a:gd name="connsiteX375" fmla="*/ 10786028 w 12192000"/>
              <a:gd name="connsiteY375" fmla="*/ 4027334 h 4454665"/>
              <a:gd name="connsiteX376" fmla="*/ 10810283 w 12192000"/>
              <a:gd name="connsiteY376" fmla="*/ 4002478 h 4454665"/>
              <a:gd name="connsiteX377" fmla="*/ 10494479 w 12192000"/>
              <a:gd name="connsiteY377" fmla="*/ 3932613 h 4454665"/>
              <a:gd name="connsiteX378" fmla="*/ 10536128 w 12192000"/>
              <a:gd name="connsiteY378" fmla="*/ 3988885 h 4454665"/>
              <a:gd name="connsiteX379" fmla="*/ 10494479 w 12192000"/>
              <a:gd name="connsiteY379" fmla="*/ 4052189 h 4454665"/>
              <a:gd name="connsiteX380" fmla="*/ 10452829 w 12192000"/>
              <a:gd name="connsiteY380" fmla="*/ 3988885 h 4454665"/>
              <a:gd name="connsiteX381" fmla="*/ 10494479 w 12192000"/>
              <a:gd name="connsiteY381" fmla="*/ 3932613 h 4454665"/>
              <a:gd name="connsiteX382" fmla="*/ 11639005 w 12192000"/>
              <a:gd name="connsiteY382" fmla="*/ 3928584 h 4454665"/>
              <a:gd name="connsiteX383" fmla="*/ 11660034 w 12192000"/>
              <a:gd name="connsiteY383" fmla="*/ 3928584 h 4454665"/>
              <a:gd name="connsiteX384" fmla="*/ 11660034 w 12192000"/>
              <a:gd name="connsiteY384" fmla="*/ 3939224 h 4454665"/>
              <a:gd name="connsiteX385" fmla="*/ 11691578 w 12192000"/>
              <a:gd name="connsiteY385" fmla="*/ 3978241 h 4454665"/>
              <a:gd name="connsiteX386" fmla="*/ 11649519 w 12192000"/>
              <a:gd name="connsiteY386" fmla="*/ 4017258 h 4454665"/>
              <a:gd name="connsiteX387" fmla="*/ 11610966 w 12192000"/>
              <a:gd name="connsiteY387" fmla="*/ 3978241 h 4454665"/>
              <a:gd name="connsiteX388" fmla="*/ 11639005 w 12192000"/>
              <a:gd name="connsiteY388" fmla="*/ 3939224 h 4454665"/>
              <a:gd name="connsiteX389" fmla="*/ 11639005 w 12192000"/>
              <a:gd name="connsiteY389" fmla="*/ 3928584 h 4454665"/>
              <a:gd name="connsiteX390" fmla="*/ 11649257 w 12192000"/>
              <a:gd name="connsiteY390" fmla="*/ 3917835 h 4454665"/>
              <a:gd name="connsiteX391" fmla="*/ 11589469 w 12192000"/>
              <a:gd name="connsiteY391" fmla="*/ 3978295 h 4454665"/>
              <a:gd name="connsiteX392" fmla="*/ 11649257 w 12192000"/>
              <a:gd name="connsiteY392" fmla="*/ 4038755 h 4454665"/>
              <a:gd name="connsiteX393" fmla="*/ 11709045 w 12192000"/>
              <a:gd name="connsiteY393" fmla="*/ 3978295 h 4454665"/>
              <a:gd name="connsiteX394" fmla="*/ 11649257 w 12192000"/>
              <a:gd name="connsiteY394" fmla="*/ 3917835 h 4454665"/>
              <a:gd name="connsiteX395" fmla="*/ 11649257 w 12192000"/>
              <a:gd name="connsiteY395" fmla="*/ 3911118 h 4454665"/>
              <a:gd name="connsiteX396" fmla="*/ 11715763 w 12192000"/>
              <a:gd name="connsiteY396" fmla="*/ 3978295 h 4454665"/>
              <a:gd name="connsiteX397" fmla="*/ 11649257 w 12192000"/>
              <a:gd name="connsiteY397" fmla="*/ 4045473 h 4454665"/>
              <a:gd name="connsiteX398" fmla="*/ 11582751 w 12192000"/>
              <a:gd name="connsiteY398" fmla="*/ 3978295 h 4454665"/>
              <a:gd name="connsiteX399" fmla="*/ 11649257 w 12192000"/>
              <a:gd name="connsiteY399" fmla="*/ 3911118 h 4454665"/>
              <a:gd name="connsiteX400" fmla="*/ 11824549 w 12192000"/>
              <a:gd name="connsiteY400" fmla="*/ 3908431 h 4454665"/>
              <a:gd name="connsiteX401" fmla="*/ 11828050 w 12192000"/>
              <a:gd name="connsiteY401" fmla="*/ 3915484 h 4454665"/>
              <a:gd name="connsiteX402" fmla="*/ 11828050 w 12192000"/>
              <a:gd name="connsiteY402" fmla="*/ 4038923 h 4454665"/>
              <a:gd name="connsiteX403" fmla="*/ 11824549 w 12192000"/>
              <a:gd name="connsiteY403" fmla="*/ 4045977 h 4454665"/>
              <a:gd name="connsiteX404" fmla="*/ 11817546 w 12192000"/>
              <a:gd name="connsiteY404" fmla="*/ 4045977 h 4454665"/>
              <a:gd name="connsiteX405" fmla="*/ 11730012 w 12192000"/>
              <a:gd name="connsiteY405" fmla="*/ 3986021 h 4454665"/>
              <a:gd name="connsiteX406" fmla="*/ 11726510 w 12192000"/>
              <a:gd name="connsiteY406" fmla="*/ 3978967 h 4454665"/>
              <a:gd name="connsiteX407" fmla="*/ 11730012 w 12192000"/>
              <a:gd name="connsiteY407" fmla="*/ 3968386 h 4454665"/>
              <a:gd name="connsiteX408" fmla="*/ 11814044 w 12192000"/>
              <a:gd name="connsiteY408" fmla="*/ 3911957 h 4454665"/>
              <a:gd name="connsiteX409" fmla="*/ 11824549 w 12192000"/>
              <a:gd name="connsiteY409" fmla="*/ 3908431 h 4454665"/>
              <a:gd name="connsiteX410" fmla="*/ 11473964 w 12192000"/>
              <a:gd name="connsiteY410" fmla="*/ 3908431 h 4454665"/>
              <a:gd name="connsiteX411" fmla="*/ 11480967 w 12192000"/>
              <a:gd name="connsiteY411" fmla="*/ 3911957 h 4454665"/>
              <a:gd name="connsiteX412" fmla="*/ 11568501 w 12192000"/>
              <a:gd name="connsiteY412" fmla="*/ 3968386 h 4454665"/>
              <a:gd name="connsiteX413" fmla="*/ 11572002 w 12192000"/>
              <a:gd name="connsiteY413" fmla="*/ 3978967 h 4454665"/>
              <a:gd name="connsiteX414" fmla="*/ 11568501 w 12192000"/>
              <a:gd name="connsiteY414" fmla="*/ 3986021 h 4454665"/>
              <a:gd name="connsiteX415" fmla="*/ 11480967 w 12192000"/>
              <a:gd name="connsiteY415" fmla="*/ 4045977 h 4454665"/>
              <a:gd name="connsiteX416" fmla="*/ 11473964 w 12192000"/>
              <a:gd name="connsiteY416" fmla="*/ 4045977 h 4454665"/>
              <a:gd name="connsiteX417" fmla="*/ 11466961 w 12192000"/>
              <a:gd name="connsiteY417" fmla="*/ 4042450 h 4454665"/>
              <a:gd name="connsiteX418" fmla="*/ 11466961 w 12192000"/>
              <a:gd name="connsiteY418" fmla="*/ 3915484 h 4454665"/>
              <a:gd name="connsiteX419" fmla="*/ 11473964 w 12192000"/>
              <a:gd name="connsiteY419" fmla="*/ 3908431 h 4454665"/>
              <a:gd name="connsiteX420" fmla="*/ 11070316 w 12192000"/>
              <a:gd name="connsiteY420" fmla="*/ 3897682 h 4454665"/>
              <a:gd name="connsiteX421" fmla="*/ 11070316 w 12192000"/>
              <a:gd name="connsiteY421" fmla="*/ 3904735 h 4454665"/>
              <a:gd name="connsiteX422" fmla="*/ 11112166 w 12192000"/>
              <a:gd name="connsiteY422" fmla="*/ 4066969 h 4454665"/>
              <a:gd name="connsiteX423" fmla="*/ 11133091 w 12192000"/>
              <a:gd name="connsiteY423" fmla="*/ 4088130 h 4454665"/>
              <a:gd name="connsiteX424" fmla="*/ 11143554 w 12192000"/>
              <a:gd name="connsiteY424" fmla="*/ 4088130 h 4454665"/>
              <a:gd name="connsiteX425" fmla="*/ 11140066 w 12192000"/>
              <a:gd name="connsiteY425" fmla="*/ 4095183 h 4454665"/>
              <a:gd name="connsiteX426" fmla="*/ 11112166 w 12192000"/>
              <a:gd name="connsiteY426" fmla="*/ 4116344 h 4454665"/>
              <a:gd name="connsiteX427" fmla="*/ 11077291 w 12192000"/>
              <a:gd name="connsiteY427" fmla="*/ 4112818 h 4454665"/>
              <a:gd name="connsiteX428" fmla="*/ 11073804 w 12192000"/>
              <a:gd name="connsiteY428" fmla="*/ 4116344 h 4454665"/>
              <a:gd name="connsiteX429" fmla="*/ 11070316 w 12192000"/>
              <a:gd name="connsiteY429" fmla="*/ 4119871 h 4454665"/>
              <a:gd name="connsiteX430" fmla="*/ 11070316 w 12192000"/>
              <a:gd name="connsiteY430" fmla="*/ 4141032 h 4454665"/>
              <a:gd name="connsiteX431" fmla="*/ 11077291 w 12192000"/>
              <a:gd name="connsiteY431" fmla="*/ 4148086 h 4454665"/>
              <a:gd name="connsiteX432" fmla="*/ 11122628 w 12192000"/>
              <a:gd name="connsiteY432" fmla="*/ 4151612 h 4454665"/>
              <a:gd name="connsiteX433" fmla="*/ 11126116 w 12192000"/>
              <a:gd name="connsiteY433" fmla="*/ 4151612 h 4454665"/>
              <a:gd name="connsiteX434" fmla="*/ 11181916 w 12192000"/>
              <a:gd name="connsiteY434" fmla="*/ 4098710 h 4454665"/>
              <a:gd name="connsiteX435" fmla="*/ 11213303 w 12192000"/>
              <a:gd name="connsiteY435" fmla="*/ 3968218 h 4454665"/>
              <a:gd name="connsiteX436" fmla="*/ 11227253 w 12192000"/>
              <a:gd name="connsiteY436" fmla="*/ 3925896 h 4454665"/>
              <a:gd name="connsiteX437" fmla="*/ 11230741 w 12192000"/>
              <a:gd name="connsiteY437" fmla="*/ 3904735 h 4454665"/>
              <a:gd name="connsiteX438" fmla="*/ 11230741 w 12192000"/>
              <a:gd name="connsiteY438" fmla="*/ 3897682 h 4454665"/>
              <a:gd name="connsiteX439" fmla="*/ 11223766 w 12192000"/>
              <a:gd name="connsiteY439" fmla="*/ 3897682 h 4454665"/>
              <a:gd name="connsiteX440" fmla="*/ 11195866 w 12192000"/>
              <a:gd name="connsiteY440" fmla="*/ 3897682 h 4454665"/>
              <a:gd name="connsiteX441" fmla="*/ 11188891 w 12192000"/>
              <a:gd name="connsiteY441" fmla="*/ 3901208 h 4454665"/>
              <a:gd name="connsiteX442" fmla="*/ 11150528 w 12192000"/>
              <a:gd name="connsiteY442" fmla="*/ 4045808 h 4454665"/>
              <a:gd name="connsiteX443" fmla="*/ 11147041 w 12192000"/>
              <a:gd name="connsiteY443" fmla="*/ 4045808 h 4454665"/>
              <a:gd name="connsiteX444" fmla="*/ 11112166 w 12192000"/>
              <a:gd name="connsiteY444" fmla="*/ 3901208 h 4454665"/>
              <a:gd name="connsiteX445" fmla="*/ 11105191 w 12192000"/>
              <a:gd name="connsiteY445" fmla="*/ 3897682 h 4454665"/>
              <a:gd name="connsiteX446" fmla="*/ 11077291 w 12192000"/>
              <a:gd name="connsiteY446" fmla="*/ 3897682 h 4454665"/>
              <a:gd name="connsiteX447" fmla="*/ 11070316 w 12192000"/>
              <a:gd name="connsiteY447" fmla="*/ 3897682 h 4454665"/>
              <a:gd name="connsiteX448" fmla="*/ 11038289 w 12192000"/>
              <a:gd name="connsiteY448" fmla="*/ 3893651 h 4454665"/>
              <a:gd name="connsiteX449" fmla="*/ 10985474 w 12192000"/>
              <a:gd name="connsiteY449" fmla="*/ 3914757 h 4454665"/>
              <a:gd name="connsiteX450" fmla="*/ 10985474 w 12192000"/>
              <a:gd name="connsiteY450" fmla="*/ 3904204 h 4454665"/>
              <a:gd name="connsiteX451" fmla="*/ 10978433 w 12192000"/>
              <a:gd name="connsiteY451" fmla="*/ 3897169 h 4454665"/>
              <a:gd name="connsiteX452" fmla="*/ 10950264 w 12192000"/>
              <a:gd name="connsiteY452" fmla="*/ 3897169 h 4454665"/>
              <a:gd name="connsiteX453" fmla="*/ 10943222 w 12192000"/>
              <a:gd name="connsiteY453" fmla="*/ 3904204 h 4454665"/>
              <a:gd name="connsiteX454" fmla="*/ 10943222 w 12192000"/>
              <a:gd name="connsiteY454" fmla="*/ 4080087 h 4454665"/>
              <a:gd name="connsiteX455" fmla="*/ 10950264 w 12192000"/>
              <a:gd name="connsiteY455" fmla="*/ 4087122 h 4454665"/>
              <a:gd name="connsiteX456" fmla="*/ 10978433 w 12192000"/>
              <a:gd name="connsiteY456" fmla="*/ 4087122 h 4454665"/>
              <a:gd name="connsiteX457" fmla="*/ 10985474 w 12192000"/>
              <a:gd name="connsiteY457" fmla="*/ 4080087 h 4454665"/>
              <a:gd name="connsiteX458" fmla="*/ 10985474 w 12192000"/>
              <a:gd name="connsiteY458" fmla="*/ 3956969 h 4454665"/>
              <a:gd name="connsiteX459" fmla="*/ 11038289 w 12192000"/>
              <a:gd name="connsiteY459" fmla="*/ 3935863 h 4454665"/>
              <a:gd name="connsiteX460" fmla="*/ 11045332 w 12192000"/>
              <a:gd name="connsiteY460" fmla="*/ 3928828 h 4454665"/>
              <a:gd name="connsiteX461" fmla="*/ 11045332 w 12192000"/>
              <a:gd name="connsiteY461" fmla="*/ 3900687 h 4454665"/>
              <a:gd name="connsiteX462" fmla="*/ 11041811 w 12192000"/>
              <a:gd name="connsiteY462" fmla="*/ 3897169 h 4454665"/>
              <a:gd name="connsiteX463" fmla="*/ 11038289 w 12192000"/>
              <a:gd name="connsiteY463" fmla="*/ 3893651 h 4454665"/>
              <a:gd name="connsiteX464" fmla="*/ 10831647 w 12192000"/>
              <a:gd name="connsiteY464" fmla="*/ 3889620 h 4454665"/>
              <a:gd name="connsiteX465" fmla="*/ 10761417 w 12192000"/>
              <a:gd name="connsiteY465" fmla="*/ 3896691 h 4454665"/>
              <a:gd name="connsiteX466" fmla="*/ 10754394 w 12192000"/>
              <a:gd name="connsiteY466" fmla="*/ 3903763 h 4454665"/>
              <a:gd name="connsiteX467" fmla="*/ 10754394 w 12192000"/>
              <a:gd name="connsiteY467" fmla="*/ 3928512 h 4454665"/>
              <a:gd name="connsiteX468" fmla="*/ 10757905 w 12192000"/>
              <a:gd name="connsiteY468" fmla="*/ 3935584 h 4454665"/>
              <a:gd name="connsiteX469" fmla="*/ 10761417 w 12192000"/>
              <a:gd name="connsiteY469" fmla="*/ 3935584 h 4454665"/>
              <a:gd name="connsiteX470" fmla="*/ 10828136 w 12192000"/>
              <a:gd name="connsiteY470" fmla="*/ 3932048 h 4454665"/>
              <a:gd name="connsiteX471" fmla="*/ 10852717 w 12192000"/>
              <a:gd name="connsiteY471" fmla="*/ 3956798 h 4454665"/>
              <a:gd name="connsiteX472" fmla="*/ 10852717 w 12192000"/>
              <a:gd name="connsiteY472" fmla="*/ 3967405 h 4454665"/>
              <a:gd name="connsiteX473" fmla="*/ 10803555 w 12192000"/>
              <a:gd name="connsiteY473" fmla="*/ 3970941 h 4454665"/>
              <a:gd name="connsiteX474" fmla="*/ 10740347 w 12192000"/>
              <a:gd name="connsiteY474" fmla="*/ 4031046 h 4454665"/>
              <a:gd name="connsiteX475" fmla="*/ 10796532 w 12192000"/>
              <a:gd name="connsiteY475" fmla="*/ 4091152 h 4454665"/>
              <a:gd name="connsiteX476" fmla="*/ 10859740 w 12192000"/>
              <a:gd name="connsiteY476" fmla="*/ 4077009 h 4454665"/>
              <a:gd name="connsiteX477" fmla="*/ 10887833 w 12192000"/>
              <a:gd name="connsiteY477" fmla="*/ 4091152 h 4454665"/>
              <a:gd name="connsiteX478" fmla="*/ 10894855 w 12192000"/>
              <a:gd name="connsiteY478" fmla="*/ 4087616 h 4454665"/>
              <a:gd name="connsiteX479" fmla="*/ 10894855 w 12192000"/>
              <a:gd name="connsiteY479" fmla="*/ 4084081 h 4454665"/>
              <a:gd name="connsiteX480" fmla="*/ 10894855 w 12192000"/>
              <a:gd name="connsiteY480" fmla="*/ 3956798 h 4454665"/>
              <a:gd name="connsiteX481" fmla="*/ 10831647 w 12192000"/>
              <a:gd name="connsiteY481" fmla="*/ 3889620 h 4454665"/>
              <a:gd name="connsiteX482" fmla="*/ 10495822 w 12192000"/>
              <a:gd name="connsiteY482" fmla="*/ 3889619 h 4454665"/>
              <a:gd name="connsiteX483" fmla="*/ 10409835 w 12192000"/>
              <a:gd name="connsiteY483" fmla="*/ 3990386 h 4454665"/>
              <a:gd name="connsiteX484" fmla="*/ 10495822 w 12192000"/>
              <a:gd name="connsiteY484" fmla="*/ 4091152 h 4454665"/>
              <a:gd name="connsiteX485" fmla="*/ 10581809 w 12192000"/>
              <a:gd name="connsiteY485" fmla="*/ 3990386 h 4454665"/>
              <a:gd name="connsiteX486" fmla="*/ 10495822 w 12192000"/>
              <a:gd name="connsiteY486" fmla="*/ 3889619 h 4454665"/>
              <a:gd name="connsiteX487" fmla="*/ 10241892 w 12192000"/>
              <a:gd name="connsiteY487" fmla="*/ 3865436 h 4454665"/>
              <a:gd name="connsiteX488" fmla="*/ 10273241 w 12192000"/>
              <a:gd name="connsiteY488" fmla="*/ 3865436 h 4454665"/>
              <a:gd name="connsiteX489" fmla="*/ 10290657 w 12192000"/>
              <a:gd name="connsiteY489" fmla="*/ 3865436 h 4454665"/>
              <a:gd name="connsiteX490" fmla="*/ 10335940 w 12192000"/>
              <a:gd name="connsiteY490" fmla="*/ 3904400 h 4454665"/>
              <a:gd name="connsiteX491" fmla="*/ 10287174 w 12192000"/>
              <a:gd name="connsiteY491" fmla="*/ 3943362 h 4454665"/>
              <a:gd name="connsiteX492" fmla="*/ 10241892 w 12192000"/>
              <a:gd name="connsiteY492" fmla="*/ 3943362 h 4454665"/>
              <a:gd name="connsiteX493" fmla="*/ 10241892 w 12192000"/>
              <a:gd name="connsiteY493" fmla="*/ 3865436 h 4454665"/>
              <a:gd name="connsiteX494" fmla="*/ 10659063 w 12192000"/>
              <a:gd name="connsiteY494" fmla="*/ 3852001 h 4454665"/>
              <a:gd name="connsiteX495" fmla="*/ 10627410 w 12192000"/>
              <a:gd name="connsiteY495" fmla="*/ 3859035 h 4454665"/>
              <a:gd name="connsiteX496" fmla="*/ 10623893 w 12192000"/>
              <a:gd name="connsiteY496" fmla="*/ 3866069 h 4454665"/>
              <a:gd name="connsiteX497" fmla="*/ 10623893 w 12192000"/>
              <a:gd name="connsiteY497" fmla="*/ 3897721 h 4454665"/>
              <a:gd name="connsiteX498" fmla="*/ 10606308 w 12192000"/>
              <a:gd name="connsiteY498" fmla="*/ 3897721 h 4454665"/>
              <a:gd name="connsiteX499" fmla="*/ 10599275 w 12192000"/>
              <a:gd name="connsiteY499" fmla="*/ 3904755 h 4454665"/>
              <a:gd name="connsiteX500" fmla="*/ 10599275 w 12192000"/>
              <a:gd name="connsiteY500" fmla="*/ 3929373 h 4454665"/>
              <a:gd name="connsiteX501" fmla="*/ 10606308 w 12192000"/>
              <a:gd name="connsiteY501" fmla="*/ 3936407 h 4454665"/>
              <a:gd name="connsiteX502" fmla="*/ 10623893 w 12192000"/>
              <a:gd name="connsiteY502" fmla="*/ 3936407 h 4454665"/>
              <a:gd name="connsiteX503" fmla="*/ 10623893 w 12192000"/>
              <a:gd name="connsiteY503" fmla="*/ 4020814 h 4454665"/>
              <a:gd name="connsiteX504" fmla="*/ 10680164 w 12192000"/>
              <a:gd name="connsiteY504" fmla="*/ 4091152 h 4454665"/>
              <a:gd name="connsiteX505" fmla="*/ 10711817 w 12192000"/>
              <a:gd name="connsiteY505" fmla="*/ 4087636 h 4454665"/>
              <a:gd name="connsiteX506" fmla="*/ 10718851 w 12192000"/>
              <a:gd name="connsiteY506" fmla="*/ 4080601 h 4454665"/>
              <a:gd name="connsiteX507" fmla="*/ 10718851 w 12192000"/>
              <a:gd name="connsiteY507" fmla="*/ 4055983 h 4454665"/>
              <a:gd name="connsiteX508" fmla="*/ 10711817 w 12192000"/>
              <a:gd name="connsiteY508" fmla="*/ 4048949 h 4454665"/>
              <a:gd name="connsiteX509" fmla="*/ 10687198 w 12192000"/>
              <a:gd name="connsiteY509" fmla="*/ 4048949 h 4454665"/>
              <a:gd name="connsiteX510" fmla="*/ 10666096 w 12192000"/>
              <a:gd name="connsiteY510" fmla="*/ 4013780 h 4454665"/>
              <a:gd name="connsiteX511" fmla="*/ 10666096 w 12192000"/>
              <a:gd name="connsiteY511" fmla="*/ 3936407 h 4454665"/>
              <a:gd name="connsiteX512" fmla="*/ 10711817 w 12192000"/>
              <a:gd name="connsiteY512" fmla="*/ 3936407 h 4454665"/>
              <a:gd name="connsiteX513" fmla="*/ 10718851 w 12192000"/>
              <a:gd name="connsiteY513" fmla="*/ 3929373 h 4454665"/>
              <a:gd name="connsiteX514" fmla="*/ 10718851 w 12192000"/>
              <a:gd name="connsiteY514" fmla="*/ 3904755 h 4454665"/>
              <a:gd name="connsiteX515" fmla="*/ 10711817 w 12192000"/>
              <a:gd name="connsiteY515" fmla="*/ 3897721 h 4454665"/>
              <a:gd name="connsiteX516" fmla="*/ 10666096 w 12192000"/>
              <a:gd name="connsiteY516" fmla="*/ 3897721 h 4454665"/>
              <a:gd name="connsiteX517" fmla="*/ 10666096 w 12192000"/>
              <a:gd name="connsiteY517" fmla="*/ 3859035 h 4454665"/>
              <a:gd name="connsiteX518" fmla="*/ 10662580 w 12192000"/>
              <a:gd name="connsiteY518" fmla="*/ 3852001 h 4454665"/>
              <a:gd name="connsiteX519" fmla="*/ 10659063 w 12192000"/>
              <a:gd name="connsiteY519" fmla="*/ 3852001 h 4454665"/>
              <a:gd name="connsiteX520" fmla="*/ 10283668 w 12192000"/>
              <a:gd name="connsiteY520" fmla="*/ 3823787 h 4454665"/>
              <a:gd name="connsiteX521" fmla="*/ 10203208 w 12192000"/>
              <a:gd name="connsiteY521" fmla="*/ 3827298 h 4454665"/>
              <a:gd name="connsiteX522" fmla="*/ 10196211 w 12192000"/>
              <a:gd name="connsiteY522" fmla="*/ 3834320 h 4454665"/>
              <a:gd name="connsiteX523" fmla="*/ 10196211 w 12192000"/>
              <a:gd name="connsiteY523" fmla="*/ 4080100 h 4454665"/>
              <a:gd name="connsiteX524" fmla="*/ 10203208 w 12192000"/>
              <a:gd name="connsiteY524" fmla="*/ 4087122 h 4454665"/>
              <a:gd name="connsiteX525" fmla="*/ 10234693 w 12192000"/>
              <a:gd name="connsiteY525" fmla="*/ 4087122 h 4454665"/>
              <a:gd name="connsiteX526" fmla="*/ 10241689 w 12192000"/>
              <a:gd name="connsiteY526" fmla="*/ 4080100 h 4454665"/>
              <a:gd name="connsiteX527" fmla="*/ 10241689 w 12192000"/>
              <a:gd name="connsiteY527" fmla="*/ 3981788 h 4454665"/>
              <a:gd name="connsiteX528" fmla="*/ 10290665 w 12192000"/>
              <a:gd name="connsiteY528" fmla="*/ 3985299 h 4454665"/>
              <a:gd name="connsiteX529" fmla="*/ 10336143 w 12192000"/>
              <a:gd name="connsiteY529" fmla="*/ 4083611 h 4454665"/>
              <a:gd name="connsiteX530" fmla="*/ 10343139 w 12192000"/>
              <a:gd name="connsiteY530" fmla="*/ 4087122 h 4454665"/>
              <a:gd name="connsiteX531" fmla="*/ 10374624 w 12192000"/>
              <a:gd name="connsiteY531" fmla="*/ 4087122 h 4454665"/>
              <a:gd name="connsiteX532" fmla="*/ 10381620 w 12192000"/>
              <a:gd name="connsiteY532" fmla="*/ 4083611 h 4454665"/>
              <a:gd name="connsiteX533" fmla="*/ 10381620 w 12192000"/>
              <a:gd name="connsiteY533" fmla="*/ 4076589 h 4454665"/>
              <a:gd name="connsiteX534" fmla="*/ 10336143 w 12192000"/>
              <a:gd name="connsiteY534" fmla="*/ 3971255 h 4454665"/>
              <a:gd name="connsiteX535" fmla="*/ 10381620 w 12192000"/>
              <a:gd name="connsiteY535" fmla="*/ 3904543 h 4454665"/>
              <a:gd name="connsiteX536" fmla="*/ 10290665 w 12192000"/>
              <a:gd name="connsiteY536" fmla="*/ 3823787 h 4454665"/>
              <a:gd name="connsiteX537" fmla="*/ 10283668 w 12192000"/>
              <a:gd name="connsiteY537" fmla="*/ 3823787 h 4454665"/>
              <a:gd name="connsiteX538" fmla="*/ 11839186 w 12192000"/>
              <a:gd name="connsiteY538" fmla="*/ 3792865 h 4454665"/>
              <a:gd name="connsiteX539" fmla="*/ 11845722 w 12192000"/>
              <a:gd name="connsiteY539" fmla="*/ 3798596 h 4454665"/>
              <a:gd name="connsiteX540" fmla="*/ 11908470 w 12192000"/>
              <a:gd name="connsiteY540" fmla="*/ 4038420 h 4454665"/>
              <a:gd name="connsiteX541" fmla="*/ 11898012 w 12192000"/>
              <a:gd name="connsiteY541" fmla="*/ 4041947 h 4454665"/>
              <a:gd name="connsiteX542" fmla="*/ 11859666 w 12192000"/>
              <a:gd name="connsiteY542" fmla="*/ 4031366 h 4454665"/>
              <a:gd name="connsiteX543" fmla="*/ 11852694 w 12192000"/>
              <a:gd name="connsiteY543" fmla="*/ 4020786 h 4454665"/>
              <a:gd name="connsiteX544" fmla="*/ 11807377 w 12192000"/>
              <a:gd name="connsiteY544" fmla="*/ 3840918 h 4454665"/>
              <a:gd name="connsiteX545" fmla="*/ 11807377 w 12192000"/>
              <a:gd name="connsiteY545" fmla="*/ 3826811 h 4454665"/>
              <a:gd name="connsiteX546" fmla="*/ 11835264 w 12192000"/>
              <a:gd name="connsiteY546" fmla="*/ 3795069 h 4454665"/>
              <a:gd name="connsiteX547" fmla="*/ 11839186 w 12192000"/>
              <a:gd name="connsiteY547" fmla="*/ 3792865 h 4454665"/>
              <a:gd name="connsiteX548" fmla="*/ 11458923 w 12192000"/>
              <a:gd name="connsiteY548" fmla="*/ 3792865 h 4454665"/>
              <a:gd name="connsiteX549" fmla="*/ 11462885 w 12192000"/>
              <a:gd name="connsiteY549" fmla="*/ 3795069 h 4454665"/>
              <a:gd name="connsiteX550" fmla="*/ 11494585 w 12192000"/>
              <a:gd name="connsiteY550" fmla="*/ 3826811 h 4454665"/>
              <a:gd name="connsiteX551" fmla="*/ 11491063 w 12192000"/>
              <a:gd name="connsiteY551" fmla="*/ 3840918 h 4454665"/>
              <a:gd name="connsiteX552" fmla="*/ 11445274 w 12192000"/>
              <a:gd name="connsiteY552" fmla="*/ 4020786 h 4454665"/>
              <a:gd name="connsiteX553" fmla="*/ 11438229 w 12192000"/>
              <a:gd name="connsiteY553" fmla="*/ 4031366 h 4454665"/>
              <a:gd name="connsiteX554" fmla="*/ 11399484 w 12192000"/>
              <a:gd name="connsiteY554" fmla="*/ 4041947 h 4454665"/>
              <a:gd name="connsiteX555" fmla="*/ 11388917 w 12192000"/>
              <a:gd name="connsiteY555" fmla="*/ 4038420 h 4454665"/>
              <a:gd name="connsiteX556" fmla="*/ 11452318 w 12192000"/>
              <a:gd name="connsiteY556" fmla="*/ 3798596 h 4454665"/>
              <a:gd name="connsiteX557" fmla="*/ 11458923 w 12192000"/>
              <a:gd name="connsiteY557" fmla="*/ 3792865 h 4454665"/>
              <a:gd name="connsiteX558" fmla="*/ 11677605 w 12192000"/>
              <a:gd name="connsiteY558" fmla="*/ 3787511 h 4454665"/>
              <a:gd name="connsiteX559" fmla="*/ 11684592 w 12192000"/>
              <a:gd name="connsiteY559" fmla="*/ 3787511 h 4454665"/>
              <a:gd name="connsiteX560" fmla="*/ 11792882 w 12192000"/>
              <a:gd name="connsiteY560" fmla="*/ 3851080 h 4454665"/>
              <a:gd name="connsiteX561" fmla="*/ 11796375 w 12192000"/>
              <a:gd name="connsiteY561" fmla="*/ 3858144 h 4454665"/>
              <a:gd name="connsiteX562" fmla="*/ 11789388 w 12192000"/>
              <a:gd name="connsiteY562" fmla="*/ 3865207 h 4454665"/>
              <a:gd name="connsiteX563" fmla="*/ 11698565 w 12192000"/>
              <a:gd name="connsiteY563" fmla="*/ 3911118 h 4454665"/>
              <a:gd name="connsiteX564" fmla="*/ 11688084 w 12192000"/>
              <a:gd name="connsiteY564" fmla="*/ 3911118 h 4454665"/>
              <a:gd name="connsiteX565" fmla="*/ 11681098 w 12192000"/>
              <a:gd name="connsiteY565" fmla="*/ 3900523 h 4454665"/>
              <a:gd name="connsiteX566" fmla="*/ 11674112 w 12192000"/>
              <a:gd name="connsiteY566" fmla="*/ 3798107 h 4454665"/>
              <a:gd name="connsiteX567" fmla="*/ 11677605 w 12192000"/>
              <a:gd name="connsiteY567" fmla="*/ 3787511 h 4454665"/>
              <a:gd name="connsiteX568" fmla="*/ 11613922 w 12192000"/>
              <a:gd name="connsiteY568" fmla="*/ 3787511 h 4454665"/>
              <a:gd name="connsiteX569" fmla="*/ 11620908 w 12192000"/>
              <a:gd name="connsiteY569" fmla="*/ 3787511 h 4454665"/>
              <a:gd name="connsiteX570" fmla="*/ 11624401 w 12192000"/>
              <a:gd name="connsiteY570" fmla="*/ 3798107 h 4454665"/>
              <a:gd name="connsiteX571" fmla="*/ 11613922 w 12192000"/>
              <a:gd name="connsiteY571" fmla="*/ 3904054 h 4454665"/>
              <a:gd name="connsiteX572" fmla="*/ 11610428 w 12192000"/>
              <a:gd name="connsiteY572" fmla="*/ 3911118 h 4454665"/>
              <a:gd name="connsiteX573" fmla="*/ 11599949 w 12192000"/>
              <a:gd name="connsiteY573" fmla="*/ 3911118 h 4454665"/>
              <a:gd name="connsiteX574" fmla="*/ 11509124 w 12192000"/>
              <a:gd name="connsiteY574" fmla="*/ 3865207 h 4454665"/>
              <a:gd name="connsiteX575" fmla="*/ 11502138 w 12192000"/>
              <a:gd name="connsiteY575" fmla="*/ 3858144 h 4454665"/>
              <a:gd name="connsiteX576" fmla="*/ 11505632 w 12192000"/>
              <a:gd name="connsiteY576" fmla="*/ 3851080 h 4454665"/>
              <a:gd name="connsiteX577" fmla="*/ 11613922 w 12192000"/>
              <a:gd name="connsiteY577" fmla="*/ 3787511 h 4454665"/>
              <a:gd name="connsiteX578" fmla="*/ 11532772 w 12192000"/>
              <a:gd name="connsiteY578" fmla="*/ 3752579 h 4454665"/>
              <a:gd name="connsiteX579" fmla="*/ 11539758 w 12192000"/>
              <a:gd name="connsiteY579" fmla="*/ 3759969 h 4454665"/>
              <a:gd name="connsiteX580" fmla="*/ 11536265 w 12192000"/>
              <a:gd name="connsiteY580" fmla="*/ 3763664 h 4454665"/>
              <a:gd name="connsiteX581" fmla="*/ 11529278 w 12192000"/>
              <a:gd name="connsiteY581" fmla="*/ 3767359 h 4454665"/>
              <a:gd name="connsiteX582" fmla="*/ 11525785 w 12192000"/>
              <a:gd name="connsiteY582" fmla="*/ 3759969 h 4454665"/>
              <a:gd name="connsiteX583" fmla="*/ 11522292 w 12192000"/>
              <a:gd name="connsiteY583" fmla="*/ 3759969 h 4454665"/>
              <a:gd name="connsiteX584" fmla="*/ 11532772 w 12192000"/>
              <a:gd name="connsiteY584" fmla="*/ 3752579 h 4454665"/>
              <a:gd name="connsiteX585" fmla="*/ 11529297 w 12192000"/>
              <a:gd name="connsiteY585" fmla="*/ 3745382 h 4454665"/>
              <a:gd name="connsiteX586" fmla="*/ 11511543 w 12192000"/>
              <a:gd name="connsiteY586" fmla="*/ 3756034 h 4454665"/>
              <a:gd name="connsiteX587" fmla="*/ 11515094 w 12192000"/>
              <a:gd name="connsiteY587" fmla="*/ 3759585 h 4454665"/>
              <a:gd name="connsiteX588" fmla="*/ 11532848 w 12192000"/>
              <a:gd name="connsiteY588" fmla="*/ 3791543 h 4454665"/>
              <a:gd name="connsiteX589" fmla="*/ 11539950 w 12192000"/>
              <a:gd name="connsiteY589" fmla="*/ 3787991 h 4454665"/>
              <a:gd name="connsiteX590" fmla="*/ 11532848 w 12192000"/>
              <a:gd name="connsiteY590" fmla="*/ 3773788 h 4454665"/>
              <a:gd name="connsiteX591" fmla="*/ 11539950 w 12192000"/>
              <a:gd name="connsiteY591" fmla="*/ 3770238 h 4454665"/>
              <a:gd name="connsiteX592" fmla="*/ 11554153 w 12192000"/>
              <a:gd name="connsiteY592" fmla="*/ 3780890 h 4454665"/>
              <a:gd name="connsiteX593" fmla="*/ 11561255 w 12192000"/>
              <a:gd name="connsiteY593" fmla="*/ 3777339 h 4454665"/>
              <a:gd name="connsiteX594" fmla="*/ 11547052 w 12192000"/>
              <a:gd name="connsiteY594" fmla="*/ 3763136 h 4454665"/>
              <a:gd name="connsiteX595" fmla="*/ 11547052 w 12192000"/>
              <a:gd name="connsiteY595" fmla="*/ 3759585 h 4454665"/>
              <a:gd name="connsiteX596" fmla="*/ 11529297 w 12192000"/>
              <a:gd name="connsiteY596" fmla="*/ 3745382 h 4454665"/>
              <a:gd name="connsiteX597" fmla="*/ 11750205 w 12192000"/>
              <a:gd name="connsiteY597" fmla="*/ 3739144 h 4454665"/>
              <a:gd name="connsiteX598" fmla="*/ 11753748 w 12192000"/>
              <a:gd name="connsiteY598" fmla="*/ 3763328 h 4454665"/>
              <a:gd name="connsiteX599" fmla="*/ 11746663 w 12192000"/>
              <a:gd name="connsiteY599" fmla="*/ 3780602 h 4454665"/>
              <a:gd name="connsiteX600" fmla="*/ 11753748 w 12192000"/>
              <a:gd name="connsiteY600" fmla="*/ 3787511 h 4454665"/>
              <a:gd name="connsiteX601" fmla="*/ 11760832 w 12192000"/>
              <a:gd name="connsiteY601" fmla="*/ 3770237 h 4454665"/>
              <a:gd name="connsiteX602" fmla="*/ 11785626 w 12192000"/>
              <a:gd name="connsiteY602" fmla="*/ 3756418 h 4454665"/>
              <a:gd name="connsiteX603" fmla="*/ 11778543 w 12192000"/>
              <a:gd name="connsiteY603" fmla="*/ 3752963 h 4454665"/>
              <a:gd name="connsiteX604" fmla="*/ 11760832 w 12192000"/>
              <a:gd name="connsiteY604" fmla="*/ 3759873 h 4454665"/>
              <a:gd name="connsiteX605" fmla="*/ 11757290 w 12192000"/>
              <a:gd name="connsiteY605" fmla="*/ 3742598 h 4454665"/>
              <a:gd name="connsiteX606" fmla="*/ 11750205 w 12192000"/>
              <a:gd name="connsiteY606" fmla="*/ 3739144 h 4454665"/>
              <a:gd name="connsiteX607" fmla="*/ 11715224 w 12192000"/>
              <a:gd name="connsiteY607" fmla="*/ 3735114 h 4454665"/>
              <a:gd name="connsiteX608" fmla="*/ 11725705 w 12192000"/>
              <a:gd name="connsiteY608" fmla="*/ 3738473 h 4454665"/>
              <a:gd name="connsiteX609" fmla="*/ 11729197 w 12192000"/>
              <a:gd name="connsiteY609" fmla="*/ 3741832 h 4454665"/>
              <a:gd name="connsiteX610" fmla="*/ 11722211 w 12192000"/>
              <a:gd name="connsiteY610" fmla="*/ 3748549 h 4454665"/>
              <a:gd name="connsiteX611" fmla="*/ 11711731 w 12192000"/>
              <a:gd name="connsiteY611" fmla="*/ 3745190 h 4454665"/>
              <a:gd name="connsiteX612" fmla="*/ 11711731 w 12192000"/>
              <a:gd name="connsiteY612" fmla="*/ 3741832 h 4454665"/>
              <a:gd name="connsiteX613" fmla="*/ 11715224 w 12192000"/>
              <a:gd name="connsiteY613" fmla="*/ 3735114 h 4454665"/>
              <a:gd name="connsiteX614" fmla="*/ 11582079 w 12192000"/>
              <a:gd name="connsiteY614" fmla="*/ 3734609 h 4454665"/>
              <a:gd name="connsiteX615" fmla="*/ 11596187 w 12192000"/>
              <a:gd name="connsiteY615" fmla="*/ 3745190 h 4454665"/>
              <a:gd name="connsiteX616" fmla="*/ 11582079 w 12192000"/>
              <a:gd name="connsiteY616" fmla="*/ 3759297 h 4454665"/>
              <a:gd name="connsiteX617" fmla="*/ 11567972 w 12192000"/>
              <a:gd name="connsiteY617" fmla="*/ 3748717 h 4454665"/>
              <a:gd name="connsiteX618" fmla="*/ 11567972 w 12192000"/>
              <a:gd name="connsiteY618" fmla="*/ 3745190 h 4454665"/>
              <a:gd name="connsiteX619" fmla="*/ 11582079 w 12192000"/>
              <a:gd name="connsiteY619" fmla="*/ 3734609 h 4454665"/>
              <a:gd name="connsiteX620" fmla="*/ 11670081 w 12192000"/>
              <a:gd name="connsiteY620" fmla="*/ 3728395 h 4454665"/>
              <a:gd name="connsiteX621" fmla="*/ 11673440 w 12192000"/>
              <a:gd name="connsiteY621" fmla="*/ 3738875 h 4454665"/>
              <a:gd name="connsiteX622" fmla="*/ 11676799 w 12192000"/>
              <a:gd name="connsiteY622" fmla="*/ 3745862 h 4454665"/>
              <a:gd name="connsiteX623" fmla="*/ 11663363 w 12192000"/>
              <a:gd name="connsiteY623" fmla="*/ 3745862 h 4454665"/>
              <a:gd name="connsiteX624" fmla="*/ 11666722 w 12192000"/>
              <a:gd name="connsiteY624" fmla="*/ 3738875 h 4454665"/>
              <a:gd name="connsiteX625" fmla="*/ 11670081 w 12192000"/>
              <a:gd name="connsiteY625" fmla="*/ 3728395 h 4454665"/>
              <a:gd name="connsiteX626" fmla="*/ 11578609 w 12192000"/>
              <a:gd name="connsiteY626" fmla="*/ 3727879 h 4454665"/>
              <a:gd name="connsiteX627" fmla="*/ 11561254 w 12192000"/>
              <a:gd name="connsiteY627" fmla="*/ 3745449 h 4454665"/>
              <a:gd name="connsiteX628" fmla="*/ 11561254 w 12192000"/>
              <a:gd name="connsiteY628" fmla="*/ 3748962 h 4454665"/>
              <a:gd name="connsiteX629" fmla="*/ 11582079 w 12192000"/>
              <a:gd name="connsiteY629" fmla="*/ 3766532 h 4454665"/>
              <a:gd name="connsiteX630" fmla="*/ 11602904 w 12192000"/>
              <a:gd name="connsiteY630" fmla="*/ 3745449 h 4454665"/>
              <a:gd name="connsiteX631" fmla="*/ 11578609 w 12192000"/>
              <a:gd name="connsiteY631" fmla="*/ 3727879 h 4454665"/>
              <a:gd name="connsiteX632" fmla="*/ 11708922 w 12192000"/>
              <a:gd name="connsiteY632" fmla="*/ 3724365 h 4454665"/>
              <a:gd name="connsiteX633" fmla="*/ 11705380 w 12192000"/>
              <a:gd name="connsiteY633" fmla="*/ 3742119 h 4454665"/>
              <a:gd name="connsiteX634" fmla="*/ 11698296 w 12192000"/>
              <a:gd name="connsiteY634" fmla="*/ 3763424 h 4454665"/>
              <a:gd name="connsiteX635" fmla="*/ 11708922 w 12192000"/>
              <a:gd name="connsiteY635" fmla="*/ 3766975 h 4454665"/>
              <a:gd name="connsiteX636" fmla="*/ 11712464 w 12192000"/>
              <a:gd name="connsiteY636" fmla="*/ 3752772 h 4454665"/>
              <a:gd name="connsiteX637" fmla="*/ 11719548 w 12192000"/>
              <a:gd name="connsiteY637" fmla="*/ 3752772 h 4454665"/>
              <a:gd name="connsiteX638" fmla="*/ 11723090 w 12192000"/>
              <a:gd name="connsiteY638" fmla="*/ 3770526 h 4454665"/>
              <a:gd name="connsiteX639" fmla="*/ 11730175 w 12192000"/>
              <a:gd name="connsiteY639" fmla="*/ 3774077 h 4454665"/>
              <a:gd name="connsiteX640" fmla="*/ 11726632 w 12192000"/>
              <a:gd name="connsiteY640" fmla="*/ 3756323 h 4454665"/>
              <a:gd name="connsiteX641" fmla="*/ 11737259 w 12192000"/>
              <a:gd name="connsiteY641" fmla="*/ 3742119 h 4454665"/>
              <a:gd name="connsiteX642" fmla="*/ 11730175 w 12192000"/>
              <a:gd name="connsiteY642" fmla="*/ 3731467 h 4454665"/>
              <a:gd name="connsiteX643" fmla="*/ 11708922 w 12192000"/>
              <a:gd name="connsiteY643" fmla="*/ 3724365 h 4454665"/>
              <a:gd name="connsiteX644" fmla="*/ 11666295 w 12192000"/>
              <a:gd name="connsiteY644" fmla="*/ 3717647 h 4454665"/>
              <a:gd name="connsiteX645" fmla="*/ 11659211 w 12192000"/>
              <a:gd name="connsiteY645" fmla="*/ 3738731 h 4454665"/>
              <a:gd name="connsiteX646" fmla="*/ 11648585 w 12192000"/>
              <a:gd name="connsiteY646" fmla="*/ 3759814 h 4454665"/>
              <a:gd name="connsiteX647" fmla="*/ 11655669 w 12192000"/>
              <a:gd name="connsiteY647" fmla="*/ 3759814 h 4454665"/>
              <a:gd name="connsiteX648" fmla="*/ 11659211 w 12192000"/>
              <a:gd name="connsiteY648" fmla="*/ 3752786 h 4454665"/>
              <a:gd name="connsiteX649" fmla="*/ 11676922 w 12192000"/>
              <a:gd name="connsiteY649" fmla="*/ 3752786 h 4454665"/>
              <a:gd name="connsiteX650" fmla="*/ 11680464 w 12192000"/>
              <a:gd name="connsiteY650" fmla="*/ 3759814 h 4454665"/>
              <a:gd name="connsiteX651" fmla="*/ 11687548 w 12192000"/>
              <a:gd name="connsiteY651" fmla="*/ 3763328 h 4454665"/>
              <a:gd name="connsiteX652" fmla="*/ 11680464 w 12192000"/>
              <a:gd name="connsiteY652" fmla="*/ 3738731 h 4454665"/>
              <a:gd name="connsiteX653" fmla="*/ 11676922 w 12192000"/>
              <a:gd name="connsiteY653" fmla="*/ 3717647 h 4454665"/>
              <a:gd name="connsiteX654" fmla="*/ 11666295 w 12192000"/>
              <a:gd name="connsiteY654" fmla="*/ 3717647 h 4454665"/>
              <a:gd name="connsiteX655" fmla="*/ 11645898 w 12192000"/>
              <a:gd name="connsiteY655" fmla="*/ 3717647 h 4454665"/>
              <a:gd name="connsiteX656" fmla="*/ 11606934 w 12192000"/>
              <a:gd name="connsiteY656" fmla="*/ 3721118 h 4454665"/>
              <a:gd name="connsiteX657" fmla="*/ 11606934 w 12192000"/>
              <a:gd name="connsiteY657" fmla="*/ 3728059 h 4454665"/>
              <a:gd name="connsiteX658" fmla="*/ 11621103 w 12192000"/>
              <a:gd name="connsiteY658" fmla="*/ 3724589 h 4454665"/>
              <a:gd name="connsiteX659" fmla="*/ 11624645 w 12192000"/>
              <a:gd name="connsiteY659" fmla="*/ 3759297 h 4454665"/>
              <a:gd name="connsiteX660" fmla="*/ 11635271 w 12192000"/>
              <a:gd name="connsiteY660" fmla="*/ 3759297 h 4454665"/>
              <a:gd name="connsiteX661" fmla="*/ 11631729 w 12192000"/>
              <a:gd name="connsiteY661" fmla="*/ 3724589 h 4454665"/>
              <a:gd name="connsiteX662" fmla="*/ 11645898 w 12192000"/>
              <a:gd name="connsiteY662" fmla="*/ 3724589 h 4454665"/>
              <a:gd name="connsiteX663" fmla="*/ 11645898 w 12192000"/>
              <a:gd name="connsiteY663" fmla="*/ 3717647 h 4454665"/>
              <a:gd name="connsiteX664" fmla="*/ 11196257 w 12192000"/>
              <a:gd name="connsiteY664" fmla="*/ 3717646 h 4454665"/>
              <a:gd name="connsiteX665" fmla="*/ 11221336 w 12192000"/>
              <a:gd name="connsiteY665" fmla="*/ 3752578 h 4454665"/>
              <a:gd name="connsiteX666" fmla="*/ 11167595 w 12192000"/>
              <a:gd name="connsiteY666" fmla="*/ 3752578 h 4454665"/>
              <a:gd name="connsiteX667" fmla="*/ 11196257 w 12192000"/>
              <a:gd name="connsiteY667" fmla="*/ 3717646 h 4454665"/>
              <a:gd name="connsiteX668" fmla="*/ 11648585 w 12192000"/>
              <a:gd name="connsiteY668" fmla="*/ 3710930 h 4454665"/>
              <a:gd name="connsiteX669" fmla="*/ 11813539 w 12192000"/>
              <a:gd name="connsiteY669" fmla="*/ 3766821 h 4454665"/>
              <a:gd name="connsiteX670" fmla="*/ 11817049 w 12192000"/>
              <a:gd name="connsiteY670" fmla="*/ 3780794 h 4454665"/>
              <a:gd name="connsiteX671" fmla="*/ 11788972 w 12192000"/>
              <a:gd name="connsiteY671" fmla="*/ 3812234 h 4454665"/>
              <a:gd name="connsiteX672" fmla="*/ 11774933 w 12192000"/>
              <a:gd name="connsiteY672" fmla="*/ 3812234 h 4454665"/>
              <a:gd name="connsiteX673" fmla="*/ 11648585 w 12192000"/>
              <a:gd name="connsiteY673" fmla="*/ 3766821 h 4454665"/>
              <a:gd name="connsiteX674" fmla="*/ 11522236 w 12192000"/>
              <a:gd name="connsiteY674" fmla="*/ 3812234 h 4454665"/>
              <a:gd name="connsiteX675" fmla="*/ 11508198 w 12192000"/>
              <a:gd name="connsiteY675" fmla="*/ 3812234 h 4454665"/>
              <a:gd name="connsiteX676" fmla="*/ 11480121 w 12192000"/>
              <a:gd name="connsiteY676" fmla="*/ 3780794 h 4454665"/>
              <a:gd name="connsiteX677" fmla="*/ 11483630 w 12192000"/>
              <a:gd name="connsiteY677" fmla="*/ 3766821 h 4454665"/>
              <a:gd name="connsiteX678" fmla="*/ 11648585 w 12192000"/>
              <a:gd name="connsiteY678" fmla="*/ 3710930 h 4454665"/>
              <a:gd name="connsiteX679" fmla="*/ 11196481 w 12192000"/>
              <a:gd name="connsiteY679" fmla="*/ 3710929 h 4454665"/>
              <a:gd name="connsiteX680" fmla="*/ 11158189 w 12192000"/>
              <a:gd name="connsiteY680" fmla="*/ 3759969 h 4454665"/>
              <a:gd name="connsiteX681" fmla="*/ 11199962 w 12192000"/>
              <a:gd name="connsiteY681" fmla="*/ 3809008 h 4454665"/>
              <a:gd name="connsiteX682" fmla="*/ 11227810 w 12192000"/>
              <a:gd name="connsiteY682" fmla="*/ 3802002 h 4454665"/>
              <a:gd name="connsiteX683" fmla="*/ 11227810 w 12192000"/>
              <a:gd name="connsiteY683" fmla="*/ 3791494 h 4454665"/>
              <a:gd name="connsiteX684" fmla="*/ 11199962 w 12192000"/>
              <a:gd name="connsiteY684" fmla="*/ 3798499 h 4454665"/>
              <a:gd name="connsiteX685" fmla="*/ 11168632 w 12192000"/>
              <a:gd name="connsiteY685" fmla="*/ 3763472 h 4454665"/>
              <a:gd name="connsiteX686" fmla="*/ 11234772 w 12192000"/>
              <a:gd name="connsiteY686" fmla="*/ 3763472 h 4454665"/>
              <a:gd name="connsiteX687" fmla="*/ 11234772 w 12192000"/>
              <a:gd name="connsiteY687" fmla="*/ 3756466 h 4454665"/>
              <a:gd name="connsiteX688" fmla="*/ 11196481 w 12192000"/>
              <a:gd name="connsiteY688" fmla="*/ 3710929 h 4454665"/>
              <a:gd name="connsiteX689" fmla="*/ 10947253 w 12192000"/>
              <a:gd name="connsiteY689" fmla="*/ 3674653 h 4454665"/>
              <a:gd name="connsiteX690" fmla="*/ 10947253 w 12192000"/>
              <a:gd name="connsiteY690" fmla="*/ 3685401 h 4454665"/>
              <a:gd name="connsiteX691" fmla="*/ 10986216 w 12192000"/>
              <a:gd name="connsiteY691" fmla="*/ 3685401 h 4454665"/>
              <a:gd name="connsiteX692" fmla="*/ 10986216 w 12192000"/>
              <a:gd name="connsiteY692" fmla="*/ 3804977 h 4454665"/>
              <a:gd name="connsiteX693" fmla="*/ 10999652 w 12192000"/>
              <a:gd name="connsiteY693" fmla="*/ 3804977 h 4454665"/>
              <a:gd name="connsiteX694" fmla="*/ 10999652 w 12192000"/>
              <a:gd name="connsiteY694" fmla="*/ 3685401 h 4454665"/>
              <a:gd name="connsiteX695" fmla="*/ 11038614 w 12192000"/>
              <a:gd name="connsiteY695" fmla="*/ 3685401 h 4454665"/>
              <a:gd name="connsiteX696" fmla="*/ 11038614 w 12192000"/>
              <a:gd name="connsiteY696" fmla="*/ 3674653 h 4454665"/>
              <a:gd name="connsiteX697" fmla="*/ 11060111 w 12192000"/>
              <a:gd name="connsiteY697" fmla="*/ 3663904 h 4454665"/>
              <a:gd name="connsiteX698" fmla="*/ 11060111 w 12192000"/>
              <a:gd name="connsiteY698" fmla="*/ 3804977 h 4454665"/>
              <a:gd name="connsiteX699" fmla="*/ 11070476 w 12192000"/>
              <a:gd name="connsiteY699" fmla="*/ 3804977 h 4454665"/>
              <a:gd name="connsiteX700" fmla="*/ 11070476 w 12192000"/>
              <a:gd name="connsiteY700" fmla="*/ 3755601 h 4454665"/>
              <a:gd name="connsiteX701" fmla="*/ 11098115 w 12192000"/>
              <a:gd name="connsiteY701" fmla="*/ 3716807 h 4454665"/>
              <a:gd name="connsiteX702" fmla="*/ 11118844 w 12192000"/>
              <a:gd name="connsiteY702" fmla="*/ 3748548 h 4454665"/>
              <a:gd name="connsiteX703" fmla="*/ 11118844 w 12192000"/>
              <a:gd name="connsiteY703" fmla="*/ 3804977 h 4454665"/>
              <a:gd name="connsiteX704" fmla="*/ 11132662 w 12192000"/>
              <a:gd name="connsiteY704" fmla="*/ 3804977 h 4454665"/>
              <a:gd name="connsiteX705" fmla="*/ 11132662 w 12192000"/>
              <a:gd name="connsiteY705" fmla="*/ 3748548 h 4454665"/>
              <a:gd name="connsiteX706" fmla="*/ 11101569 w 12192000"/>
              <a:gd name="connsiteY706" fmla="*/ 3709753 h 4454665"/>
              <a:gd name="connsiteX707" fmla="*/ 11070476 w 12192000"/>
              <a:gd name="connsiteY707" fmla="*/ 3727387 h 4454665"/>
              <a:gd name="connsiteX708" fmla="*/ 11070476 w 12192000"/>
              <a:gd name="connsiteY708" fmla="*/ 3663904 h 4454665"/>
              <a:gd name="connsiteX709" fmla="*/ 11060111 w 12192000"/>
              <a:gd name="connsiteY709" fmla="*/ 3663904 h 4454665"/>
              <a:gd name="connsiteX710" fmla="*/ 11638739 w 12192000"/>
              <a:gd name="connsiteY710" fmla="*/ 3639721 h 4454665"/>
              <a:gd name="connsiteX711" fmla="*/ 11624716 w 12192000"/>
              <a:gd name="connsiteY711" fmla="*/ 3692584 h 4454665"/>
              <a:gd name="connsiteX712" fmla="*/ 11600176 w 12192000"/>
              <a:gd name="connsiteY712" fmla="*/ 3696108 h 4454665"/>
              <a:gd name="connsiteX713" fmla="*/ 11575635 w 12192000"/>
              <a:gd name="connsiteY713" fmla="*/ 3650294 h 4454665"/>
              <a:gd name="connsiteX714" fmla="*/ 11572129 w 12192000"/>
              <a:gd name="connsiteY714" fmla="*/ 3650294 h 4454665"/>
              <a:gd name="connsiteX715" fmla="*/ 11551094 w 12192000"/>
              <a:gd name="connsiteY715" fmla="*/ 3653818 h 4454665"/>
              <a:gd name="connsiteX716" fmla="*/ 11551094 w 12192000"/>
              <a:gd name="connsiteY716" fmla="*/ 3657342 h 4454665"/>
              <a:gd name="connsiteX717" fmla="*/ 11547588 w 12192000"/>
              <a:gd name="connsiteY717" fmla="*/ 3682011 h 4454665"/>
              <a:gd name="connsiteX718" fmla="*/ 11551094 w 12192000"/>
              <a:gd name="connsiteY718" fmla="*/ 3710205 h 4454665"/>
              <a:gd name="connsiteX719" fmla="*/ 11530059 w 12192000"/>
              <a:gd name="connsiteY719" fmla="*/ 3717253 h 4454665"/>
              <a:gd name="connsiteX720" fmla="*/ 11491495 w 12192000"/>
              <a:gd name="connsiteY720" fmla="*/ 3682011 h 4454665"/>
              <a:gd name="connsiteX721" fmla="*/ 11470460 w 12192000"/>
              <a:gd name="connsiteY721" fmla="*/ 3692584 h 4454665"/>
              <a:gd name="connsiteX722" fmla="*/ 11484484 w 12192000"/>
              <a:gd name="connsiteY722" fmla="*/ 3745446 h 4454665"/>
              <a:gd name="connsiteX723" fmla="*/ 11466954 w 12192000"/>
              <a:gd name="connsiteY723" fmla="*/ 3756019 h 4454665"/>
              <a:gd name="connsiteX724" fmla="*/ 11421379 w 12192000"/>
              <a:gd name="connsiteY724" fmla="*/ 3731350 h 4454665"/>
              <a:gd name="connsiteX725" fmla="*/ 11403850 w 12192000"/>
              <a:gd name="connsiteY725" fmla="*/ 3745446 h 4454665"/>
              <a:gd name="connsiteX726" fmla="*/ 11403850 w 12192000"/>
              <a:gd name="connsiteY726" fmla="*/ 3748970 h 4454665"/>
              <a:gd name="connsiteX727" fmla="*/ 11431896 w 12192000"/>
              <a:gd name="connsiteY727" fmla="*/ 3794785 h 4454665"/>
              <a:gd name="connsiteX728" fmla="*/ 11417873 w 12192000"/>
              <a:gd name="connsiteY728" fmla="*/ 3812406 h 4454665"/>
              <a:gd name="connsiteX729" fmla="*/ 11365286 w 12192000"/>
              <a:gd name="connsiteY729" fmla="*/ 3798309 h 4454665"/>
              <a:gd name="connsiteX730" fmla="*/ 11354768 w 12192000"/>
              <a:gd name="connsiteY730" fmla="*/ 3819454 h 4454665"/>
              <a:gd name="connsiteX731" fmla="*/ 11389827 w 12192000"/>
              <a:gd name="connsiteY731" fmla="*/ 3858221 h 4454665"/>
              <a:gd name="connsiteX732" fmla="*/ 11382815 w 12192000"/>
              <a:gd name="connsiteY732" fmla="*/ 3879365 h 4454665"/>
              <a:gd name="connsiteX733" fmla="*/ 11330228 w 12192000"/>
              <a:gd name="connsiteY733" fmla="*/ 3879365 h 4454665"/>
              <a:gd name="connsiteX734" fmla="*/ 11323216 w 12192000"/>
              <a:gd name="connsiteY734" fmla="*/ 3900510 h 4454665"/>
              <a:gd name="connsiteX735" fmla="*/ 11368791 w 12192000"/>
              <a:gd name="connsiteY735" fmla="*/ 3928704 h 4454665"/>
              <a:gd name="connsiteX736" fmla="*/ 11365286 w 12192000"/>
              <a:gd name="connsiteY736" fmla="*/ 3949848 h 4454665"/>
              <a:gd name="connsiteX737" fmla="*/ 11316205 w 12192000"/>
              <a:gd name="connsiteY737" fmla="*/ 3963946 h 4454665"/>
              <a:gd name="connsiteX738" fmla="*/ 11312698 w 12192000"/>
              <a:gd name="connsiteY738" fmla="*/ 3963946 h 4454665"/>
              <a:gd name="connsiteX739" fmla="*/ 11312698 w 12192000"/>
              <a:gd name="connsiteY739" fmla="*/ 3978042 h 4454665"/>
              <a:gd name="connsiteX740" fmla="*/ 11312698 w 12192000"/>
              <a:gd name="connsiteY740" fmla="*/ 3988615 h 4454665"/>
              <a:gd name="connsiteX741" fmla="*/ 11316205 w 12192000"/>
              <a:gd name="connsiteY741" fmla="*/ 3988615 h 4454665"/>
              <a:gd name="connsiteX742" fmla="*/ 11365286 w 12192000"/>
              <a:gd name="connsiteY742" fmla="*/ 4002712 h 4454665"/>
              <a:gd name="connsiteX743" fmla="*/ 11368791 w 12192000"/>
              <a:gd name="connsiteY743" fmla="*/ 4023857 h 4454665"/>
              <a:gd name="connsiteX744" fmla="*/ 11323216 w 12192000"/>
              <a:gd name="connsiteY744" fmla="*/ 4052050 h 4454665"/>
              <a:gd name="connsiteX745" fmla="*/ 11323216 w 12192000"/>
              <a:gd name="connsiteY745" fmla="*/ 4055574 h 4454665"/>
              <a:gd name="connsiteX746" fmla="*/ 11330228 w 12192000"/>
              <a:gd name="connsiteY746" fmla="*/ 4076719 h 4454665"/>
              <a:gd name="connsiteX747" fmla="*/ 11382815 w 12192000"/>
              <a:gd name="connsiteY747" fmla="*/ 4076719 h 4454665"/>
              <a:gd name="connsiteX748" fmla="*/ 11393332 w 12192000"/>
              <a:gd name="connsiteY748" fmla="*/ 4097865 h 4454665"/>
              <a:gd name="connsiteX749" fmla="*/ 11354768 w 12192000"/>
              <a:gd name="connsiteY749" fmla="*/ 4133106 h 4454665"/>
              <a:gd name="connsiteX750" fmla="*/ 11354768 w 12192000"/>
              <a:gd name="connsiteY750" fmla="*/ 4136630 h 4454665"/>
              <a:gd name="connsiteX751" fmla="*/ 11365286 w 12192000"/>
              <a:gd name="connsiteY751" fmla="*/ 4154251 h 4454665"/>
              <a:gd name="connsiteX752" fmla="*/ 11417873 w 12192000"/>
              <a:gd name="connsiteY752" fmla="*/ 4140154 h 4454665"/>
              <a:gd name="connsiteX753" fmla="*/ 11431896 w 12192000"/>
              <a:gd name="connsiteY753" fmla="*/ 4161300 h 4454665"/>
              <a:gd name="connsiteX754" fmla="*/ 11403850 w 12192000"/>
              <a:gd name="connsiteY754" fmla="*/ 4207114 h 4454665"/>
              <a:gd name="connsiteX755" fmla="*/ 11421379 w 12192000"/>
              <a:gd name="connsiteY755" fmla="*/ 4221210 h 4454665"/>
              <a:gd name="connsiteX756" fmla="*/ 11466954 w 12192000"/>
              <a:gd name="connsiteY756" fmla="*/ 4196542 h 4454665"/>
              <a:gd name="connsiteX757" fmla="*/ 11484484 w 12192000"/>
              <a:gd name="connsiteY757" fmla="*/ 4210638 h 4454665"/>
              <a:gd name="connsiteX758" fmla="*/ 11473966 w 12192000"/>
              <a:gd name="connsiteY758" fmla="*/ 4259976 h 4454665"/>
              <a:gd name="connsiteX759" fmla="*/ 11473966 w 12192000"/>
              <a:gd name="connsiteY759" fmla="*/ 4263501 h 4454665"/>
              <a:gd name="connsiteX760" fmla="*/ 11491495 w 12192000"/>
              <a:gd name="connsiteY760" fmla="*/ 4274073 h 4454665"/>
              <a:gd name="connsiteX761" fmla="*/ 11495001 w 12192000"/>
              <a:gd name="connsiteY761" fmla="*/ 4274073 h 4454665"/>
              <a:gd name="connsiteX762" fmla="*/ 11530059 w 12192000"/>
              <a:gd name="connsiteY762" fmla="*/ 4235307 h 4454665"/>
              <a:gd name="connsiteX763" fmla="*/ 11551094 w 12192000"/>
              <a:gd name="connsiteY763" fmla="*/ 4245880 h 4454665"/>
              <a:gd name="connsiteX764" fmla="*/ 11547588 w 12192000"/>
              <a:gd name="connsiteY764" fmla="*/ 4270549 h 4454665"/>
              <a:gd name="connsiteX765" fmla="*/ 11551094 w 12192000"/>
              <a:gd name="connsiteY765" fmla="*/ 4298743 h 4454665"/>
              <a:gd name="connsiteX766" fmla="*/ 11572129 w 12192000"/>
              <a:gd name="connsiteY766" fmla="*/ 4305791 h 4454665"/>
              <a:gd name="connsiteX767" fmla="*/ 11575635 w 12192000"/>
              <a:gd name="connsiteY767" fmla="*/ 4305791 h 4454665"/>
              <a:gd name="connsiteX768" fmla="*/ 11600176 w 12192000"/>
              <a:gd name="connsiteY768" fmla="*/ 4259976 h 4454665"/>
              <a:gd name="connsiteX769" fmla="*/ 11624716 w 12192000"/>
              <a:gd name="connsiteY769" fmla="*/ 4259976 h 4454665"/>
              <a:gd name="connsiteX770" fmla="*/ 11638739 w 12192000"/>
              <a:gd name="connsiteY770" fmla="*/ 4312839 h 4454665"/>
              <a:gd name="connsiteX771" fmla="*/ 11659774 w 12192000"/>
              <a:gd name="connsiteY771" fmla="*/ 4312839 h 4454665"/>
              <a:gd name="connsiteX772" fmla="*/ 11663280 w 12192000"/>
              <a:gd name="connsiteY772" fmla="*/ 4312839 h 4454665"/>
              <a:gd name="connsiteX773" fmla="*/ 11677303 w 12192000"/>
              <a:gd name="connsiteY773" fmla="*/ 4259976 h 4454665"/>
              <a:gd name="connsiteX774" fmla="*/ 11698339 w 12192000"/>
              <a:gd name="connsiteY774" fmla="*/ 4259976 h 4454665"/>
              <a:gd name="connsiteX775" fmla="*/ 11722879 w 12192000"/>
              <a:gd name="connsiteY775" fmla="*/ 4305791 h 4454665"/>
              <a:gd name="connsiteX776" fmla="*/ 11726385 w 12192000"/>
              <a:gd name="connsiteY776" fmla="*/ 4305791 h 4454665"/>
              <a:gd name="connsiteX777" fmla="*/ 11747420 w 12192000"/>
              <a:gd name="connsiteY777" fmla="*/ 4298743 h 4454665"/>
              <a:gd name="connsiteX778" fmla="*/ 11750925 w 12192000"/>
              <a:gd name="connsiteY778" fmla="*/ 4270549 h 4454665"/>
              <a:gd name="connsiteX779" fmla="*/ 11747420 w 12192000"/>
              <a:gd name="connsiteY779" fmla="*/ 4245880 h 4454665"/>
              <a:gd name="connsiteX780" fmla="*/ 11768454 w 12192000"/>
              <a:gd name="connsiteY780" fmla="*/ 4235307 h 4454665"/>
              <a:gd name="connsiteX781" fmla="*/ 11807019 w 12192000"/>
              <a:gd name="connsiteY781" fmla="*/ 4274073 h 4454665"/>
              <a:gd name="connsiteX782" fmla="*/ 11824547 w 12192000"/>
              <a:gd name="connsiteY782" fmla="*/ 4263501 h 4454665"/>
              <a:gd name="connsiteX783" fmla="*/ 11828054 w 12192000"/>
              <a:gd name="connsiteY783" fmla="*/ 4263501 h 4454665"/>
              <a:gd name="connsiteX784" fmla="*/ 11828054 w 12192000"/>
              <a:gd name="connsiteY784" fmla="*/ 4259976 h 4454665"/>
              <a:gd name="connsiteX785" fmla="*/ 11814030 w 12192000"/>
              <a:gd name="connsiteY785" fmla="*/ 4210638 h 4454665"/>
              <a:gd name="connsiteX786" fmla="*/ 11831559 w 12192000"/>
              <a:gd name="connsiteY786" fmla="*/ 4196542 h 4454665"/>
              <a:gd name="connsiteX787" fmla="*/ 11877135 w 12192000"/>
              <a:gd name="connsiteY787" fmla="*/ 4221210 h 4454665"/>
              <a:gd name="connsiteX788" fmla="*/ 11894664 w 12192000"/>
              <a:gd name="connsiteY788" fmla="*/ 4207114 h 4454665"/>
              <a:gd name="connsiteX789" fmla="*/ 11894664 w 12192000"/>
              <a:gd name="connsiteY789" fmla="*/ 4203590 h 4454665"/>
              <a:gd name="connsiteX790" fmla="*/ 11866617 w 12192000"/>
              <a:gd name="connsiteY790" fmla="*/ 4157775 h 4454665"/>
              <a:gd name="connsiteX791" fmla="*/ 11880641 w 12192000"/>
              <a:gd name="connsiteY791" fmla="*/ 4140154 h 4454665"/>
              <a:gd name="connsiteX792" fmla="*/ 11933228 w 12192000"/>
              <a:gd name="connsiteY792" fmla="*/ 4154251 h 4454665"/>
              <a:gd name="connsiteX793" fmla="*/ 11943746 w 12192000"/>
              <a:gd name="connsiteY793" fmla="*/ 4136630 h 4454665"/>
              <a:gd name="connsiteX794" fmla="*/ 11943746 w 12192000"/>
              <a:gd name="connsiteY794" fmla="*/ 4133106 h 4454665"/>
              <a:gd name="connsiteX795" fmla="*/ 11908688 w 12192000"/>
              <a:gd name="connsiteY795" fmla="*/ 4094340 h 4454665"/>
              <a:gd name="connsiteX796" fmla="*/ 11915699 w 12192000"/>
              <a:gd name="connsiteY796" fmla="*/ 4076719 h 4454665"/>
              <a:gd name="connsiteX797" fmla="*/ 11968286 w 12192000"/>
              <a:gd name="connsiteY797" fmla="*/ 4076719 h 4454665"/>
              <a:gd name="connsiteX798" fmla="*/ 11968286 w 12192000"/>
              <a:gd name="connsiteY798" fmla="*/ 4073195 h 4454665"/>
              <a:gd name="connsiteX799" fmla="*/ 11975298 w 12192000"/>
              <a:gd name="connsiteY799" fmla="*/ 4052050 h 4454665"/>
              <a:gd name="connsiteX800" fmla="*/ 11929722 w 12192000"/>
              <a:gd name="connsiteY800" fmla="*/ 4023857 h 4454665"/>
              <a:gd name="connsiteX801" fmla="*/ 11933228 w 12192000"/>
              <a:gd name="connsiteY801" fmla="*/ 4002712 h 4454665"/>
              <a:gd name="connsiteX802" fmla="*/ 11982310 w 12192000"/>
              <a:gd name="connsiteY802" fmla="*/ 3988615 h 4454665"/>
              <a:gd name="connsiteX803" fmla="*/ 11985815 w 12192000"/>
              <a:gd name="connsiteY803" fmla="*/ 3978042 h 4454665"/>
              <a:gd name="connsiteX804" fmla="*/ 11982310 w 12192000"/>
              <a:gd name="connsiteY804" fmla="*/ 3967470 h 4454665"/>
              <a:gd name="connsiteX805" fmla="*/ 11982310 w 12192000"/>
              <a:gd name="connsiteY805" fmla="*/ 3963946 h 4454665"/>
              <a:gd name="connsiteX806" fmla="*/ 11933228 w 12192000"/>
              <a:gd name="connsiteY806" fmla="*/ 3949848 h 4454665"/>
              <a:gd name="connsiteX807" fmla="*/ 11929722 w 12192000"/>
              <a:gd name="connsiteY807" fmla="*/ 3928704 h 4454665"/>
              <a:gd name="connsiteX808" fmla="*/ 11975298 w 12192000"/>
              <a:gd name="connsiteY808" fmla="*/ 3904035 h 4454665"/>
              <a:gd name="connsiteX809" fmla="*/ 11975298 w 12192000"/>
              <a:gd name="connsiteY809" fmla="*/ 3900510 h 4454665"/>
              <a:gd name="connsiteX810" fmla="*/ 11968286 w 12192000"/>
              <a:gd name="connsiteY810" fmla="*/ 3879365 h 4454665"/>
              <a:gd name="connsiteX811" fmla="*/ 11915699 w 12192000"/>
              <a:gd name="connsiteY811" fmla="*/ 3879365 h 4454665"/>
              <a:gd name="connsiteX812" fmla="*/ 11908688 w 12192000"/>
              <a:gd name="connsiteY812" fmla="*/ 3858221 h 4454665"/>
              <a:gd name="connsiteX813" fmla="*/ 11943746 w 12192000"/>
              <a:gd name="connsiteY813" fmla="*/ 3819454 h 4454665"/>
              <a:gd name="connsiteX814" fmla="*/ 11933228 w 12192000"/>
              <a:gd name="connsiteY814" fmla="*/ 3801833 h 4454665"/>
              <a:gd name="connsiteX815" fmla="*/ 11933228 w 12192000"/>
              <a:gd name="connsiteY815" fmla="*/ 3798309 h 4454665"/>
              <a:gd name="connsiteX816" fmla="*/ 11880641 w 12192000"/>
              <a:gd name="connsiteY816" fmla="*/ 3812406 h 4454665"/>
              <a:gd name="connsiteX817" fmla="*/ 11866617 w 12192000"/>
              <a:gd name="connsiteY817" fmla="*/ 3794785 h 4454665"/>
              <a:gd name="connsiteX818" fmla="*/ 11894664 w 12192000"/>
              <a:gd name="connsiteY818" fmla="*/ 3748970 h 4454665"/>
              <a:gd name="connsiteX819" fmla="*/ 11877135 w 12192000"/>
              <a:gd name="connsiteY819" fmla="*/ 3731350 h 4454665"/>
              <a:gd name="connsiteX820" fmla="*/ 11831559 w 12192000"/>
              <a:gd name="connsiteY820" fmla="*/ 3759544 h 4454665"/>
              <a:gd name="connsiteX821" fmla="*/ 11814030 w 12192000"/>
              <a:gd name="connsiteY821" fmla="*/ 3745446 h 4454665"/>
              <a:gd name="connsiteX822" fmla="*/ 11828054 w 12192000"/>
              <a:gd name="connsiteY822" fmla="*/ 3692584 h 4454665"/>
              <a:gd name="connsiteX823" fmla="*/ 11807019 w 12192000"/>
              <a:gd name="connsiteY823" fmla="*/ 3682011 h 4454665"/>
              <a:gd name="connsiteX824" fmla="*/ 11768454 w 12192000"/>
              <a:gd name="connsiteY824" fmla="*/ 3717253 h 4454665"/>
              <a:gd name="connsiteX825" fmla="*/ 11747420 w 12192000"/>
              <a:gd name="connsiteY825" fmla="*/ 3710205 h 4454665"/>
              <a:gd name="connsiteX826" fmla="*/ 11750925 w 12192000"/>
              <a:gd name="connsiteY826" fmla="*/ 3682011 h 4454665"/>
              <a:gd name="connsiteX827" fmla="*/ 11747420 w 12192000"/>
              <a:gd name="connsiteY827" fmla="*/ 3657342 h 4454665"/>
              <a:gd name="connsiteX828" fmla="*/ 11747420 w 12192000"/>
              <a:gd name="connsiteY828" fmla="*/ 3653818 h 4454665"/>
              <a:gd name="connsiteX829" fmla="*/ 11726385 w 12192000"/>
              <a:gd name="connsiteY829" fmla="*/ 3650294 h 4454665"/>
              <a:gd name="connsiteX830" fmla="*/ 11722879 w 12192000"/>
              <a:gd name="connsiteY830" fmla="*/ 3650294 h 4454665"/>
              <a:gd name="connsiteX831" fmla="*/ 11698339 w 12192000"/>
              <a:gd name="connsiteY831" fmla="*/ 3696108 h 4454665"/>
              <a:gd name="connsiteX832" fmla="*/ 11673798 w 12192000"/>
              <a:gd name="connsiteY832" fmla="*/ 3692584 h 4454665"/>
              <a:gd name="connsiteX833" fmla="*/ 11659774 w 12192000"/>
              <a:gd name="connsiteY833" fmla="*/ 3639721 h 4454665"/>
              <a:gd name="connsiteX834" fmla="*/ 11638739 w 12192000"/>
              <a:gd name="connsiteY834" fmla="*/ 3639721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1"/>
                </a:moveTo>
                <a:lnTo>
                  <a:pt x="11952788" y="4274241"/>
                </a:lnTo>
                <a:cubicBezTo>
                  <a:pt x="11955414" y="4274241"/>
                  <a:pt x="11957212" y="4274433"/>
                  <a:pt x="11958183" y="4274816"/>
                </a:cubicBezTo>
                <a:cubicBezTo>
                  <a:pt x="11959154" y="4275199"/>
                  <a:pt x="11959913" y="4275780"/>
                  <a:pt x="11960461" y="4276559"/>
                </a:cubicBezTo>
                <a:cubicBezTo>
                  <a:pt x="11961008" y="4277339"/>
                  <a:pt x="11961281" y="4278222"/>
                  <a:pt x="11961281" y="4279206"/>
                </a:cubicBezTo>
                <a:cubicBezTo>
                  <a:pt x="11961281" y="4280738"/>
                  <a:pt x="11960713" y="4281968"/>
                  <a:pt x="11959578" y="4282898"/>
                </a:cubicBezTo>
                <a:cubicBezTo>
                  <a:pt x="11958443" y="4283829"/>
                  <a:pt x="11956316" y="4284293"/>
                  <a:pt x="11953198" y="4284293"/>
                </a:cubicBezTo>
                <a:lnTo>
                  <a:pt x="11946675" y="4284293"/>
                </a:lnTo>
                <a:close/>
                <a:moveTo>
                  <a:pt x="11941300" y="4269729"/>
                </a:moveTo>
                <a:lnTo>
                  <a:pt x="11941300" y="4303043"/>
                </a:lnTo>
                <a:lnTo>
                  <a:pt x="11946675" y="4303043"/>
                </a:lnTo>
                <a:lnTo>
                  <a:pt x="11946675" y="4288889"/>
                </a:lnTo>
                <a:lnTo>
                  <a:pt x="11949834" y="4288889"/>
                </a:lnTo>
                <a:cubicBezTo>
                  <a:pt x="11951722" y="4288889"/>
                  <a:pt x="11953158" y="4289271"/>
                  <a:pt x="11954142" y="4290037"/>
                </a:cubicBezTo>
                <a:cubicBezTo>
                  <a:pt x="11955564" y="4291076"/>
                  <a:pt x="11957438" y="4293661"/>
                  <a:pt x="11959762" y="4297791"/>
                </a:cubicBezTo>
                <a:lnTo>
                  <a:pt x="11962717" y="4303043"/>
                </a:lnTo>
                <a:lnTo>
                  <a:pt x="11969281" y="4303043"/>
                </a:lnTo>
                <a:lnTo>
                  <a:pt x="11965220" y="4296519"/>
                </a:lnTo>
                <a:cubicBezTo>
                  <a:pt x="11963277" y="4293428"/>
                  <a:pt x="11961636" y="4291227"/>
                  <a:pt x="11960296" y="4289914"/>
                </a:cubicBezTo>
                <a:cubicBezTo>
                  <a:pt x="11959585" y="4289231"/>
                  <a:pt x="11958641" y="4288642"/>
                  <a:pt x="11957466" y="4288150"/>
                </a:cubicBezTo>
                <a:cubicBezTo>
                  <a:pt x="11960337" y="4287931"/>
                  <a:pt x="11962642" y="4286919"/>
                  <a:pt x="11964378" y="4285114"/>
                </a:cubicBezTo>
                <a:cubicBezTo>
                  <a:pt x="11966115" y="4283309"/>
                  <a:pt x="11966983" y="4281189"/>
                  <a:pt x="11966983" y="4278755"/>
                </a:cubicBezTo>
                <a:cubicBezTo>
                  <a:pt x="11966983" y="4277032"/>
                  <a:pt x="11966464" y="4275404"/>
                  <a:pt x="11965424" y="4273872"/>
                </a:cubicBezTo>
                <a:cubicBezTo>
                  <a:pt x="11964385" y="4272340"/>
                  <a:pt x="11962990" y="4271267"/>
                  <a:pt x="11961239" y="4270652"/>
                </a:cubicBezTo>
                <a:cubicBezTo>
                  <a:pt x="11959489" y="4270036"/>
                  <a:pt x="11956658" y="4269729"/>
                  <a:pt x="11952747" y="4269729"/>
                </a:cubicBezTo>
                <a:close/>
                <a:moveTo>
                  <a:pt x="10902089" y="4267158"/>
                </a:moveTo>
                <a:cubicBezTo>
                  <a:pt x="10902089" y="4267158"/>
                  <a:pt x="10902089" y="4267158"/>
                  <a:pt x="10905603" y="4267158"/>
                </a:cubicBezTo>
                <a:lnTo>
                  <a:pt x="10905603" y="4270699"/>
                </a:lnTo>
                <a:cubicBezTo>
                  <a:pt x="10905603" y="4281326"/>
                  <a:pt x="10905603" y="4306121"/>
                  <a:pt x="10877492" y="4306121"/>
                </a:cubicBezTo>
                <a:cubicBezTo>
                  <a:pt x="10866950" y="4306121"/>
                  <a:pt x="10859922" y="4302579"/>
                  <a:pt x="10859922" y="4288411"/>
                </a:cubicBezTo>
                <a:cubicBezTo>
                  <a:pt x="10859922" y="4267158"/>
                  <a:pt x="10884520" y="4267158"/>
                  <a:pt x="10902089" y="4267158"/>
                </a:cubicBezTo>
                <a:close/>
                <a:moveTo>
                  <a:pt x="11954881" y="4260087"/>
                </a:moveTo>
                <a:cubicBezTo>
                  <a:pt x="11959202" y="4260087"/>
                  <a:pt x="11963428" y="4261202"/>
                  <a:pt x="11967558" y="4263431"/>
                </a:cubicBezTo>
                <a:cubicBezTo>
                  <a:pt x="11971688" y="4265660"/>
                  <a:pt x="11974909" y="4268847"/>
                  <a:pt x="11977220" y="4272990"/>
                </a:cubicBezTo>
                <a:cubicBezTo>
                  <a:pt x="11979531" y="4277134"/>
                  <a:pt x="11980687" y="4281449"/>
                  <a:pt x="11980687" y="4285934"/>
                </a:cubicBezTo>
                <a:cubicBezTo>
                  <a:pt x="11980687" y="4290393"/>
                  <a:pt x="11979552" y="4294667"/>
                  <a:pt x="11977282" y="4298755"/>
                </a:cubicBezTo>
                <a:cubicBezTo>
                  <a:pt x="11975012" y="4302845"/>
                  <a:pt x="11971825" y="4306031"/>
                  <a:pt x="11967722" y="4308315"/>
                </a:cubicBezTo>
                <a:cubicBezTo>
                  <a:pt x="11963619" y="4310599"/>
                  <a:pt x="11959339" y="4311741"/>
                  <a:pt x="11954881" y="4311741"/>
                </a:cubicBezTo>
                <a:cubicBezTo>
                  <a:pt x="11950422" y="4311741"/>
                  <a:pt x="11946142" y="4310599"/>
                  <a:pt x="11942039" y="4308315"/>
                </a:cubicBezTo>
                <a:cubicBezTo>
                  <a:pt x="11937936" y="4306031"/>
                  <a:pt x="11934742" y="4302845"/>
                  <a:pt x="11932459" y="4298755"/>
                </a:cubicBezTo>
                <a:cubicBezTo>
                  <a:pt x="11930175" y="4294667"/>
                  <a:pt x="11929033" y="4290393"/>
                  <a:pt x="11929033" y="4285934"/>
                </a:cubicBezTo>
                <a:cubicBezTo>
                  <a:pt x="11929033" y="4281449"/>
                  <a:pt x="11930195" y="4277134"/>
                  <a:pt x="11932521" y="4272990"/>
                </a:cubicBezTo>
                <a:cubicBezTo>
                  <a:pt x="11934846" y="4268847"/>
                  <a:pt x="11938066" y="4265660"/>
                  <a:pt x="11942183" y="4263431"/>
                </a:cubicBezTo>
                <a:cubicBezTo>
                  <a:pt x="11946299" y="4261202"/>
                  <a:pt x="11950532" y="4260087"/>
                  <a:pt x="11954881" y="4260087"/>
                </a:cubicBezTo>
                <a:close/>
                <a:moveTo>
                  <a:pt x="11954881" y="4254959"/>
                </a:moveTo>
                <a:cubicBezTo>
                  <a:pt x="11949684" y="4254959"/>
                  <a:pt x="11944610" y="4256292"/>
                  <a:pt x="11939660" y="4258959"/>
                </a:cubicBezTo>
                <a:cubicBezTo>
                  <a:pt x="11934709" y="4261625"/>
                  <a:pt x="11930845" y="4265441"/>
                  <a:pt x="11928069" y="4270406"/>
                </a:cubicBezTo>
                <a:cubicBezTo>
                  <a:pt x="11925293" y="4275369"/>
                  <a:pt x="11923904" y="4280546"/>
                  <a:pt x="11923904" y="4285934"/>
                </a:cubicBezTo>
                <a:cubicBezTo>
                  <a:pt x="11923904" y="4291268"/>
                  <a:pt x="11925272" y="4296397"/>
                  <a:pt x="11928007" y="4301320"/>
                </a:cubicBezTo>
                <a:cubicBezTo>
                  <a:pt x="11930743" y="4306243"/>
                  <a:pt x="11934565" y="4310066"/>
                  <a:pt x="11939474" y="4312787"/>
                </a:cubicBezTo>
                <a:cubicBezTo>
                  <a:pt x="11944385" y="4315508"/>
                  <a:pt x="11949519" y="4316869"/>
                  <a:pt x="11954881" y="4316869"/>
                </a:cubicBezTo>
                <a:cubicBezTo>
                  <a:pt x="11960242" y="4316869"/>
                  <a:pt x="11965376" y="4315508"/>
                  <a:pt x="11970287" y="4312787"/>
                </a:cubicBezTo>
                <a:cubicBezTo>
                  <a:pt x="11975196" y="4310066"/>
                  <a:pt x="11979011" y="4306243"/>
                  <a:pt x="11981733" y="4301320"/>
                </a:cubicBezTo>
                <a:cubicBezTo>
                  <a:pt x="11984454" y="4296397"/>
                  <a:pt x="11985815" y="4291268"/>
                  <a:pt x="11985815" y="4285934"/>
                </a:cubicBezTo>
                <a:cubicBezTo>
                  <a:pt x="11985815" y="4280546"/>
                  <a:pt x="11984434" y="4275369"/>
                  <a:pt x="11981671" y="4270406"/>
                </a:cubicBezTo>
                <a:cubicBezTo>
                  <a:pt x="11978909" y="4265441"/>
                  <a:pt x="11975052" y="4261625"/>
                  <a:pt x="11970101" y="4258959"/>
                </a:cubicBezTo>
                <a:cubicBezTo>
                  <a:pt x="11965151" y="4256292"/>
                  <a:pt x="11960077" y="4254959"/>
                  <a:pt x="11954881" y="4254959"/>
                </a:cubicBezTo>
                <a:close/>
                <a:moveTo>
                  <a:pt x="11091685" y="4225507"/>
                </a:moveTo>
                <a:cubicBezTo>
                  <a:pt x="11109123" y="4225507"/>
                  <a:pt x="11123259" y="4243553"/>
                  <a:pt x="11123259" y="4265814"/>
                </a:cubicBezTo>
                <a:cubicBezTo>
                  <a:pt x="11123259" y="4288075"/>
                  <a:pt x="11109123" y="4306120"/>
                  <a:pt x="11091685" y="4306120"/>
                </a:cubicBezTo>
                <a:cubicBezTo>
                  <a:pt x="11074247" y="4306120"/>
                  <a:pt x="11060111" y="4288075"/>
                  <a:pt x="11060111" y="4265814"/>
                </a:cubicBezTo>
                <a:cubicBezTo>
                  <a:pt x="11060111" y="4243553"/>
                  <a:pt x="11074247" y="4225507"/>
                  <a:pt x="11091685" y="4225507"/>
                </a:cubicBezTo>
                <a:close/>
                <a:moveTo>
                  <a:pt x="10781998" y="4225507"/>
                </a:moveTo>
                <a:cubicBezTo>
                  <a:pt x="10797580" y="4225507"/>
                  <a:pt x="10810212" y="4243553"/>
                  <a:pt x="10810212" y="4265814"/>
                </a:cubicBezTo>
                <a:cubicBezTo>
                  <a:pt x="10810212" y="4288075"/>
                  <a:pt x="10797580" y="4306120"/>
                  <a:pt x="10781998" y="4306120"/>
                </a:cubicBezTo>
                <a:cubicBezTo>
                  <a:pt x="10766415" y="4306120"/>
                  <a:pt x="10753783" y="4288075"/>
                  <a:pt x="10753783" y="4265814"/>
                </a:cubicBezTo>
                <a:cubicBezTo>
                  <a:pt x="10753783" y="4243553"/>
                  <a:pt x="10766415" y="4225507"/>
                  <a:pt x="10781998" y="4225507"/>
                </a:cubicBezTo>
                <a:close/>
                <a:moveTo>
                  <a:pt x="10469622" y="4225507"/>
                </a:moveTo>
                <a:cubicBezTo>
                  <a:pt x="10487060" y="4225507"/>
                  <a:pt x="10501196" y="4243553"/>
                  <a:pt x="10501196" y="4265814"/>
                </a:cubicBezTo>
                <a:cubicBezTo>
                  <a:pt x="10501196" y="4288075"/>
                  <a:pt x="10487060" y="4306120"/>
                  <a:pt x="10469622" y="4306120"/>
                </a:cubicBezTo>
                <a:cubicBezTo>
                  <a:pt x="10452185" y="4306120"/>
                  <a:pt x="10438048" y="4288075"/>
                  <a:pt x="10438048" y="4265814"/>
                </a:cubicBezTo>
                <a:cubicBezTo>
                  <a:pt x="10438048" y="4243553"/>
                  <a:pt x="10452185" y="4225507"/>
                  <a:pt x="10469622" y="4225507"/>
                </a:cubicBezTo>
                <a:close/>
                <a:moveTo>
                  <a:pt x="11014562" y="4220260"/>
                </a:moveTo>
                <a:lnTo>
                  <a:pt x="11014562" y="4316220"/>
                </a:lnTo>
                <a:lnTo>
                  <a:pt x="11026851" y="4316220"/>
                </a:lnTo>
                <a:lnTo>
                  <a:pt x="11026851" y="4220260"/>
                </a:lnTo>
                <a:close/>
                <a:moveTo>
                  <a:pt x="11158189" y="4218790"/>
                </a:moveTo>
                <a:cubicBezTo>
                  <a:pt x="11158189" y="4225756"/>
                  <a:pt x="11158189" y="4236206"/>
                  <a:pt x="11158189" y="4243173"/>
                </a:cubicBezTo>
                <a:lnTo>
                  <a:pt x="11158189" y="4312838"/>
                </a:lnTo>
                <a:cubicBezTo>
                  <a:pt x="11158189" y="4312838"/>
                  <a:pt x="11158189" y="4312838"/>
                  <a:pt x="11172009" y="4312838"/>
                </a:cubicBezTo>
                <a:cubicBezTo>
                  <a:pt x="11172009" y="4312838"/>
                  <a:pt x="11172009" y="4312838"/>
                  <a:pt x="11172009" y="4260589"/>
                </a:cubicBezTo>
                <a:cubicBezTo>
                  <a:pt x="11172009" y="4246656"/>
                  <a:pt x="11178918" y="4225756"/>
                  <a:pt x="11199648" y="4225756"/>
                </a:cubicBezTo>
                <a:cubicBezTo>
                  <a:pt x="11213466" y="4225756"/>
                  <a:pt x="11220377" y="4239689"/>
                  <a:pt x="11220377" y="4257106"/>
                </a:cubicBezTo>
                <a:cubicBezTo>
                  <a:pt x="11220377" y="4257106"/>
                  <a:pt x="11220377" y="4257106"/>
                  <a:pt x="11220377" y="4312838"/>
                </a:cubicBezTo>
                <a:cubicBezTo>
                  <a:pt x="11220377" y="4312838"/>
                  <a:pt x="11220377" y="4312838"/>
                  <a:pt x="11230741" y="4312838"/>
                </a:cubicBezTo>
                <a:cubicBezTo>
                  <a:pt x="11230741" y="4312838"/>
                  <a:pt x="11230741" y="4312838"/>
                  <a:pt x="11230741" y="4253622"/>
                </a:cubicBezTo>
                <a:cubicBezTo>
                  <a:pt x="11230741" y="4232723"/>
                  <a:pt x="11223831" y="4218790"/>
                  <a:pt x="11199648" y="4218790"/>
                </a:cubicBezTo>
                <a:cubicBezTo>
                  <a:pt x="11182373" y="4218790"/>
                  <a:pt x="11175464" y="4229239"/>
                  <a:pt x="11168554" y="4236206"/>
                </a:cubicBezTo>
                <a:cubicBezTo>
                  <a:pt x="11168554" y="4236206"/>
                  <a:pt x="11168554" y="4236206"/>
                  <a:pt x="11168554" y="4218790"/>
                </a:cubicBezTo>
                <a:cubicBezTo>
                  <a:pt x="11168554" y="4218790"/>
                  <a:pt x="11168554" y="4218790"/>
                  <a:pt x="11158189" y="4218790"/>
                </a:cubicBezTo>
                <a:close/>
                <a:moveTo>
                  <a:pt x="11088997" y="4218790"/>
                </a:moveTo>
                <a:cubicBezTo>
                  <a:pt x="11064881" y="4218790"/>
                  <a:pt x="11045332" y="4240745"/>
                  <a:pt x="11045332" y="4267830"/>
                </a:cubicBezTo>
                <a:cubicBezTo>
                  <a:pt x="11045332" y="4294914"/>
                  <a:pt x="11064881" y="4316869"/>
                  <a:pt x="11088997" y="4316869"/>
                </a:cubicBezTo>
                <a:cubicBezTo>
                  <a:pt x="11113113" y="4316869"/>
                  <a:pt x="11132662" y="4294914"/>
                  <a:pt x="11132662" y="4267830"/>
                </a:cubicBezTo>
                <a:cubicBezTo>
                  <a:pt x="11132662" y="4240745"/>
                  <a:pt x="11113113" y="4218790"/>
                  <a:pt x="11088997" y="4218790"/>
                </a:cubicBezTo>
                <a:close/>
                <a:moveTo>
                  <a:pt x="10883851" y="4218790"/>
                </a:moveTo>
                <a:cubicBezTo>
                  <a:pt x="10876813" y="4218790"/>
                  <a:pt x="10862738" y="4218790"/>
                  <a:pt x="10855700" y="4222293"/>
                </a:cubicBezTo>
                <a:cubicBezTo>
                  <a:pt x="10855700" y="4222293"/>
                  <a:pt x="10855700" y="4222293"/>
                  <a:pt x="10855700" y="4236304"/>
                </a:cubicBezTo>
                <a:cubicBezTo>
                  <a:pt x="10866257" y="4229299"/>
                  <a:pt x="10873294" y="4225796"/>
                  <a:pt x="10883851" y="4225796"/>
                </a:cubicBezTo>
                <a:cubicBezTo>
                  <a:pt x="10901445" y="4225796"/>
                  <a:pt x="10904964" y="4236304"/>
                  <a:pt x="10904964" y="4250316"/>
                </a:cubicBezTo>
                <a:cubicBezTo>
                  <a:pt x="10904964" y="4250316"/>
                  <a:pt x="10904964" y="4250316"/>
                  <a:pt x="10904964" y="4257321"/>
                </a:cubicBezTo>
                <a:cubicBezTo>
                  <a:pt x="10880332" y="4257321"/>
                  <a:pt x="10845144" y="4257321"/>
                  <a:pt x="10845144" y="4288846"/>
                </a:cubicBezTo>
                <a:cubicBezTo>
                  <a:pt x="10845144" y="4299355"/>
                  <a:pt x="10848663" y="4316869"/>
                  <a:pt x="10876813" y="4316869"/>
                </a:cubicBezTo>
                <a:cubicBezTo>
                  <a:pt x="10887370" y="4316869"/>
                  <a:pt x="10901445" y="4309863"/>
                  <a:pt x="10904964" y="4299355"/>
                </a:cubicBezTo>
                <a:cubicBezTo>
                  <a:pt x="10904964" y="4299355"/>
                  <a:pt x="10904964" y="4299355"/>
                  <a:pt x="10908483" y="4299355"/>
                </a:cubicBezTo>
                <a:lnTo>
                  <a:pt x="10908483" y="4313366"/>
                </a:lnTo>
                <a:cubicBezTo>
                  <a:pt x="10908483" y="4313366"/>
                  <a:pt x="10908483" y="4313366"/>
                  <a:pt x="10919039" y="4313366"/>
                </a:cubicBezTo>
                <a:cubicBezTo>
                  <a:pt x="10919039" y="4309863"/>
                  <a:pt x="10919039" y="4302858"/>
                  <a:pt x="10919039" y="4295852"/>
                </a:cubicBezTo>
                <a:cubicBezTo>
                  <a:pt x="10919039" y="4295852"/>
                  <a:pt x="10919039" y="4295852"/>
                  <a:pt x="10919039" y="4253819"/>
                </a:cubicBezTo>
                <a:cubicBezTo>
                  <a:pt x="10919039" y="4229299"/>
                  <a:pt x="10908483" y="4218790"/>
                  <a:pt x="10883851" y="4218790"/>
                </a:cubicBezTo>
                <a:close/>
                <a:moveTo>
                  <a:pt x="10642268" y="4218790"/>
                </a:moveTo>
                <a:cubicBezTo>
                  <a:pt x="10642268" y="4225756"/>
                  <a:pt x="10642268" y="4236206"/>
                  <a:pt x="10642268" y="4243173"/>
                </a:cubicBezTo>
                <a:lnTo>
                  <a:pt x="10642268" y="4312838"/>
                </a:lnTo>
                <a:cubicBezTo>
                  <a:pt x="10642268" y="4312838"/>
                  <a:pt x="10642268" y="4312838"/>
                  <a:pt x="10656343" y="4312838"/>
                </a:cubicBezTo>
                <a:cubicBezTo>
                  <a:pt x="10656343" y="4312838"/>
                  <a:pt x="10656343" y="4312838"/>
                  <a:pt x="10656343" y="4260589"/>
                </a:cubicBezTo>
                <a:cubicBezTo>
                  <a:pt x="10656343" y="4246656"/>
                  <a:pt x="10663381" y="4225756"/>
                  <a:pt x="10684494" y="4225756"/>
                </a:cubicBezTo>
                <a:cubicBezTo>
                  <a:pt x="10698569" y="4225756"/>
                  <a:pt x="10705607" y="4239689"/>
                  <a:pt x="10705607" y="4257106"/>
                </a:cubicBezTo>
                <a:cubicBezTo>
                  <a:pt x="10705607" y="4257106"/>
                  <a:pt x="10705607" y="4257106"/>
                  <a:pt x="10705607" y="4312838"/>
                </a:cubicBezTo>
                <a:cubicBezTo>
                  <a:pt x="10705607" y="4312838"/>
                  <a:pt x="10705607" y="4312838"/>
                  <a:pt x="10716163" y="4312838"/>
                </a:cubicBezTo>
                <a:cubicBezTo>
                  <a:pt x="10716163" y="4312838"/>
                  <a:pt x="10716163" y="4312838"/>
                  <a:pt x="10716163" y="4253622"/>
                </a:cubicBezTo>
                <a:cubicBezTo>
                  <a:pt x="10716163" y="4232723"/>
                  <a:pt x="10709125" y="4218790"/>
                  <a:pt x="10684494" y="4218790"/>
                </a:cubicBezTo>
                <a:cubicBezTo>
                  <a:pt x="10666900" y="4218790"/>
                  <a:pt x="10659862" y="4229239"/>
                  <a:pt x="10652824" y="4236206"/>
                </a:cubicBezTo>
                <a:cubicBezTo>
                  <a:pt x="10652824" y="4236206"/>
                  <a:pt x="10652824" y="4236206"/>
                  <a:pt x="10652824" y="4218790"/>
                </a:cubicBezTo>
                <a:cubicBezTo>
                  <a:pt x="10652824" y="4218790"/>
                  <a:pt x="10652824" y="4218790"/>
                  <a:pt x="10642268" y="4218790"/>
                </a:cubicBezTo>
                <a:close/>
                <a:moveTo>
                  <a:pt x="10540159" y="4218790"/>
                </a:moveTo>
                <a:cubicBezTo>
                  <a:pt x="10540159" y="4218790"/>
                  <a:pt x="10540159" y="4218790"/>
                  <a:pt x="10540159" y="4281840"/>
                </a:cubicBezTo>
                <a:cubicBezTo>
                  <a:pt x="10540159" y="4302858"/>
                  <a:pt x="10547196" y="4316869"/>
                  <a:pt x="10571828" y="4316869"/>
                </a:cubicBezTo>
                <a:cubicBezTo>
                  <a:pt x="10589422" y="4316869"/>
                  <a:pt x="10596460" y="4306360"/>
                  <a:pt x="10603498" y="4299355"/>
                </a:cubicBezTo>
                <a:cubicBezTo>
                  <a:pt x="10603498" y="4299355"/>
                  <a:pt x="10603498" y="4299355"/>
                  <a:pt x="10603498" y="4313366"/>
                </a:cubicBezTo>
                <a:cubicBezTo>
                  <a:pt x="10603498" y="4313366"/>
                  <a:pt x="10603498" y="4313366"/>
                  <a:pt x="10614054" y="4313366"/>
                </a:cubicBezTo>
                <a:cubicBezTo>
                  <a:pt x="10614054" y="4306360"/>
                  <a:pt x="10614054" y="4299355"/>
                  <a:pt x="10614054" y="4292349"/>
                </a:cubicBezTo>
                <a:lnTo>
                  <a:pt x="10614054" y="4218790"/>
                </a:lnTo>
                <a:cubicBezTo>
                  <a:pt x="10614054" y="4218790"/>
                  <a:pt x="10614054" y="4218790"/>
                  <a:pt x="10599979" y="4218790"/>
                </a:cubicBezTo>
                <a:cubicBezTo>
                  <a:pt x="10599979" y="4218790"/>
                  <a:pt x="10599979" y="4218790"/>
                  <a:pt x="10599979" y="4271332"/>
                </a:cubicBezTo>
                <a:cubicBezTo>
                  <a:pt x="10599979" y="4288846"/>
                  <a:pt x="10592941" y="4306360"/>
                  <a:pt x="10571828" y="4306360"/>
                </a:cubicBezTo>
                <a:cubicBezTo>
                  <a:pt x="10557753" y="4306360"/>
                  <a:pt x="10550715" y="4295852"/>
                  <a:pt x="10550715" y="4278338"/>
                </a:cubicBezTo>
                <a:cubicBezTo>
                  <a:pt x="10550715" y="4278338"/>
                  <a:pt x="10550715" y="4278338"/>
                  <a:pt x="10550715" y="4218790"/>
                </a:cubicBezTo>
                <a:cubicBezTo>
                  <a:pt x="10550715" y="4218790"/>
                  <a:pt x="10550715" y="4218790"/>
                  <a:pt x="10540159" y="4218790"/>
                </a:cubicBezTo>
                <a:close/>
                <a:moveTo>
                  <a:pt x="10471637" y="4218790"/>
                </a:moveTo>
                <a:cubicBezTo>
                  <a:pt x="10447151" y="4218790"/>
                  <a:pt x="10427300" y="4240745"/>
                  <a:pt x="10427300" y="4267830"/>
                </a:cubicBezTo>
                <a:cubicBezTo>
                  <a:pt x="10427300" y="4294914"/>
                  <a:pt x="10447151" y="4316869"/>
                  <a:pt x="10471637" y="4316869"/>
                </a:cubicBezTo>
                <a:cubicBezTo>
                  <a:pt x="10496124" y="4316869"/>
                  <a:pt x="10515975" y="4294914"/>
                  <a:pt x="10515975" y="4267830"/>
                </a:cubicBezTo>
                <a:cubicBezTo>
                  <a:pt x="10515975" y="4240745"/>
                  <a:pt x="10496124" y="4218790"/>
                  <a:pt x="10471637" y="4218790"/>
                </a:cubicBezTo>
                <a:close/>
                <a:moveTo>
                  <a:pt x="11655303" y="4204011"/>
                </a:moveTo>
                <a:lnTo>
                  <a:pt x="11659333" y="4214760"/>
                </a:lnTo>
                <a:lnTo>
                  <a:pt x="11663364" y="4221478"/>
                </a:lnTo>
                <a:lnTo>
                  <a:pt x="11648585" y="4221478"/>
                </a:lnTo>
                <a:lnTo>
                  <a:pt x="11652616" y="4214760"/>
                </a:lnTo>
                <a:close/>
                <a:moveTo>
                  <a:pt x="11659446" y="4193263"/>
                </a:moveTo>
                <a:cubicBezTo>
                  <a:pt x="11659446" y="4193263"/>
                  <a:pt x="11659446" y="4193263"/>
                  <a:pt x="11649032" y="4196777"/>
                </a:cubicBezTo>
                <a:cubicBezTo>
                  <a:pt x="11649032" y="4196777"/>
                  <a:pt x="11649032" y="4196777"/>
                  <a:pt x="11645562" y="4214347"/>
                </a:cubicBezTo>
                <a:cubicBezTo>
                  <a:pt x="11645562" y="4214347"/>
                  <a:pt x="11645562" y="4214347"/>
                  <a:pt x="11635149" y="4235429"/>
                </a:cubicBezTo>
                <a:cubicBezTo>
                  <a:pt x="11638620" y="4235429"/>
                  <a:pt x="11642091" y="4235429"/>
                  <a:pt x="11645562" y="4238943"/>
                </a:cubicBezTo>
                <a:cubicBezTo>
                  <a:pt x="11645562" y="4238943"/>
                  <a:pt x="11645562" y="4238943"/>
                  <a:pt x="11645562" y="4228402"/>
                </a:cubicBezTo>
                <a:cubicBezTo>
                  <a:pt x="11645562" y="4228402"/>
                  <a:pt x="11645562" y="4228402"/>
                  <a:pt x="11666387" y="4228402"/>
                </a:cubicBezTo>
                <a:cubicBezTo>
                  <a:pt x="11666387" y="4228402"/>
                  <a:pt x="11666387" y="4228402"/>
                  <a:pt x="11666387" y="4235429"/>
                </a:cubicBezTo>
                <a:cubicBezTo>
                  <a:pt x="11669858" y="4235429"/>
                  <a:pt x="11673329" y="4235429"/>
                  <a:pt x="11676800" y="4235429"/>
                </a:cubicBezTo>
                <a:cubicBezTo>
                  <a:pt x="11676800" y="4235429"/>
                  <a:pt x="11676800" y="4235429"/>
                  <a:pt x="11666387" y="4214347"/>
                </a:cubicBezTo>
                <a:lnTo>
                  <a:pt x="11659446" y="4196777"/>
                </a:lnTo>
                <a:cubicBezTo>
                  <a:pt x="11659446" y="4196777"/>
                  <a:pt x="11659446" y="4196777"/>
                  <a:pt x="11659446" y="4193263"/>
                </a:cubicBezTo>
                <a:close/>
                <a:moveTo>
                  <a:pt x="10964451" y="4193262"/>
                </a:moveTo>
                <a:cubicBezTo>
                  <a:pt x="10964451" y="4193262"/>
                  <a:pt x="10964451" y="4193262"/>
                  <a:pt x="10953971" y="4196794"/>
                </a:cubicBezTo>
                <a:cubicBezTo>
                  <a:pt x="10953971" y="4196794"/>
                  <a:pt x="10953971" y="4196794"/>
                  <a:pt x="10953971" y="4217983"/>
                </a:cubicBezTo>
                <a:cubicBezTo>
                  <a:pt x="10953971" y="4217983"/>
                  <a:pt x="10953971" y="4217983"/>
                  <a:pt x="10936505" y="4217983"/>
                </a:cubicBezTo>
                <a:cubicBezTo>
                  <a:pt x="10936505" y="4217983"/>
                  <a:pt x="10936505" y="4217983"/>
                  <a:pt x="10936505" y="4228578"/>
                </a:cubicBezTo>
                <a:cubicBezTo>
                  <a:pt x="10936505" y="4228578"/>
                  <a:pt x="10936505" y="4228578"/>
                  <a:pt x="10953971" y="4228578"/>
                </a:cubicBezTo>
                <a:cubicBezTo>
                  <a:pt x="10953971" y="4228578"/>
                  <a:pt x="10953971" y="4228578"/>
                  <a:pt x="10953971" y="4285084"/>
                </a:cubicBezTo>
                <a:cubicBezTo>
                  <a:pt x="10953971" y="4302742"/>
                  <a:pt x="10953971" y="4316868"/>
                  <a:pt x="10974931" y="4316868"/>
                </a:cubicBezTo>
                <a:cubicBezTo>
                  <a:pt x="10981917" y="4316868"/>
                  <a:pt x="10985410" y="4316868"/>
                  <a:pt x="10988904" y="4313337"/>
                </a:cubicBezTo>
                <a:cubicBezTo>
                  <a:pt x="10988904" y="4313337"/>
                  <a:pt x="10988904" y="4313337"/>
                  <a:pt x="10988904" y="4302742"/>
                </a:cubicBezTo>
                <a:cubicBezTo>
                  <a:pt x="10985410" y="4306273"/>
                  <a:pt x="10981917" y="4306273"/>
                  <a:pt x="10978424" y="4306273"/>
                </a:cubicBezTo>
                <a:cubicBezTo>
                  <a:pt x="10967944" y="4306273"/>
                  <a:pt x="10964451" y="4299211"/>
                  <a:pt x="10964451" y="4292147"/>
                </a:cubicBezTo>
                <a:cubicBezTo>
                  <a:pt x="10964451" y="4292147"/>
                  <a:pt x="10964451" y="4292147"/>
                  <a:pt x="10964451" y="4228578"/>
                </a:cubicBezTo>
                <a:cubicBezTo>
                  <a:pt x="10964451" y="4228578"/>
                  <a:pt x="10964451" y="4228578"/>
                  <a:pt x="10985410" y="4228578"/>
                </a:cubicBezTo>
                <a:lnTo>
                  <a:pt x="10985410" y="4217983"/>
                </a:lnTo>
                <a:cubicBezTo>
                  <a:pt x="10985410" y="4217983"/>
                  <a:pt x="10985410" y="4217983"/>
                  <a:pt x="10964451" y="4217983"/>
                </a:cubicBezTo>
                <a:cubicBezTo>
                  <a:pt x="10964451" y="4217983"/>
                  <a:pt x="10964451" y="4217983"/>
                  <a:pt x="10964451" y="4193262"/>
                </a:cubicBezTo>
                <a:close/>
                <a:moveTo>
                  <a:pt x="11599881" y="4190576"/>
                </a:moveTo>
                <a:cubicBezTo>
                  <a:pt x="11589469" y="4232742"/>
                  <a:pt x="11589469" y="4232742"/>
                  <a:pt x="11589469" y="4232742"/>
                </a:cubicBezTo>
                <a:cubicBezTo>
                  <a:pt x="11592940" y="4232742"/>
                  <a:pt x="11596410" y="4232742"/>
                  <a:pt x="11599881" y="4232742"/>
                </a:cubicBezTo>
                <a:cubicBezTo>
                  <a:pt x="11603352" y="4208146"/>
                  <a:pt x="11603352" y="4208146"/>
                  <a:pt x="11603352" y="4208146"/>
                </a:cubicBezTo>
                <a:cubicBezTo>
                  <a:pt x="11617236" y="4236256"/>
                  <a:pt x="11617236" y="4236256"/>
                  <a:pt x="11617236" y="4236256"/>
                </a:cubicBezTo>
                <a:cubicBezTo>
                  <a:pt x="11620707" y="4236256"/>
                  <a:pt x="11624178" y="4236256"/>
                  <a:pt x="11624178" y="4236256"/>
                </a:cubicBezTo>
                <a:cubicBezTo>
                  <a:pt x="11631119" y="4194090"/>
                  <a:pt x="11631119" y="4194090"/>
                  <a:pt x="11631119" y="4194090"/>
                </a:cubicBezTo>
                <a:cubicBezTo>
                  <a:pt x="11627648" y="4194090"/>
                  <a:pt x="11624178" y="4194090"/>
                  <a:pt x="11624178" y="4194090"/>
                </a:cubicBezTo>
                <a:cubicBezTo>
                  <a:pt x="11620707" y="4222201"/>
                  <a:pt x="11620707" y="4222201"/>
                  <a:pt x="11620707" y="4222201"/>
                </a:cubicBezTo>
                <a:cubicBezTo>
                  <a:pt x="11606824" y="4190576"/>
                  <a:pt x="11606824" y="4190576"/>
                  <a:pt x="11606824" y="4190576"/>
                </a:cubicBezTo>
                <a:cubicBezTo>
                  <a:pt x="11603352" y="4190576"/>
                  <a:pt x="11603352" y="4190576"/>
                  <a:pt x="11599881" y="4190576"/>
                </a:cubicBezTo>
                <a:close/>
                <a:moveTo>
                  <a:pt x="11709044" y="4186546"/>
                </a:moveTo>
                <a:cubicBezTo>
                  <a:pt x="11695071" y="4190097"/>
                  <a:pt x="11684592" y="4193647"/>
                  <a:pt x="11674112" y="4193647"/>
                </a:cubicBezTo>
                <a:cubicBezTo>
                  <a:pt x="11674112" y="4200749"/>
                  <a:pt x="11674112" y="4200749"/>
                  <a:pt x="11674112" y="4200749"/>
                </a:cubicBezTo>
                <a:cubicBezTo>
                  <a:pt x="11681098" y="4200749"/>
                  <a:pt x="11684592" y="4200749"/>
                  <a:pt x="11688084" y="4200749"/>
                </a:cubicBezTo>
                <a:cubicBezTo>
                  <a:pt x="11695071" y="4236257"/>
                  <a:pt x="11695071" y="4236257"/>
                  <a:pt x="11695071" y="4236257"/>
                </a:cubicBezTo>
                <a:cubicBezTo>
                  <a:pt x="11702057" y="4232706"/>
                  <a:pt x="11702057" y="4232706"/>
                  <a:pt x="11702057" y="4232706"/>
                </a:cubicBezTo>
                <a:cubicBezTo>
                  <a:pt x="11695071" y="4197198"/>
                  <a:pt x="11695071" y="4197198"/>
                  <a:pt x="11695071" y="4197198"/>
                </a:cubicBezTo>
                <a:cubicBezTo>
                  <a:pt x="11702057" y="4197198"/>
                  <a:pt x="11705551" y="4197198"/>
                  <a:pt x="11709044" y="4193647"/>
                </a:cubicBezTo>
                <a:close/>
                <a:moveTo>
                  <a:pt x="11564748" y="4186546"/>
                </a:moveTo>
                <a:cubicBezTo>
                  <a:pt x="11564748" y="4186546"/>
                  <a:pt x="11564748" y="4186546"/>
                  <a:pt x="11575228" y="4189905"/>
                </a:cubicBezTo>
                <a:cubicBezTo>
                  <a:pt x="11578720" y="4189905"/>
                  <a:pt x="11578720" y="4193264"/>
                  <a:pt x="11578720" y="4193264"/>
                </a:cubicBezTo>
                <a:cubicBezTo>
                  <a:pt x="11578720" y="4193264"/>
                  <a:pt x="11578720" y="4196622"/>
                  <a:pt x="11578720" y="4196622"/>
                </a:cubicBezTo>
                <a:cubicBezTo>
                  <a:pt x="11578720" y="4196622"/>
                  <a:pt x="11575228" y="4199981"/>
                  <a:pt x="11571734" y="4199981"/>
                </a:cubicBezTo>
                <a:cubicBezTo>
                  <a:pt x="11571734" y="4199981"/>
                  <a:pt x="11571734" y="4199981"/>
                  <a:pt x="11561254" y="4196622"/>
                </a:cubicBezTo>
                <a:cubicBezTo>
                  <a:pt x="11561254" y="4196622"/>
                  <a:pt x="11561254" y="4196622"/>
                  <a:pt x="11564748" y="4193264"/>
                </a:cubicBezTo>
                <a:cubicBezTo>
                  <a:pt x="11564748" y="4193264"/>
                  <a:pt x="11564748" y="4193264"/>
                  <a:pt x="11564748" y="4186546"/>
                </a:cubicBezTo>
                <a:close/>
                <a:moveTo>
                  <a:pt x="11014562" y="4184660"/>
                </a:moveTo>
                <a:lnTo>
                  <a:pt x="11014562" y="4198354"/>
                </a:lnTo>
                <a:lnTo>
                  <a:pt x="11026851" y="4198354"/>
                </a:lnTo>
                <a:lnTo>
                  <a:pt x="11026851" y="4184660"/>
                </a:lnTo>
                <a:close/>
                <a:moveTo>
                  <a:pt x="11715762" y="4182514"/>
                </a:moveTo>
                <a:cubicBezTo>
                  <a:pt x="11729582" y="4225508"/>
                  <a:pt x="11729582" y="4225508"/>
                  <a:pt x="11729582" y="4225508"/>
                </a:cubicBezTo>
                <a:cubicBezTo>
                  <a:pt x="11733036" y="4221925"/>
                  <a:pt x="11736491" y="4221925"/>
                  <a:pt x="11739946" y="4221925"/>
                </a:cubicBezTo>
                <a:cubicBezTo>
                  <a:pt x="11726127" y="4182514"/>
                  <a:pt x="11726127" y="4182514"/>
                  <a:pt x="11726127" y="4182514"/>
                </a:cubicBezTo>
                <a:cubicBezTo>
                  <a:pt x="11722671" y="4182514"/>
                  <a:pt x="11719217" y="4182514"/>
                  <a:pt x="11715762" y="4182514"/>
                </a:cubicBezTo>
                <a:close/>
                <a:moveTo>
                  <a:pt x="10346688" y="4182514"/>
                </a:moveTo>
                <a:lnTo>
                  <a:pt x="10346688" y="4312838"/>
                </a:lnTo>
                <a:lnTo>
                  <a:pt x="10361467" y="4312838"/>
                </a:lnTo>
                <a:lnTo>
                  <a:pt x="10361467" y="4253722"/>
                </a:lnTo>
                <a:lnTo>
                  <a:pt x="10407148" y="4253722"/>
                </a:lnTo>
                <a:lnTo>
                  <a:pt x="10407148" y="4242974"/>
                </a:lnTo>
                <a:lnTo>
                  <a:pt x="10361467" y="4242974"/>
                </a:lnTo>
                <a:lnTo>
                  <a:pt x="10361467" y="4193262"/>
                </a:lnTo>
                <a:lnTo>
                  <a:pt x="10409835" y="4193262"/>
                </a:lnTo>
                <a:lnTo>
                  <a:pt x="10409835" y="4182514"/>
                </a:lnTo>
                <a:close/>
                <a:moveTo>
                  <a:pt x="11561143" y="4175797"/>
                </a:moveTo>
                <a:cubicBezTo>
                  <a:pt x="11561143" y="4175797"/>
                  <a:pt x="11561143" y="4175797"/>
                  <a:pt x="11554200" y="4193264"/>
                </a:cubicBezTo>
                <a:cubicBezTo>
                  <a:pt x="11554200" y="4193264"/>
                  <a:pt x="11554200" y="4193264"/>
                  <a:pt x="11554200" y="4196756"/>
                </a:cubicBezTo>
                <a:cubicBezTo>
                  <a:pt x="11554200" y="4196756"/>
                  <a:pt x="11554200" y="4196756"/>
                  <a:pt x="11543788" y="4214223"/>
                </a:cubicBezTo>
                <a:cubicBezTo>
                  <a:pt x="11547259" y="4217716"/>
                  <a:pt x="11550730" y="4217716"/>
                  <a:pt x="11554200" y="4217716"/>
                </a:cubicBezTo>
                <a:cubicBezTo>
                  <a:pt x="11554200" y="4217716"/>
                  <a:pt x="11554200" y="4217716"/>
                  <a:pt x="11557671" y="4203743"/>
                </a:cubicBezTo>
                <a:cubicBezTo>
                  <a:pt x="11557671" y="4203743"/>
                  <a:pt x="11557671" y="4203743"/>
                  <a:pt x="11568084" y="4207237"/>
                </a:cubicBezTo>
                <a:cubicBezTo>
                  <a:pt x="11568084" y="4207237"/>
                  <a:pt x="11568084" y="4207237"/>
                  <a:pt x="11568084" y="4224702"/>
                </a:cubicBezTo>
                <a:cubicBezTo>
                  <a:pt x="11571555" y="4224702"/>
                  <a:pt x="11575026" y="4228196"/>
                  <a:pt x="11578497" y="4228196"/>
                </a:cubicBezTo>
                <a:cubicBezTo>
                  <a:pt x="11578497" y="4228196"/>
                  <a:pt x="11578497" y="4228196"/>
                  <a:pt x="11575026" y="4207237"/>
                </a:cubicBezTo>
                <a:cubicBezTo>
                  <a:pt x="11581968" y="4207237"/>
                  <a:pt x="11585438" y="4200250"/>
                  <a:pt x="11585438" y="4196756"/>
                </a:cubicBezTo>
                <a:cubicBezTo>
                  <a:pt x="11585438" y="4196756"/>
                  <a:pt x="11585438" y="4193264"/>
                  <a:pt x="11585438" y="4193264"/>
                </a:cubicBezTo>
                <a:cubicBezTo>
                  <a:pt x="11585438" y="4189770"/>
                  <a:pt x="11585438" y="4186277"/>
                  <a:pt x="11578497" y="4182784"/>
                </a:cubicBezTo>
                <a:cubicBezTo>
                  <a:pt x="11578497" y="4182784"/>
                  <a:pt x="11578497" y="4182784"/>
                  <a:pt x="11561143" y="4175797"/>
                </a:cubicBezTo>
                <a:close/>
                <a:moveTo>
                  <a:pt x="11766241" y="4173090"/>
                </a:moveTo>
                <a:cubicBezTo>
                  <a:pt x="11769696" y="4173531"/>
                  <a:pt x="11773151" y="4175294"/>
                  <a:pt x="11774878" y="4178821"/>
                </a:cubicBezTo>
                <a:cubicBezTo>
                  <a:pt x="11774878" y="4182348"/>
                  <a:pt x="11774878" y="4185874"/>
                  <a:pt x="11774878" y="4185874"/>
                </a:cubicBezTo>
                <a:cubicBezTo>
                  <a:pt x="11774878" y="4189401"/>
                  <a:pt x="11774878" y="4192929"/>
                  <a:pt x="11771423" y="4196455"/>
                </a:cubicBezTo>
                <a:cubicBezTo>
                  <a:pt x="11771423" y="4196455"/>
                  <a:pt x="11771423" y="4196455"/>
                  <a:pt x="11767968" y="4199982"/>
                </a:cubicBezTo>
                <a:cubicBezTo>
                  <a:pt x="11764514" y="4199982"/>
                  <a:pt x="11757604" y="4199982"/>
                  <a:pt x="11754149" y="4196455"/>
                </a:cubicBezTo>
                <a:cubicBezTo>
                  <a:pt x="11750694" y="4196455"/>
                  <a:pt x="11750694" y="4192929"/>
                  <a:pt x="11750694" y="4192929"/>
                </a:cubicBezTo>
                <a:cubicBezTo>
                  <a:pt x="11750694" y="4192929"/>
                  <a:pt x="11750694" y="4189401"/>
                  <a:pt x="11750694" y="4185874"/>
                </a:cubicBezTo>
                <a:cubicBezTo>
                  <a:pt x="11750694" y="4182348"/>
                  <a:pt x="11750694" y="4178821"/>
                  <a:pt x="11757604" y="4175294"/>
                </a:cubicBezTo>
                <a:cubicBezTo>
                  <a:pt x="11759332" y="4173531"/>
                  <a:pt x="11762786" y="4172649"/>
                  <a:pt x="11766241" y="4173090"/>
                </a:cubicBezTo>
                <a:close/>
                <a:moveTo>
                  <a:pt x="10810738" y="4171765"/>
                </a:moveTo>
                <a:cubicBezTo>
                  <a:pt x="10810738" y="4171765"/>
                  <a:pt x="10810738" y="4171765"/>
                  <a:pt x="10810738" y="4235469"/>
                </a:cubicBezTo>
                <a:cubicBezTo>
                  <a:pt x="10810738" y="4228391"/>
                  <a:pt x="10800048" y="4217773"/>
                  <a:pt x="10782231" y="4217773"/>
                </a:cubicBezTo>
                <a:cubicBezTo>
                  <a:pt x="10753724" y="4217773"/>
                  <a:pt x="10743034" y="4239008"/>
                  <a:pt x="10743034" y="4267321"/>
                </a:cubicBezTo>
                <a:cubicBezTo>
                  <a:pt x="10743034" y="4295634"/>
                  <a:pt x="10753724" y="4316868"/>
                  <a:pt x="10782231" y="4316868"/>
                </a:cubicBezTo>
                <a:cubicBezTo>
                  <a:pt x="10796484" y="4316868"/>
                  <a:pt x="10803611" y="4313329"/>
                  <a:pt x="10810738" y="4299172"/>
                </a:cubicBezTo>
                <a:cubicBezTo>
                  <a:pt x="10810738" y="4299172"/>
                  <a:pt x="10810738" y="4299172"/>
                  <a:pt x="10810738" y="4313329"/>
                </a:cubicBezTo>
                <a:cubicBezTo>
                  <a:pt x="10810738" y="4313329"/>
                  <a:pt x="10810738" y="4313329"/>
                  <a:pt x="10824991" y="4313329"/>
                </a:cubicBezTo>
                <a:lnTo>
                  <a:pt x="10824991" y="4171765"/>
                </a:lnTo>
                <a:cubicBezTo>
                  <a:pt x="10824991" y="4171765"/>
                  <a:pt x="10824991" y="4171765"/>
                  <a:pt x="10810738" y="4171765"/>
                </a:cubicBezTo>
                <a:close/>
                <a:moveTo>
                  <a:pt x="11768161" y="4166249"/>
                </a:moveTo>
                <a:cubicBezTo>
                  <a:pt x="11762338" y="4164954"/>
                  <a:pt x="11756068" y="4165817"/>
                  <a:pt x="11750694" y="4169272"/>
                </a:cubicBezTo>
                <a:cubicBezTo>
                  <a:pt x="11743528" y="4172727"/>
                  <a:pt x="11739946" y="4179637"/>
                  <a:pt x="11739946" y="4186546"/>
                </a:cubicBezTo>
                <a:cubicBezTo>
                  <a:pt x="11739946" y="4190001"/>
                  <a:pt x="11743528" y="4193456"/>
                  <a:pt x="11743528" y="4196911"/>
                </a:cubicBezTo>
                <a:cubicBezTo>
                  <a:pt x="11750694" y="4207276"/>
                  <a:pt x="11765025" y="4210730"/>
                  <a:pt x="11772191" y="4203821"/>
                </a:cubicBezTo>
                <a:cubicBezTo>
                  <a:pt x="11779357" y="4203821"/>
                  <a:pt x="11779357" y="4200366"/>
                  <a:pt x="11782939" y="4196911"/>
                </a:cubicBezTo>
                <a:cubicBezTo>
                  <a:pt x="11782939" y="4193456"/>
                  <a:pt x="11782939" y="4190001"/>
                  <a:pt x="11782939" y="4186546"/>
                </a:cubicBezTo>
                <a:cubicBezTo>
                  <a:pt x="11782939" y="4183092"/>
                  <a:pt x="11782939" y="4179637"/>
                  <a:pt x="11782939" y="4176182"/>
                </a:cubicBezTo>
                <a:cubicBezTo>
                  <a:pt x="11779357" y="4170999"/>
                  <a:pt x="11773982" y="4167545"/>
                  <a:pt x="11768161" y="4166249"/>
                </a:cubicBezTo>
                <a:close/>
                <a:moveTo>
                  <a:pt x="11525909" y="4158331"/>
                </a:moveTo>
                <a:cubicBezTo>
                  <a:pt x="11504825" y="4193263"/>
                  <a:pt x="11504825" y="4193263"/>
                  <a:pt x="11504825" y="4193263"/>
                </a:cubicBezTo>
                <a:cubicBezTo>
                  <a:pt x="11511853" y="4200249"/>
                  <a:pt x="11518881" y="4203743"/>
                  <a:pt x="11529423" y="4210729"/>
                </a:cubicBezTo>
                <a:cubicBezTo>
                  <a:pt x="11532937" y="4203743"/>
                  <a:pt x="11532937" y="4203743"/>
                  <a:pt x="11532937" y="4203743"/>
                </a:cubicBezTo>
                <a:cubicBezTo>
                  <a:pt x="11515367" y="4193263"/>
                  <a:pt x="11515367" y="4193263"/>
                  <a:pt x="11515367" y="4193263"/>
                </a:cubicBezTo>
                <a:cubicBezTo>
                  <a:pt x="11522395" y="4182784"/>
                  <a:pt x="11522395" y="4182784"/>
                  <a:pt x="11522395" y="4182784"/>
                </a:cubicBezTo>
                <a:cubicBezTo>
                  <a:pt x="11532937" y="4189770"/>
                  <a:pt x="11532937" y="4189770"/>
                  <a:pt x="11532937" y="4189770"/>
                </a:cubicBezTo>
                <a:cubicBezTo>
                  <a:pt x="11536450" y="4182784"/>
                  <a:pt x="11536450" y="4182784"/>
                  <a:pt x="11536450" y="4182784"/>
                </a:cubicBezTo>
                <a:cubicBezTo>
                  <a:pt x="11532937" y="4182784"/>
                  <a:pt x="11529423" y="4179290"/>
                  <a:pt x="11525909" y="4175797"/>
                </a:cubicBezTo>
                <a:lnTo>
                  <a:pt x="11529423" y="4168811"/>
                </a:lnTo>
                <a:cubicBezTo>
                  <a:pt x="11536450" y="4172303"/>
                  <a:pt x="11539964" y="4175797"/>
                  <a:pt x="11546992" y="4179290"/>
                </a:cubicBezTo>
                <a:cubicBezTo>
                  <a:pt x="11550506" y="4172303"/>
                  <a:pt x="11550506" y="4172303"/>
                  <a:pt x="11550506" y="4172303"/>
                </a:cubicBezTo>
                <a:cubicBezTo>
                  <a:pt x="11543478" y="4168811"/>
                  <a:pt x="11532937" y="4161824"/>
                  <a:pt x="11525909" y="4158331"/>
                </a:cubicBezTo>
                <a:close/>
                <a:moveTo>
                  <a:pt x="11803361" y="4130117"/>
                </a:moveTo>
                <a:cubicBezTo>
                  <a:pt x="11799868" y="4133643"/>
                  <a:pt x="11799868" y="4133643"/>
                  <a:pt x="11796375" y="4137170"/>
                </a:cubicBezTo>
                <a:cubicBezTo>
                  <a:pt x="11813840" y="4154804"/>
                  <a:pt x="11813840" y="4154804"/>
                  <a:pt x="11813840" y="4154804"/>
                </a:cubicBezTo>
                <a:cubicBezTo>
                  <a:pt x="11785895" y="4147751"/>
                  <a:pt x="11785895" y="4147751"/>
                  <a:pt x="11785895" y="4147751"/>
                </a:cubicBezTo>
                <a:cubicBezTo>
                  <a:pt x="11782402" y="4147751"/>
                  <a:pt x="11782402" y="4151277"/>
                  <a:pt x="11778908" y="4151277"/>
                </a:cubicBezTo>
                <a:cubicBezTo>
                  <a:pt x="11803361" y="4186546"/>
                  <a:pt x="11803361" y="4186546"/>
                  <a:pt x="11803361" y="4186546"/>
                </a:cubicBezTo>
                <a:cubicBezTo>
                  <a:pt x="11806854" y="4183019"/>
                  <a:pt x="11806854" y="4183019"/>
                  <a:pt x="11810348" y="4179492"/>
                </a:cubicBezTo>
                <a:cubicBezTo>
                  <a:pt x="11796375" y="4158331"/>
                  <a:pt x="11796375" y="4158331"/>
                  <a:pt x="11796375" y="4158331"/>
                </a:cubicBezTo>
                <a:cubicBezTo>
                  <a:pt x="11824320" y="4168911"/>
                  <a:pt x="11824320" y="4168911"/>
                  <a:pt x="11824320" y="4168911"/>
                </a:cubicBezTo>
                <a:cubicBezTo>
                  <a:pt x="11827814" y="4165385"/>
                  <a:pt x="11827814" y="4165385"/>
                  <a:pt x="11831307" y="4161858"/>
                </a:cubicBezTo>
                <a:cubicBezTo>
                  <a:pt x="11803361" y="4130117"/>
                  <a:pt x="11803361" y="4130117"/>
                  <a:pt x="11803361" y="4130117"/>
                </a:cubicBezTo>
                <a:close/>
                <a:moveTo>
                  <a:pt x="11495008" y="4130117"/>
                </a:moveTo>
                <a:cubicBezTo>
                  <a:pt x="11495008" y="4130117"/>
                  <a:pt x="11495008" y="4130117"/>
                  <a:pt x="11487980" y="4133630"/>
                </a:cubicBezTo>
                <a:cubicBezTo>
                  <a:pt x="11491494" y="4137144"/>
                  <a:pt x="11495008" y="4140658"/>
                  <a:pt x="11498522" y="4144172"/>
                </a:cubicBezTo>
                <a:cubicBezTo>
                  <a:pt x="11498522" y="4144172"/>
                  <a:pt x="11498522" y="4144172"/>
                  <a:pt x="11473924" y="4168769"/>
                </a:cubicBezTo>
                <a:cubicBezTo>
                  <a:pt x="11473924" y="4168769"/>
                  <a:pt x="11473924" y="4168769"/>
                  <a:pt x="11480952" y="4175797"/>
                </a:cubicBezTo>
                <a:cubicBezTo>
                  <a:pt x="11480952" y="4175797"/>
                  <a:pt x="11480952" y="4175797"/>
                  <a:pt x="11505548" y="4151200"/>
                </a:cubicBezTo>
                <a:cubicBezTo>
                  <a:pt x="11509062" y="4151200"/>
                  <a:pt x="11512576" y="4154713"/>
                  <a:pt x="11516090" y="4158227"/>
                </a:cubicBezTo>
                <a:cubicBezTo>
                  <a:pt x="11516090" y="4158227"/>
                  <a:pt x="11516090" y="4158227"/>
                  <a:pt x="11519604" y="4151200"/>
                </a:cubicBezTo>
                <a:cubicBezTo>
                  <a:pt x="11509062" y="4144172"/>
                  <a:pt x="11502036" y="4137144"/>
                  <a:pt x="11495008" y="4130117"/>
                </a:cubicBezTo>
                <a:close/>
                <a:moveTo>
                  <a:pt x="11824589" y="4119368"/>
                </a:moveTo>
                <a:lnTo>
                  <a:pt x="11842055" y="4126086"/>
                </a:lnTo>
                <a:lnTo>
                  <a:pt x="11842055" y="4130117"/>
                </a:lnTo>
                <a:lnTo>
                  <a:pt x="11835337" y="4136835"/>
                </a:lnTo>
                <a:lnTo>
                  <a:pt x="11831307" y="4130117"/>
                </a:lnTo>
                <a:close/>
                <a:moveTo>
                  <a:pt x="11820942" y="4112650"/>
                </a:moveTo>
                <a:lnTo>
                  <a:pt x="11813840" y="4119592"/>
                </a:lnTo>
                <a:cubicBezTo>
                  <a:pt x="11813840" y="4119592"/>
                  <a:pt x="11813840" y="4119592"/>
                  <a:pt x="11820942" y="4130004"/>
                </a:cubicBezTo>
                <a:cubicBezTo>
                  <a:pt x="11820942" y="4130004"/>
                  <a:pt x="11820942" y="4130004"/>
                  <a:pt x="11838696" y="4154300"/>
                </a:cubicBezTo>
                <a:cubicBezTo>
                  <a:pt x="11838696" y="4154300"/>
                  <a:pt x="11842247" y="4150830"/>
                  <a:pt x="11842247" y="4150830"/>
                </a:cubicBezTo>
                <a:cubicBezTo>
                  <a:pt x="11842247" y="4150830"/>
                  <a:pt x="11842247" y="4150830"/>
                  <a:pt x="11838696" y="4143888"/>
                </a:cubicBezTo>
                <a:cubicBezTo>
                  <a:pt x="11838696" y="4143888"/>
                  <a:pt x="11838696" y="4143888"/>
                  <a:pt x="11849349" y="4130004"/>
                </a:cubicBezTo>
                <a:cubicBezTo>
                  <a:pt x="11849349" y="4130004"/>
                  <a:pt x="11849349" y="4130004"/>
                  <a:pt x="11856450" y="4130004"/>
                </a:cubicBezTo>
                <a:cubicBezTo>
                  <a:pt x="11860002" y="4130004"/>
                  <a:pt x="11860002" y="4130004"/>
                  <a:pt x="11860002" y="4130004"/>
                </a:cubicBezTo>
                <a:cubicBezTo>
                  <a:pt x="11860002" y="4126533"/>
                  <a:pt x="11863552" y="4126533"/>
                  <a:pt x="11863552" y="4123062"/>
                </a:cubicBezTo>
                <a:cubicBezTo>
                  <a:pt x="11863552" y="4123062"/>
                  <a:pt x="11863552" y="4123062"/>
                  <a:pt x="11820942" y="4112650"/>
                </a:cubicBezTo>
                <a:close/>
                <a:moveTo>
                  <a:pt x="11466198" y="4097871"/>
                </a:moveTo>
                <a:cubicBezTo>
                  <a:pt x="11430930" y="4122951"/>
                  <a:pt x="11430930" y="4122951"/>
                  <a:pt x="11430930" y="4122951"/>
                </a:cubicBezTo>
                <a:cubicBezTo>
                  <a:pt x="11434457" y="4126534"/>
                  <a:pt x="11434457" y="4126534"/>
                  <a:pt x="11437984" y="4130117"/>
                </a:cubicBezTo>
                <a:cubicBezTo>
                  <a:pt x="11459145" y="4115786"/>
                  <a:pt x="11459145" y="4115786"/>
                  <a:pt x="11459145" y="4115786"/>
                </a:cubicBezTo>
                <a:cubicBezTo>
                  <a:pt x="11448564" y="4144447"/>
                  <a:pt x="11448564" y="4144447"/>
                  <a:pt x="11448564" y="4144447"/>
                </a:cubicBezTo>
                <a:cubicBezTo>
                  <a:pt x="11452091" y="4148031"/>
                  <a:pt x="11452091" y="4148031"/>
                  <a:pt x="11455618" y="4151613"/>
                </a:cubicBezTo>
                <a:cubicBezTo>
                  <a:pt x="11487359" y="4122951"/>
                  <a:pt x="11487359" y="4122951"/>
                  <a:pt x="11487359" y="4122951"/>
                </a:cubicBezTo>
                <a:cubicBezTo>
                  <a:pt x="11487359" y="4119368"/>
                  <a:pt x="11483833" y="4119368"/>
                  <a:pt x="11483833" y="4115786"/>
                </a:cubicBezTo>
                <a:cubicBezTo>
                  <a:pt x="11462672" y="4133699"/>
                  <a:pt x="11462672" y="4133699"/>
                  <a:pt x="11462672" y="4133699"/>
                </a:cubicBezTo>
                <a:cubicBezTo>
                  <a:pt x="11473252" y="4105037"/>
                  <a:pt x="11473252" y="4105037"/>
                  <a:pt x="11473252" y="4105037"/>
                </a:cubicBezTo>
                <a:cubicBezTo>
                  <a:pt x="11469725" y="4101454"/>
                  <a:pt x="11469725" y="4101454"/>
                  <a:pt x="11466198" y="4097871"/>
                </a:cubicBezTo>
                <a:close/>
                <a:moveTo>
                  <a:pt x="11835338" y="4087123"/>
                </a:moveTo>
                <a:lnTo>
                  <a:pt x="11831307" y="4095184"/>
                </a:lnTo>
                <a:lnTo>
                  <a:pt x="11870270" y="4115338"/>
                </a:lnTo>
                <a:lnTo>
                  <a:pt x="11883706" y="4091154"/>
                </a:lnTo>
                <a:lnTo>
                  <a:pt x="11876988" y="4087123"/>
                </a:lnTo>
                <a:lnTo>
                  <a:pt x="11866239" y="4105933"/>
                </a:lnTo>
                <a:close/>
                <a:moveTo>
                  <a:pt x="11459634" y="4084436"/>
                </a:moveTo>
                <a:cubicBezTo>
                  <a:pt x="11424212" y="4105598"/>
                  <a:pt x="11424212" y="4105598"/>
                  <a:pt x="11424212" y="4105598"/>
                </a:cubicBezTo>
                <a:cubicBezTo>
                  <a:pt x="11424212" y="4105598"/>
                  <a:pt x="11424212" y="4109124"/>
                  <a:pt x="11427754" y="4112651"/>
                </a:cubicBezTo>
                <a:cubicBezTo>
                  <a:pt x="11463176" y="4091490"/>
                  <a:pt x="11463176" y="4091490"/>
                  <a:pt x="11463176" y="4091490"/>
                </a:cubicBezTo>
                <a:cubicBezTo>
                  <a:pt x="11463176" y="4087963"/>
                  <a:pt x="11459634" y="4087963"/>
                  <a:pt x="11459634" y="4084436"/>
                </a:cubicBezTo>
                <a:close/>
                <a:moveTo>
                  <a:pt x="11450927" y="4050826"/>
                </a:moveTo>
                <a:cubicBezTo>
                  <a:pt x="11452683" y="4051267"/>
                  <a:pt x="11454437" y="4053030"/>
                  <a:pt x="11456192" y="4056557"/>
                </a:cubicBezTo>
                <a:cubicBezTo>
                  <a:pt x="11487785" y="4134148"/>
                  <a:pt x="11561500" y="4187050"/>
                  <a:pt x="11649257" y="4187050"/>
                </a:cubicBezTo>
                <a:cubicBezTo>
                  <a:pt x="11737012" y="4187050"/>
                  <a:pt x="11810728" y="4134148"/>
                  <a:pt x="11842320" y="4056557"/>
                </a:cubicBezTo>
                <a:cubicBezTo>
                  <a:pt x="11844075" y="4053030"/>
                  <a:pt x="11845831" y="4051267"/>
                  <a:pt x="11847586" y="4050826"/>
                </a:cubicBezTo>
                <a:cubicBezTo>
                  <a:pt x="11849340" y="4050386"/>
                  <a:pt x="11851096" y="4051267"/>
                  <a:pt x="11852851" y="4053030"/>
                </a:cubicBezTo>
                <a:cubicBezTo>
                  <a:pt x="11852851" y="4053030"/>
                  <a:pt x="11852851" y="4053030"/>
                  <a:pt x="11891464" y="4063611"/>
                </a:cubicBezTo>
                <a:cubicBezTo>
                  <a:pt x="11894974" y="4067138"/>
                  <a:pt x="11898484" y="4070664"/>
                  <a:pt x="11898484" y="4074191"/>
                </a:cubicBezTo>
                <a:cubicBezTo>
                  <a:pt x="11859871" y="4176469"/>
                  <a:pt x="11761585" y="4247006"/>
                  <a:pt x="11649257" y="4247006"/>
                </a:cubicBezTo>
                <a:cubicBezTo>
                  <a:pt x="11536929" y="4247006"/>
                  <a:pt x="11438641" y="4176469"/>
                  <a:pt x="11400028" y="4077719"/>
                </a:cubicBezTo>
                <a:cubicBezTo>
                  <a:pt x="11400028" y="4070664"/>
                  <a:pt x="11400028" y="4067138"/>
                  <a:pt x="11407049" y="4063611"/>
                </a:cubicBezTo>
                <a:cubicBezTo>
                  <a:pt x="11407049" y="4063611"/>
                  <a:pt x="11407049" y="4063611"/>
                  <a:pt x="11445662" y="4053030"/>
                </a:cubicBezTo>
                <a:cubicBezTo>
                  <a:pt x="11447417" y="4051267"/>
                  <a:pt x="11449172" y="4050386"/>
                  <a:pt x="11450927" y="4050826"/>
                </a:cubicBezTo>
                <a:close/>
                <a:moveTo>
                  <a:pt x="11603442" y="4044988"/>
                </a:moveTo>
                <a:cubicBezTo>
                  <a:pt x="11606935" y="4041442"/>
                  <a:pt x="11610428" y="4041442"/>
                  <a:pt x="11613922" y="4044988"/>
                </a:cubicBezTo>
                <a:cubicBezTo>
                  <a:pt x="11613922" y="4044988"/>
                  <a:pt x="11617414" y="4048534"/>
                  <a:pt x="11617414" y="4052079"/>
                </a:cubicBezTo>
                <a:cubicBezTo>
                  <a:pt x="11617414" y="4052079"/>
                  <a:pt x="11624401" y="4154898"/>
                  <a:pt x="11624401" y="4154898"/>
                </a:cubicBezTo>
                <a:cubicBezTo>
                  <a:pt x="11624401" y="4161989"/>
                  <a:pt x="11624401" y="4165535"/>
                  <a:pt x="11620908" y="4165535"/>
                </a:cubicBezTo>
                <a:cubicBezTo>
                  <a:pt x="11620908" y="4169080"/>
                  <a:pt x="11617414" y="4169080"/>
                  <a:pt x="11613922" y="4165535"/>
                </a:cubicBezTo>
                <a:cubicBezTo>
                  <a:pt x="11568509" y="4154898"/>
                  <a:pt x="11537070" y="4137171"/>
                  <a:pt x="11505632" y="4101715"/>
                </a:cubicBezTo>
                <a:cubicBezTo>
                  <a:pt x="11502138" y="4101715"/>
                  <a:pt x="11502138" y="4098170"/>
                  <a:pt x="11502138" y="4098170"/>
                </a:cubicBezTo>
                <a:cubicBezTo>
                  <a:pt x="11502138" y="4094625"/>
                  <a:pt x="11502138" y="4094625"/>
                  <a:pt x="11502138" y="4094625"/>
                </a:cubicBezTo>
                <a:cubicBezTo>
                  <a:pt x="11502138" y="4091080"/>
                  <a:pt x="11505632" y="4091080"/>
                  <a:pt x="11509124" y="4091080"/>
                </a:cubicBezTo>
                <a:cubicBezTo>
                  <a:pt x="11509124" y="4091080"/>
                  <a:pt x="11509124" y="4091080"/>
                  <a:pt x="11603442" y="4044988"/>
                </a:cubicBezTo>
                <a:close/>
                <a:moveTo>
                  <a:pt x="11688084" y="4041442"/>
                </a:moveTo>
                <a:cubicBezTo>
                  <a:pt x="11691578" y="4041442"/>
                  <a:pt x="11695071" y="4041442"/>
                  <a:pt x="11698565" y="4041442"/>
                </a:cubicBezTo>
                <a:cubicBezTo>
                  <a:pt x="11698565" y="4041442"/>
                  <a:pt x="11698565" y="4041442"/>
                  <a:pt x="11789388" y="4087353"/>
                </a:cubicBezTo>
                <a:cubicBezTo>
                  <a:pt x="11792882" y="4090885"/>
                  <a:pt x="11796375" y="4090885"/>
                  <a:pt x="11796375" y="4094417"/>
                </a:cubicBezTo>
                <a:cubicBezTo>
                  <a:pt x="11796375" y="4097948"/>
                  <a:pt x="11796375" y="4097948"/>
                  <a:pt x="11792882" y="4101480"/>
                </a:cubicBezTo>
                <a:cubicBezTo>
                  <a:pt x="11761442" y="4136796"/>
                  <a:pt x="11730003" y="4154454"/>
                  <a:pt x="11684592" y="4165049"/>
                </a:cubicBezTo>
                <a:cubicBezTo>
                  <a:pt x="11681098" y="4165049"/>
                  <a:pt x="11677605" y="4165049"/>
                  <a:pt x="11677605" y="4165049"/>
                </a:cubicBezTo>
                <a:cubicBezTo>
                  <a:pt x="11674112" y="4161517"/>
                  <a:pt x="11674112" y="4157985"/>
                  <a:pt x="11674112" y="4154454"/>
                </a:cubicBezTo>
                <a:cubicBezTo>
                  <a:pt x="11674112" y="4154454"/>
                  <a:pt x="11674112" y="4154454"/>
                  <a:pt x="11684592" y="4052038"/>
                </a:cubicBezTo>
                <a:cubicBezTo>
                  <a:pt x="11684592" y="4048506"/>
                  <a:pt x="11684592" y="4044974"/>
                  <a:pt x="11688084" y="4041442"/>
                </a:cubicBezTo>
                <a:close/>
                <a:moveTo>
                  <a:pt x="10810283" y="4002478"/>
                </a:moveTo>
                <a:lnTo>
                  <a:pt x="10851862" y="4002478"/>
                </a:lnTo>
                <a:cubicBezTo>
                  <a:pt x="10851862" y="4002478"/>
                  <a:pt x="10851862" y="4002478"/>
                  <a:pt x="10851862" y="4045088"/>
                </a:cubicBezTo>
                <a:cubicBezTo>
                  <a:pt x="10851862" y="4045088"/>
                  <a:pt x="10824142" y="4052190"/>
                  <a:pt x="10803353" y="4052190"/>
                </a:cubicBezTo>
                <a:cubicBezTo>
                  <a:pt x="10786028" y="4052190"/>
                  <a:pt x="10786028" y="4037987"/>
                  <a:pt x="10786028" y="4027334"/>
                </a:cubicBezTo>
                <a:cubicBezTo>
                  <a:pt x="10786028" y="4013131"/>
                  <a:pt x="10792958" y="4006029"/>
                  <a:pt x="10810283" y="4002478"/>
                </a:cubicBezTo>
                <a:close/>
                <a:moveTo>
                  <a:pt x="10494479" y="3932613"/>
                </a:moveTo>
                <a:cubicBezTo>
                  <a:pt x="10525716" y="3932613"/>
                  <a:pt x="10536128" y="3946681"/>
                  <a:pt x="10536128" y="3988885"/>
                </a:cubicBezTo>
                <a:cubicBezTo>
                  <a:pt x="10536128" y="4027570"/>
                  <a:pt x="10529187" y="4052189"/>
                  <a:pt x="10494479" y="4052189"/>
                </a:cubicBezTo>
                <a:cubicBezTo>
                  <a:pt x="10459770" y="4052189"/>
                  <a:pt x="10452829" y="4031088"/>
                  <a:pt x="10452829" y="3988885"/>
                </a:cubicBezTo>
                <a:cubicBezTo>
                  <a:pt x="10452829" y="3946681"/>
                  <a:pt x="10463241" y="3932613"/>
                  <a:pt x="10494479" y="3932613"/>
                </a:cubicBezTo>
                <a:close/>
                <a:moveTo>
                  <a:pt x="11639005" y="3928584"/>
                </a:moveTo>
                <a:cubicBezTo>
                  <a:pt x="11639005" y="3928584"/>
                  <a:pt x="11639005" y="3928584"/>
                  <a:pt x="11660034" y="3928584"/>
                </a:cubicBezTo>
                <a:cubicBezTo>
                  <a:pt x="11660034" y="3928584"/>
                  <a:pt x="11660034" y="3935677"/>
                  <a:pt x="11660034" y="3939224"/>
                </a:cubicBezTo>
                <a:cubicBezTo>
                  <a:pt x="11677559" y="3942771"/>
                  <a:pt x="11691578" y="3960506"/>
                  <a:pt x="11691578" y="3978241"/>
                </a:cubicBezTo>
                <a:cubicBezTo>
                  <a:pt x="11691578" y="3999523"/>
                  <a:pt x="11670549" y="4017258"/>
                  <a:pt x="11649519" y="4017258"/>
                </a:cubicBezTo>
                <a:cubicBezTo>
                  <a:pt x="11628490" y="4017258"/>
                  <a:pt x="11610966" y="3999523"/>
                  <a:pt x="11610966" y="3978241"/>
                </a:cubicBezTo>
                <a:cubicBezTo>
                  <a:pt x="11610966" y="3960506"/>
                  <a:pt x="11621480" y="3942771"/>
                  <a:pt x="11639005" y="3939224"/>
                </a:cubicBezTo>
                <a:cubicBezTo>
                  <a:pt x="11639005" y="3939224"/>
                  <a:pt x="11639005" y="3928584"/>
                  <a:pt x="11639005" y="3928584"/>
                </a:cubicBezTo>
                <a:close/>
                <a:moveTo>
                  <a:pt x="11649257" y="3917835"/>
                </a:moveTo>
                <a:cubicBezTo>
                  <a:pt x="11616236" y="3917835"/>
                  <a:pt x="11589469" y="3944904"/>
                  <a:pt x="11589469" y="3978295"/>
                </a:cubicBezTo>
                <a:cubicBezTo>
                  <a:pt x="11589469" y="4011686"/>
                  <a:pt x="11616236" y="4038755"/>
                  <a:pt x="11649257" y="4038755"/>
                </a:cubicBezTo>
                <a:cubicBezTo>
                  <a:pt x="11682277" y="4038755"/>
                  <a:pt x="11709045" y="4011686"/>
                  <a:pt x="11709045" y="3978295"/>
                </a:cubicBezTo>
                <a:cubicBezTo>
                  <a:pt x="11709045" y="3944904"/>
                  <a:pt x="11682277" y="3917835"/>
                  <a:pt x="11649257" y="3917835"/>
                </a:cubicBezTo>
                <a:close/>
                <a:moveTo>
                  <a:pt x="11649257" y="3911118"/>
                </a:moveTo>
                <a:cubicBezTo>
                  <a:pt x="11685987" y="3911118"/>
                  <a:pt x="11715763" y="3941194"/>
                  <a:pt x="11715763" y="3978295"/>
                </a:cubicBezTo>
                <a:cubicBezTo>
                  <a:pt x="11715763" y="4015397"/>
                  <a:pt x="11685987" y="4045473"/>
                  <a:pt x="11649257" y="4045473"/>
                </a:cubicBezTo>
                <a:cubicBezTo>
                  <a:pt x="11612526" y="4045473"/>
                  <a:pt x="11582751" y="4015397"/>
                  <a:pt x="11582751" y="3978295"/>
                </a:cubicBezTo>
                <a:cubicBezTo>
                  <a:pt x="11582751" y="3941194"/>
                  <a:pt x="11612526" y="3911118"/>
                  <a:pt x="11649257" y="3911118"/>
                </a:cubicBezTo>
                <a:close/>
                <a:moveTo>
                  <a:pt x="11824549" y="3908431"/>
                </a:moveTo>
                <a:cubicBezTo>
                  <a:pt x="11828050" y="3908431"/>
                  <a:pt x="11828050" y="3911957"/>
                  <a:pt x="11828050" y="3915484"/>
                </a:cubicBezTo>
                <a:cubicBezTo>
                  <a:pt x="11842055" y="3957806"/>
                  <a:pt x="11842055" y="3996601"/>
                  <a:pt x="11828050" y="4038923"/>
                </a:cubicBezTo>
                <a:cubicBezTo>
                  <a:pt x="11828050" y="4045977"/>
                  <a:pt x="11828050" y="4045977"/>
                  <a:pt x="11824549" y="4045977"/>
                </a:cubicBezTo>
                <a:cubicBezTo>
                  <a:pt x="11821047" y="4049504"/>
                  <a:pt x="11817546" y="4045977"/>
                  <a:pt x="11817546" y="4045977"/>
                </a:cubicBezTo>
                <a:lnTo>
                  <a:pt x="11730012" y="3986021"/>
                </a:lnTo>
                <a:cubicBezTo>
                  <a:pt x="11726510" y="3982494"/>
                  <a:pt x="11726510" y="3978967"/>
                  <a:pt x="11726510" y="3978967"/>
                </a:cubicBezTo>
                <a:cubicBezTo>
                  <a:pt x="11726510" y="3975441"/>
                  <a:pt x="11726510" y="3971914"/>
                  <a:pt x="11730012" y="3968386"/>
                </a:cubicBezTo>
                <a:cubicBezTo>
                  <a:pt x="11730012" y="3968386"/>
                  <a:pt x="11730012" y="3968386"/>
                  <a:pt x="11814044" y="3911957"/>
                </a:cubicBezTo>
                <a:cubicBezTo>
                  <a:pt x="11821047" y="3908431"/>
                  <a:pt x="11824549" y="3908431"/>
                  <a:pt x="11824549" y="3908431"/>
                </a:cubicBezTo>
                <a:close/>
                <a:moveTo>
                  <a:pt x="11473964" y="3908431"/>
                </a:moveTo>
                <a:cubicBezTo>
                  <a:pt x="11477466" y="3908431"/>
                  <a:pt x="11480967" y="3908431"/>
                  <a:pt x="11480967" y="3911957"/>
                </a:cubicBezTo>
                <a:lnTo>
                  <a:pt x="11568501" y="3968386"/>
                </a:lnTo>
                <a:cubicBezTo>
                  <a:pt x="11572002" y="3971914"/>
                  <a:pt x="11572002" y="3975441"/>
                  <a:pt x="11572002" y="3978967"/>
                </a:cubicBezTo>
                <a:cubicBezTo>
                  <a:pt x="11572002" y="3982494"/>
                  <a:pt x="11572002" y="3986021"/>
                  <a:pt x="11568501" y="3986021"/>
                </a:cubicBezTo>
                <a:cubicBezTo>
                  <a:pt x="11568501" y="3986021"/>
                  <a:pt x="11568501" y="3986021"/>
                  <a:pt x="11480967" y="4045977"/>
                </a:cubicBezTo>
                <a:cubicBezTo>
                  <a:pt x="11477466" y="4045977"/>
                  <a:pt x="11473964" y="4049504"/>
                  <a:pt x="11473964" y="4045977"/>
                </a:cubicBezTo>
                <a:cubicBezTo>
                  <a:pt x="11470463" y="4045977"/>
                  <a:pt x="11470463" y="4042450"/>
                  <a:pt x="11466961" y="4042450"/>
                </a:cubicBezTo>
                <a:cubicBezTo>
                  <a:pt x="11456457" y="3996601"/>
                  <a:pt x="11456457" y="3957806"/>
                  <a:pt x="11466961" y="3915484"/>
                </a:cubicBezTo>
                <a:cubicBezTo>
                  <a:pt x="11470463" y="3911957"/>
                  <a:pt x="11470463" y="3908431"/>
                  <a:pt x="11473964" y="3908431"/>
                </a:cubicBezTo>
                <a:close/>
                <a:moveTo>
                  <a:pt x="11070316" y="3897682"/>
                </a:moveTo>
                <a:cubicBezTo>
                  <a:pt x="11070316" y="3901208"/>
                  <a:pt x="11066828" y="3901208"/>
                  <a:pt x="11070316" y="3904735"/>
                </a:cubicBezTo>
                <a:cubicBezTo>
                  <a:pt x="11112166" y="4066969"/>
                  <a:pt x="11112166" y="4066969"/>
                  <a:pt x="11112166" y="4066969"/>
                </a:cubicBezTo>
                <a:cubicBezTo>
                  <a:pt x="11112166" y="4074023"/>
                  <a:pt x="11119141" y="4088130"/>
                  <a:pt x="11133091" y="4088130"/>
                </a:cubicBezTo>
                <a:cubicBezTo>
                  <a:pt x="11143554" y="4088130"/>
                  <a:pt x="11143554" y="4088130"/>
                  <a:pt x="11143554" y="4088130"/>
                </a:cubicBezTo>
                <a:cubicBezTo>
                  <a:pt x="11140066" y="4091657"/>
                  <a:pt x="11140066" y="4091657"/>
                  <a:pt x="11140066" y="4095183"/>
                </a:cubicBezTo>
                <a:cubicBezTo>
                  <a:pt x="11136578" y="4105763"/>
                  <a:pt x="11133091" y="4116344"/>
                  <a:pt x="11112166" y="4116344"/>
                </a:cubicBezTo>
                <a:cubicBezTo>
                  <a:pt x="11077291" y="4112818"/>
                  <a:pt x="11077291" y="4112818"/>
                  <a:pt x="11077291" y="4112818"/>
                </a:cubicBezTo>
                <a:cubicBezTo>
                  <a:pt x="11077291" y="4112818"/>
                  <a:pt x="11073804" y="4112818"/>
                  <a:pt x="11073804" y="4116344"/>
                </a:cubicBezTo>
                <a:cubicBezTo>
                  <a:pt x="11070316" y="4116344"/>
                  <a:pt x="11070316" y="4119871"/>
                  <a:pt x="11070316" y="4119871"/>
                </a:cubicBezTo>
                <a:cubicBezTo>
                  <a:pt x="11070316" y="4141032"/>
                  <a:pt x="11070316" y="4141032"/>
                  <a:pt x="11070316" y="4141032"/>
                </a:cubicBezTo>
                <a:cubicBezTo>
                  <a:pt x="11070316" y="4144559"/>
                  <a:pt x="11073804" y="4144559"/>
                  <a:pt x="11077291" y="4148086"/>
                </a:cubicBezTo>
                <a:cubicBezTo>
                  <a:pt x="11087754" y="4148086"/>
                  <a:pt x="11108678" y="4151612"/>
                  <a:pt x="11122628" y="4151612"/>
                </a:cubicBezTo>
                <a:cubicBezTo>
                  <a:pt x="11126116" y="4151612"/>
                  <a:pt x="11126116" y="4151612"/>
                  <a:pt x="11126116" y="4151612"/>
                </a:cubicBezTo>
                <a:cubicBezTo>
                  <a:pt x="11154016" y="4151612"/>
                  <a:pt x="11171453" y="4133978"/>
                  <a:pt x="11181916" y="4098710"/>
                </a:cubicBezTo>
                <a:cubicBezTo>
                  <a:pt x="11192378" y="4059915"/>
                  <a:pt x="11206329" y="4007013"/>
                  <a:pt x="11213303" y="3968218"/>
                </a:cubicBezTo>
                <a:cubicBezTo>
                  <a:pt x="11220279" y="3950584"/>
                  <a:pt x="11223766" y="3936476"/>
                  <a:pt x="11227253" y="3925896"/>
                </a:cubicBezTo>
                <a:cubicBezTo>
                  <a:pt x="11230741" y="3904735"/>
                  <a:pt x="11230741" y="3904735"/>
                  <a:pt x="11230741" y="3904735"/>
                </a:cubicBezTo>
                <a:cubicBezTo>
                  <a:pt x="11230741" y="3901208"/>
                  <a:pt x="11230741" y="3901208"/>
                  <a:pt x="11230741" y="3897682"/>
                </a:cubicBezTo>
                <a:cubicBezTo>
                  <a:pt x="11227253" y="3897682"/>
                  <a:pt x="11227253" y="3897682"/>
                  <a:pt x="11223766" y="3897682"/>
                </a:cubicBezTo>
                <a:cubicBezTo>
                  <a:pt x="11195866" y="3897682"/>
                  <a:pt x="11195866" y="3897682"/>
                  <a:pt x="11195866" y="3897682"/>
                </a:cubicBezTo>
                <a:cubicBezTo>
                  <a:pt x="11192378" y="3897682"/>
                  <a:pt x="11188891" y="3897682"/>
                  <a:pt x="11188891" y="3901208"/>
                </a:cubicBezTo>
                <a:cubicBezTo>
                  <a:pt x="11150528" y="4045808"/>
                  <a:pt x="11150528" y="4045808"/>
                  <a:pt x="11150528" y="4045808"/>
                </a:cubicBezTo>
                <a:cubicBezTo>
                  <a:pt x="11147041" y="4045808"/>
                  <a:pt x="11147041" y="4045808"/>
                  <a:pt x="11147041" y="4045808"/>
                </a:cubicBezTo>
                <a:cubicBezTo>
                  <a:pt x="11112166" y="3901208"/>
                  <a:pt x="11112166" y="3901208"/>
                  <a:pt x="11112166" y="3901208"/>
                </a:cubicBezTo>
                <a:cubicBezTo>
                  <a:pt x="11108678" y="3897682"/>
                  <a:pt x="11108678" y="3897682"/>
                  <a:pt x="11105191" y="3897682"/>
                </a:cubicBezTo>
                <a:cubicBezTo>
                  <a:pt x="11077291" y="3897682"/>
                  <a:pt x="11077291" y="3897682"/>
                  <a:pt x="11077291" y="3897682"/>
                </a:cubicBezTo>
                <a:cubicBezTo>
                  <a:pt x="11073804" y="3897682"/>
                  <a:pt x="11070316" y="3897682"/>
                  <a:pt x="11070316" y="3897682"/>
                </a:cubicBezTo>
                <a:close/>
                <a:moveTo>
                  <a:pt x="11038289" y="3893651"/>
                </a:moveTo>
                <a:cubicBezTo>
                  <a:pt x="11017163" y="3893651"/>
                  <a:pt x="10999559" y="3907722"/>
                  <a:pt x="10985474" y="3914757"/>
                </a:cubicBezTo>
                <a:cubicBezTo>
                  <a:pt x="10985474" y="3904204"/>
                  <a:pt x="10985474" y="3904204"/>
                  <a:pt x="10985474" y="3904204"/>
                </a:cubicBezTo>
                <a:cubicBezTo>
                  <a:pt x="10985474" y="3897169"/>
                  <a:pt x="10981954" y="3897169"/>
                  <a:pt x="10978433" y="3897169"/>
                </a:cubicBezTo>
                <a:cubicBezTo>
                  <a:pt x="10950264" y="3897169"/>
                  <a:pt x="10950264" y="3897169"/>
                  <a:pt x="10950264" y="3897169"/>
                </a:cubicBezTo>
                <a:cubicBezTo>
                  <a:pt x="10946743" y="3897169"/>
                  <a:pt x="10943222" y="3897169"/>
                  <a:pt x="10943222" y="3904204"/>
                </a:cubicBezTo>
                <a:cubicBezTo>
                  <a:pt x="10943222" y="4080087"/>
                  <a:pt x="10943222" y="4080087"/>
                  <a:pt x="10943222" y="4080087"/>
                </a:cubicBezTo>
                <a:cubicBezTo>
                  <a:pt x="10943222" y="4083605"/>
                  <a:pt x="10946743" y="4087122"/>
                  <a:pt x="10950264" y="4087122"/>
                </a:cubicBezTo>
                <a:cubicBezTo>
                  <a:pt x="10978433" y="4087122"/>
                  <a:pt x="10978433" y="4087122"/>
                  <a:pt x="10978433" y="4087122"/>
                </a:cubicBezTo>
                <a:cubicBezTo>
                  <a:pt x="10981954" y="4087122"/>
                  <a:pt x="10985474" y="4083605"/>
                  <a:pt x="10985474" y="4080087"/>
                </a:cubicBezTo>
                <a:cubicBezTo>
                  <a:pt x="10985474" y="3956969"/>
                  <a:pt x="10985474" y="3956969"/>
                  <a:pt x="10985474" y="3956969"/>
                </a:cubicBezTo>
                <a:cubicBezTo>
                  <a:pt x="10992517" y="3953451"/>
                  <a:pt x="11013643" y="3935863"/>
                  <a:pt x="11038289" y="3935863"/>
                </a:cubicBezTo>
                <a:cubicBezTo>
                  <a:pt x="11041811" y="3932345"/>
                  <a:pt x="11045332" y="3932345"/>
                  <a:pt x="11045332" y="3928828"/>
                </a:cubicBezTo>
                <a:cubicBezTo>
                  <a:pt x="11045332" y="3900687"/>
                  <a:pt x="11045332" y="3900687"/>
                  <a:pt x="11045332" y="3900687"/>
                </a:cubicBezTo>
                <a:cubicBezTo>
                  <a:pt x="11045332" y="3900687"/>
                  <a:pt x="11045332" y="3897169"/>
                  <a:pt x="11041811" y="3897169"/>
                </a:cubicBezTo>
                <a:cubicBezTo>
                  <a:pt x="11041811" y="3893651"/>
                  <a:pt x="11038289" y="3893651"/>
                  <a:pt x="11038289" y="3893651"/>
                </a:cubicBezTo>
                <a:close/>
                <a:moveTo>
                  <a:pt x="10831647" y="3889620"/>
                </a:moveTo>
                <a:cubicBezTo>
                  <a:pt x="10810578" y="3889620"/>
                  <a:pt x="10775463" y="3896691"/>
                  <a:pt x="10761417" y="3896691"/>
                </a:cubicBezTo>
                <a:cubicBezTo>
                  <a:pt x="10757905" y="3896691"/>
                  <a:pt x="10754394" y="3900227"/>
                  <a:pt x="10754394" y="3903763"/>
                </a:cubicBezTo>
                <a:cubicBezTo>
                  <a:pt x="10754394" y="3903763"/>
                  <a:pt x="10754394" y="3903763"/>
                  <a:pt x="10754394" y="3928512"/>
                </a:cubicBezTo>
                <a:cubicBezTo>
                  <a:pt x="10754394" y="3932048"/>
                  <a:pt x="10754394" y="3932048"/>
                  <a:pt x="10757905" y="3935584"/>
                </a:cubicBezTo>
                <a:cubicBezTo>
                  <a:pt x="10757905" y="3935584"/>
                  <a:pt x="10761417" y="3935584"/>
                  <a:pt x="10761417" y="3935584"/>
                </a:cubicBezTo>
                <a:cubicBezTo>
                  <a:pt x="10778974" y="3935584"/>
                  <a:pt x="10807067" y="3932048"/>
                  <a:pt x="10828136" y="3932048"/>
                </a:cubicBezTo>
                <a:cubicBezTo>
                  <a:pt x="10842182" y="3932048"/>
                  <a:pt x="10852717" y="3942655"/>
                  <a:pt x="10852717" y="3956798"/>
                </a:cubicBezTo>
                <a:cubicBezTo>
                  <a:pt x="10852717" y="3956798"/>
                  <a:pt x="10852717" y="3956798"/>
                  <a:pt x="10852717" y="3967405"/>
                </a:cubicBezTo>
                <a:cubicBezTo>
                  <a:pt x="10852717" y="3967405"/>
                  <a:pt x="10852717" y="3967405"/>
                  <a:pt x="10803555" y="3970941"/>
                </a:cubicBezTo>
                <a:cubicBezTo>
                  <a:pt x="10761417" y="3974476"/>
                  <a:pt x="10740347" y="3992154"/>
                  <a:pt x="10740347" y="4031046"/>
                </a:cubicBezTo>
                <a:cubicBezTo>
                  <a:pt x="10740347" y="4069938"/>
                  <a:pt x="10761417" y="4091152"/>
                  <a:pt x="10796532" y="4091152"/>
                </a:cubicBezTo>
                <a:cubicBezTo>
                  <a:pt x="10824625" y="4091152"/>
                  <a:pt x="10859740" y="4077009"/>
                  <a:pt x="10859740" y="4077009"/>
                </a:cubicBezTo>
                <a:cubicBezTo>
                  <a:pt x="10866763" y="4084081"/>
                  <a:pt x="10873786" y="4087616"/>
                  <a:pt x="10887833" y="4091152"/>
                </a:cubicBezTo>
                <a:cubicBezTo>
                  <a:pt x="10891344" y="4091152"/>
                  <a:pt x="10891344" y="4091152"/>
                  <a:pt x="10894855" y="4087616"/>
                </a:cubicBezTo>
                <a:cubicBezTo>
                  <a:pt x="10894855" y="4087616"/>
                  <a:pt x="10894855" y="4084081"/>
                  <a:pt x="10894855" y="4084081"/>
                </a:cubicBezTo>
                <a:cubicBezTo>
                  <a:pt x="10894855" y="4084081"/>
                  <a:pt x="10894855" y="4084081"/>
                  <a:pt x="10894855" y="3956798"/>
                </a:cubicBezTo>
                <a:cubicBezTo>
                  <a:pt x="10894855" y="3910834"/>
                  <a:pt x="10873786" y="3889620"/>
                  <a:pt x="10831647" y="3889620"/>
                </a:cubicBezTo>
                <a:close/>
                <a:moveTo>
                  <a:pt x="10495822" y="3889619"/>
                </a:moveTo>
                <a:cubicBezTo>
                  <a:pt x="10448333" y="3889619"/>
                  <a:pt x="10409835" y="3934734"/>
                  <a:pt x="10409835" y="3990386"/>
                </a:cubicBezTo>
                <a:cubicBezTo>
                  <a:pt x="10409835" y="4046038"/>
                  <a:pt x="10448333" y="4091152"/>
                  <a:pt x="10495822" y="4091152"/>
                </a:cubicBezTo>
                <a:cubicBezTo>
                  <a:pt x="10543311" y="4091152"/>
                  <a:pt x="10581809" y="4046038"/>
                  <a:pt x="10581809" y="3990386"/>
                </a:cubicBezTo>
                <a:cubicBezTo>
                  <a:pt x="10581809" y="3934734"/>
                  <a:pt x="10543311" y="3889619"/>
                  <a:pt x="10495822" y="3889619"/>
                </a:cubicBezTo>
                <a:close/>
                <a:moveTo>
                  <a:pt x="10241892" y="3865436"/>
                </a:moveTo>
                <a:cubicBezTo>
                  <a:pt x="10248859" y="3865436"/>
                  <a:pt x="10255825" y="3865436"/>
                  <a:pt x="10273241" y="3865436"/>
                </a:cubicBezTo>
                <a:cubicBezTo>
                  <a:pt x="10273241" y="3865436"/>
                  <a:pt x="10273241" y="3865436"/>
                  <a:pt x="10290657" y="3865436"/>
                </a:cubicBezTo>
                <a:cubicBezTo>
                  <a:pt x="10322007" y="3865436"/>
                  <a:pt x="10335940" y="3886689"/>
                  <a:pt x="10335940" y="3904400"/>
                </a:cubicBezTo>
                <a:cubicBezTo>
                  <a:pt x="10335940" y="3929194"/>
                  <a:pt x="10318523" y="3943362"/>
                  <a:pt x="10287174" y="3943362"/>
                </a:cubicBezTo>
                <a:cubicBezTo>
                  <a:pt x="10266274" y="3943362"/>
                  <a:pt x="10248859" y="3943362"/>
                  <a:pt x="10241892" y="3943362"/>
                </a:cubicBezTo>
                <a:cubicBezTo>
                  <a:pt x="10241892" y="3943362"/>
                  <a:pt x="10241892" y="3943362"/>
                  <a:pt x="10241892" y="3865436"/>
                </a:cubicBezTo>
                <a:close/>
                <a:moveTo>
                  <a:pt x="10659063" y="3852001"/>
                </a:moveTo>
                <a:cubicBezTo>
                  <a:pt x="10659063" y="3852001"/>
                  <a:pt x="10659063" y="3852001"/>
                  <a:pt x="10627410" y="3859035"/>
                </a:cubicBezTo>
                <a:cubicBezTo>
                  <a:pt x="10623893" y="3859035"/>
                  <a:pt x="10623893" y="3862552"/>
                  <a:pt x="10623893" y="3866069"/>
                </a:cubicBezTo>
                <a:cubicBezTo>
                  <a:pt x="10623893" y="3866069"/>
                  <a:pt x="10623893" y="3866069"/>
                  <a:pt x="10623893" y="3897721"/>
                </a:cubicBezTo>
                <a:cubicBezTo>
                  <a:pt x="10623893" y="3897721"/>
                  <a:pt x="10623893" y="3897721"/>
                  <a:pt x="10606308" y="3897721"/>
                </a:cubicBezTo>
                <a:cubicBezTo>
                  <a:pt x="10602792" y="3897721"/>
                  <a:pt x="10599275" y="3897721"/>
                  <a:pt x="10599275" y="3904755"/>
                </a:cubicBezTo>
                <a:cubicBezTo>
                  <a:pt x="10599275" y="3904755"/>
                  <a:pt x="10599275" y="3904755"/>
                  <a:pt x="10599275" y="3929373"/>
                </a:cubicBezTo>
                <a:cubicBezTo>
                  <a:pt x="10599275" y="3932891"/>
                  <a:pt x="10602792" y="3936407"/>
                  <a:pt x="10606308" y="3936407"/>
                </a:cubicBezTo>
                <a:cubicBezTo>
                  <a:pt x="10606308" y="3936407"/>
                  <a:pt x="10606308" y="3936407"/>
                  <a:pt x="10623893" y="3936407"/>
                </a:cubicBezTo>
                <a:cubicBezTo>
                  <a:pt x="10623893" y="3936407"/>
                  <a:pt x="10623893" y="3936407"/>
                  <a:pt x="10623893" y="4020814"/>
                </a:cubicBezTo>
                <a:cubicBezTo>
                  <a:pt x="10623893" y="4073567"/>
                  <a:pt x="10637961" y="4091152"/>
                  <a:pt x="10680164" y="4091152"/>
                </a:cubicBezTo>
                <a:cubicBezTo>
                  <a:pt x="10690715" y="4091152"/>
                  <a:pt x="10701266" y="4087636"/>
                  <a:pt x="10711817" y="4087636"/>
                </a:cubicBezTo>
                <a:cubicBezTo>
                  <a:pt x="10715334" y="4087636"/>
                  <a:pt x="10718851" y="4084119"/>
                  <a:pt x="10718851" y="4080601"/>
                </a:cubicBezTo>
                <a:cubicBezTo>
                  <a:pt x="10718851" y="4080601"/>
                  <a:pt x="10718851" y="4080601"/>
                  <a:pt x="10718851" y="4055983"/>
                </a:cubicBezTo>
                <a:cubicBezTo>
                  <a:pt x="10718851" y="4052466"/>
                  <a:pt x="10715334" y="4048949"/>
                  <a:pt x="10711817" y="4048949"/>
                </a:cubicBezTo>
                <a:cubicBezTo>
                  <a:pt x="10704783" y="4048949"/>
                  <a:pt x="10694232" y="4048949"/>
                  <a:pt x="10687198" y="4048949"/>
                </a:cubicBezTo>
                <a:cubicBezTo>
                  <a:pt x="10666096" y="4048949"/>
                  <a:pt x="10666096" y="4041915"/>
                  <a:pt x="10666096" y="4013780"/>
                </a:cubicBezTo>
                <a:cubicBezTo>
                  <a:pt x="10666096" y="4013780"/>
                  <a:pt x="10666096" y="4013780"/>
                  <a:pt x="10666096" y="3936407"/>
                </a:cubicBezTo>
                <a:cubicBezTo>
                  <a:pt x="10666096" y="3936407"/>
                  <a:pt x="10666096" y="3936407"/>
                  <a:pt x="10711817" y="3936407"/>
                </a:cubicBezTo>
                <a:cubicBezTo>
                  <a:pt x="10715334" y="3936407"/>
                  <a:pt x="10718851" y="3932891"/>
                  <a:pt x="10718851" y="3929373"/>
                </a:cubicBezTo>
                <a:cubicBezTo>
                  <a:pt x="10718851" y="3929373"/>
                  <a:pt x="10718851" y="3929373"/>
                  <a:pt x="10718851" y="3904755"/>
                </a:cubicBezTo>
                <a:cubicBezTo>
                  <a:pt x="10718851" y="3897721"/>
                  <a:pt x="10715334" y="3897721"/>
                  <a:pt x="10711817" y="3897721"/>
                </a:cubicBezTo>
                <a:cubicBezTo>
                  <a:pt x="10711817" y="3897721"/>
                  <a:pt x="10711817" y="3897721"/>
                  <a:pt x="10666096" y="3897721"/>
                </a:cubicBezTo>
                <a:cubicBezTo>
                  <a:pt x="10666096" y="3897721"/>
                  <a:pt x="10666096" y="3897721"/>
                  <a:pt x="10666096" y="3859035"/>
                </a:cubicBezTo>
                <a:cubicBezTo>
                  <a:pt x="10666096" y="3855518"/>
                  <a:pt x="10666096" y="3855518"/>
                  <a:pt x="10662580" y="3852001"/>
                </a:cubicBezTo>
                <a:cubicBezTo>
                  <a:pt x="10662580" y="3852001"/>
                  <a:pt x="10659063" y="3852001"/>
                  <a:pt x="10659063" y="3852001"/>
                </a:cubicBezTo>
                <a:close/>
                <a:moveTo>
                  <a:pt x="10283668" y="3823787"/>
                </a:moveTo>
                <a:cubicBezTo>
                  <a:pt x="10273174" y="3823787"/>
                  <a:pt x="10241689" y="3823787"/>
                  <a:pt x="10203208" y="3827298"/>
                </a:cubicBezTo>
                <a:cubicBezTo>
                  <a:pt x="10199710" y="3827298"/>
                  <a:pt x="10196211" y="3830809"/>
                  <a:pt x="10196211" y="3834320"/>
                </a:cubicBezTo>
                <a:cubicBezTo>
                  <a:pt x="10196211" y="3834320"/>
                  <a:pt x="10196211" y="3834320"/>
                  <a:pt x="10196211" y="4080100"/>
                </a:cubicBezTo>
                <a:cubicBezTo>
                  <a:pt x="10196211" y="4083611"/>
                  <a:pt x="10199710" y="4087122"/>
                  <a:pt x="10203208" y="4087122"/>
                </a:cubicBezTo>
                <a:cubicBezTo>
                  <a:pt x="10203208" y="4087122"/>
                  <a:pt x="10203208" y="4087122"/>
                  <a:pt x="10234693" y="4087122"/>
                </a:cubicBezTo>
                <a:cubicBezTo>
                  <a:pt x="10238191" y="4087122"/>
                  <a:pt x="10241689" y="4083611"/>
                  <a:pt x="10241689" y="4080100"/>
                </a:cubicBezTo>
                <a:cubicBezTo>
                  <a:pt x="10241689" y="4080100"/>
                  <a:pt x="10241689" y="4080100"/>
                  <a:pt x="10241689" y="3981788"/>
                </a:cubicBezTo>
                <a:cubicBezTo>
                  <a:pt x="10252184" y="3985299"/>
                  <a:pt x="10269675" y="3985299"/>
                  <a:pt x="10290665" y="3985299"/>
                </a:cubicBezTo>
                <a:cubicBezTo>
                  <a:pt x="10290665" y="3985299"/>
                  <a:pt x="10290665" y="3985299"/>
                  <a:pt x="10336143" y="4083611"/>
                </a:cubicBezTo>
                <a:cubicBezTo>
                  <a:pt x="10336143" y="4083611"/>
                  <a:pt x="10339641" y="4087122"/>
                  <a:pt x="10343139" y="4087122"/>
                </a:cubicBezTo>
                <a:cubicBezTo>
                  <a:pt x="10343139" y="4087122"/>
                  <a:pt x="10343139" y="4087122"/>
                  <a:pt x="10374624" y="4087122"/>
                </a:cubicBezTo>
                <a:cubicBezTo>
                  <a:pt x="10378122" y="4087122"/>
                  <a:pt x="10381620" y="4083611"/>
                  <a:pt x="10381620" y="4083611"/>
                </a:cubicBezTo>
                <a:cubicBezTo>
                  <a:pt x="10381620" y="4080100"/>
                  <a:pt x="10381620" y="4080100"/>
                  <a:pt x="10381620" y="4076589"/>
                </a:cubicBezTo>
                <a:lnTo>
                  <a:pt x="10336143" y="3971255"/>
                </a:lnTo>
                <a:cubicBezTo>
                  <a:pt x="10367627" y="3957210"/>
                  <a:pt x="10381620" y="3936143"/>
                  <a:pt x="10381620" y="3904543"/>
                </a:cubicBezTo>
                <a:cubicBezTo>
                  <a:pt x="10381620" y="3865920"/>
                  <a:pt x="10364129" y="3823787"/>
                  <a:pt x="10290665" y="3823787"/>
                </a:cubicBezTo>
                <a:cubicBezTo>
                  <a:pt x="10290665" y="3823787"/>
                  <a:pt x="10287167" y="3823787"/>
                  <a:pt x="10283668" y="3823787"/>
                </a:cubicBezTo>
                <a:close/>
                <a:moveTo>
                  <a:pt x="11839186" y="3792865"/>
                </a:moveTo>
                <a:cubicBezTo>
                  <a:pt x="11841365" y="3793306"/>
                  <a:pt x="11843980" y="3795069"/>
                  <a:pt x="11845722" y="3798596"/>
                </a:cubicBezTo>
                <a:cubicBezTo>
                  <a:pt x="11901498" y="3855026"/>
                  <a:pt x="11929385" y="3946723"/>
                  <a:pt x="11908470" y="4038420"/>
                </a:cubicBezTo>
                <a:cubicBezTo>
                  <a:pt x="11908470" y="4041947"/>
                  <a:pt x="11904984" y="4045473"/>
                  <a:pt x="11898012" y="4041947"/>
                </a:cubicBezTo>
                <a:cubicBezTo>
                  <a:pt x="11898012" y="4041947"/>
                  <a:pt x="11898012" y="4041947"/>
                  <a:pt x="11859666" y="4031366"/>
                </a:cubicBezTo>
                <a:cubicBezTo>
                  <a:pt x="11856180" y="4031366"/>
                  <a:pt x="11852694" y="4027839"/>
                  <a:pt x="11852694" y="4020786"/>
                </a:cubicBezTo>
                <a:cubicBezTo>
                  <a:pt x="11866638" y="3946723"/>
                  <a:pt x="11849208" y="3886766"/>
                  <a:pt x="11807377" y="3840918"/>
                </a:cubicBezTo>
                <a:cubicBezTo>
                  <a:pt x="11800405" y="3837392"/>
                  <a:pt x="11800405" y="3830337"/>
                  <a:pt x="11807377" y="3826811"/>
                </a:cubicBezTo>
                <a:cubicBezTo>
                  <a:pt x="11807377" y="3826811"/>
                  <a:pt x="11807377" y="3826811"/>
                  <a:pt x="11835264" y="3795069"/>
                </a:cubicBezTo>
                <a:cubicBezTo>
                  <a:pt x="11835264" y="3793306"/>
                  <a:pt x="11837008" y="3792424"/>
                  <a:pt x="11839186" y="3792865"/>
                </a:cubicBezTo>
                <a:close/>
                <a:moveTo>
                  <a:pt x="11458923" y="3792865"/>
                </a:moveTo>
                <a:cubicBezTo>
                  <a:pt x="11461124" y="3792424"/>
                  <a:pt x="11462885" y="3793306"/>
                  <a:pt x="11462885" y="3795069"/>
                </a:cubicBezTo>
                <a:cubicBezTo>
                  <a:pt x="11462885" y="3795069"/>
                  <a:pt x="11462885" y="3795069"/>
                  <a:pt x="11494585" y="3826811"/>
                </a:cubicBezTo>
                <a:cubicBezTo>
                  <a:pt x="11498108" y="3830337"/>
                  <a:pt x="11498108" y="3837392"/>
                  <a:pt x="11491063" y="3840918"/>
                </a:cubicBezTo>
                <a:cubicBezTo>
                  <a:pt x="11448796" y="3886766"/>
                  <a:pt x="11431184" y="3946723"/>
                  <a:pt x="11445274" y="4020786"/>
                </a:cubicBezTo>
                <a:cubicBezTo>
                  <a:pt x="11445274" y="4027839"/>
                  <a:pt x="11441752" y="4031366"/>
                  <a:pt x="11438229" y="4031366"/>
                </a:cubicBezTo>
                <a:cubicBezTo>
                  <a:pt x="11438229" y="4031366"/>
                  <a:pt x="11438229" y="4031366"/>
                  <a:pt x="11399484" y="4041947"/>
                </a:cubicBezTo>
                <a:cubicBezTo>
                  <a:pt x="11392439" y="4045473"/>
                  <a:pt x="11388917" y="4041947"/>
                  <a:pt x="11388917" y="4038420"/>
                </a:cubicBezTo>
                <a:cubicBezTo>
                  <a:pt x="11367783" y="3946723"/>
                  <a:pt x="11395962" y="3855026"/>
                  <a:pt x="11452318" y="3798596"/>
                </a:cubicBezTo>
                <a:cubicBezTo>
                  <a:pt x="11454079" y="3795069"/>
                  <a:pt x="11456721" y="3793306"/>
                  <a:pt x="11458923" y="3792865"/>
                </a:cubicBezTo>
                <a:close/>
                <a:moveTo>
                  <a:pt x="11677605" y="3787511"/>
                </a:moveTo>
                <a:cubicBezTo>
                  <a:pt x="11681098" y="3787511"/>
                  <a:pt x="11681098" y="3787511"/>
                  <a:pt x="11684592" y="3787511"/>
                </a:cubicBezTo>
                <a:cubicBezTo>
                  <a:pt x="11730003" y="3798107"/>
                  <a:pt x="11761442" y="3815764"/>
                  <a:pt x="11792882" y="3851080"/>
                </a:cubicBezTo>
                <a:cubicBezTo>
                  <a:pt x="11796375" y="3854612"/>
                  <a:pt x="11796375" y="3854612"/>
                  <a:pt x="11796375" y="3858144"/>
                </a:cubicBezTo>
                <a:cubicBezTo>
                  <a:pt x="11796375" y="3861675"/>
                  <a:pt x="11792882" y="3861675"/>
                  <a:pt x="11789388" y="3865207"/>
                </a:cubicBezTo>
                <a:cubicBezTo>
                  <a:pt x="11789388" y="3865207"/>
                  <a:pt x="11789388" y="3865207"/>
                  <a:pt x="11698565" y="3911118"/>
                </a:cubicBezTo>
                <a:cubicBezTo>
                  <a:pt x="11695071" y="3911118"/>
                  <a:pt x="11691578" y="3911118"/>
                  <a:pt x="11688084" y="3911118"/>
                </a:cubicBezTo>
                <a:cubicBezTo>
                  <a:pt x="11684592" y="3907586"/>
                  <a:pt x="11684592" y="3904054"/>
                  <a:pt x="11681098" y="3900523"/>
                </a:cubicBezTo>
                <a:cubicBezTo>
                  <a:pt x="11681098" y="3900523"/>
                  <a:pt x="11681098" y="3900523"/>
                  <a:pt x="11674112" y="3798107"/>
                </a:cubicBezTo>
                <a:cubicBezTo>
                  <a:pt x="11674112" y="3794575"/>
                  <a:pt x="11674112" y="3791043"/>
                  <a:pt x="11677605" y="3787511"/>
                </a:cubicBezTo>
                <a:close/>
                <a:moveTo>
                  <a:pt x="11613922" y="3787511"/>
                </a:moveTo>
                <a:cubicBezTo>
                  <a:pt x="11617414" y="3787511"/>
                  <a:pt x="11617414" y="3787511"/>
                  <a:pt x="11620908" y="3787511"/>
                </a:cubicBezTo>
                <a:cubicBezTo>
                  <a:pt x="11620908" y="3791043"/>
                  <a:pt x="11624401" y="3794575"/>
                  <a:pt x="11624401" y="3798107"/>
                </a:cubicBezTo>
                <a:cubicBezTo>
                  <a:pt x="11624401" y="3798107"/>
                  <a:pt x="11624401" y="3798107"/>
                  <a:pt x="11613922" y="3904054"/>
                </a:cubicBezTo>
                <a:cubicBezTo>
                  <a:pt x="11613922" y="3907586"/>
                  <a:pt x="11613922" y="3911118"/>
                  <a:pt x="11610428" y="3911118"/>
                </a:cubicBezTo>
                <a:cubicBezTo>
                  <a:pt x="11606935" y="3911118"/>
                  <a:pt x="11603442" y="3911118"/>
                  <a:pt x="11599949" y="3911118"/>
                </a:cubicBezTo>
                <a:cubicBezTo>
                  <a:pt x="11599949" y="3911118"/>
                  <a:pt x="11599949" y="3911118"/>
                  <a:pt x="11509124" y="3865207"/>
                </a:cubicBezTo>
                <a:cubicBezTo>
                  <a:pt x="11505632" y="3865207"/>
                  <a:pt x="11502138" y="3861675"/>
                  <a:pt x="11502138" y="3858144"/>
                </a:cubicBezTo>
                <a:cubicBezTo>
                  <a:pt x="11502138" y="3858144"/>
                  <a:pt x="11502138" y="3854612"/>
                  <a:pt x="11505632" y="3851080"/>
                </a:cubicBezTo>
                <a:cubicBezTo>
                  <a:pt x="11537070" y="3819296"/>
                  <a:pt x="11568509" y="3798107"/>
                  <a:pt x="11613922" y="3787511"/>
                </a:cubicBezTo>
                <a:close/>
                <a:moveTo>
                  <a:pt x="11532772" y="3752579"/>
                </a:moveTo>
                <a:cubicBezTo>
                  <a:pt x="11536265" y="3752579"/>
                  <a:pt x="11539758" y="3756274"/>
                  <a:pt x="11539758" y="3759969"/>
                </a:cubicBezTo>
                <a:cubicBezTo>
                  <a:pt x="11539758" y="3763664"/>
                  <a:pt x="11539758" y="3763664"/>
                  <a:pt x="11536265" y="3763664"/>
                </a:cubicBezTo>
                <a:cubicBezTo>
                  <a:pt x="11536265" y="3763664"/>
                  <a:pt x="11536265" y="3763664"/>
                  <a:pt x="11529278" y="3767359"/>
                </a:cubicBezTo>
                <a:cubicBezTo>
                  <a:pt x="11529278" y="3767359"/>
                  <a:pt x="11529278" y="3767359"/>
                  <a:pt x="11525785" y="3759969"/>
                </a:cubicBezTo>
                <a:cubicBezTo>
                  <a:pt x="11525785" y="3759969"/>
                  <a:pt x="11525785" y="3759969"/>
                  <a:pt x="11522292" y="3759969"/>
                </a:cubicBezTo>
                <a:cubicBezTo>
                  <a:pt x="11525785" y="3756274"/>
                  <a:pt x="11529278" y="3756274"/>
                  <a:pt x="11532772" y="3752579"/>
                </a:cubicBezTo>
                <a:close/>
                <a:moveTo>
                  <a:pt x="11529297" y="3745382"/>
                </a:moveTo>
                <a:cubicBezTo>
                  <a:pt x="11525746" y="3748932"/>
                  <a:pt x="11518645" y="3752484"/>
                  <a:pt x="11511543" y="3756034"/>
                </a:cubicBezTo>
                <a:cubicBezTo>
                  <a:pt x="11511543" y="3756034"/>
                  <a:pt x="11511543" y="3756034"/>
                  <a:pt x="11515094" y="3759585"/>
                </a:cubicBezTo>
                <a:lnTo>
                  <a:pt x="11532848" y="3791543"/>
                </a:lnTo>
                <a:cubicBezTo>
                  <a:pt x="11536399" y="3791543"/>
                  <a:pt x="11536399" y="3787991"/>
                  <a:pt x="11539950" y="3787991"/>
                </a:cubicBezTo>
                <a:cubicBezTo>
                  <a:pt x="11539950" y="3787991"/>
                  <a:pt x="11539950" y="3787991"/>
                  <a:pt x="11532848" y="3773788"/>
                </a:cubicBezTo>
                <a:cubicBezTo>
                  <a:pt x="11532848" y="3773788"/>
                  <a:pt x="11532848" y="3773788"/>
                  <a:pt x="11539950" y="3770238"/>
                </a:cubicBezTo>
                <a:cubicBezTo>
                  <a:pt x="11539950" y="3770238"/>
                  <a:pt x="11539950" y="3770238"/>
                  <a:pt x="11554153" y="3780890"/>
                </a:cubicBezTo>
                <a:cubicBezTo>
                  <a:pt x="11557704" y="3777339"/>
                  <a:pt x="11557704" y="3777339"/>
                  <a:pt x="11561255" y="3777339"/>
                </a:cubicBezTo>
                <a:cubicBezTo>
                  <a:pt x="11561255" y="3777339"/>
                  <a:pt x="11561255" y="3777339"/>
                  <a:pt x="11547052" y="3763136"/>
                </a:cubicBezTo>
                <a:cubicBezTo>
                  <a:pt x="11547052" y="3763136"/>
                  <a:pt x="11547052" y="3763136"/>
                  <a:pt x="11547052" y="3759585"/>
                </a:cubicBezTo>
                <a:cubicBezTo>
                  <a:pt x="11550602" y="3752484"/>
                  <a:pt x="11539950" y="3741831"/>
                  <a:pt x="11529297" y="3745382"/>
                </a:cubicBezTo>
                <a:close/>
                <a:moveTo>
                  <a:pt x="11750205" y="3739144"/>
                </a:moveTo>
                <a:cubicBezTo>
                  <a:pt x="11753748" y="3763328"/>
                  <a:pt x="11753748" y="3763328"/>
                  <a:pt x="11753748" y="3763328"/>
                </a:cubicBezTo>
                <a:cubicBezTo>
                  <a:pt x="11746663" y="3780602"/>
                  <a:pt x="11746663" y="3780602"/>
                  <a:pt x="11746663" y="3780602"/>
                </a:cubicBezTo>
                <a:lnTo>
                  <a:pt x="11753748" y="3787511"/>
                </a:lnTo>
                <a:cubicBezTo>
                  <a:pt x="11760832" y="3770237"/>
                  <a:pt x="11760832" y="3770237"/>
                  <a:pt x="11760832" y="3770237"/>
                </a:cubicBezTo>
                <a:cubicBezTo>
                  <a:pt x="11785626" y="3756418"/>
                  <a:pt x="11785626" y="3756418"/>
                  <a:pt x="11785626" y="3756418"/>
                </a:cubicBezTo>
                <a:cubicBezTo>
                  <a:pt x="11785626" y="3756418"/>
                  <a:pt x="11782084" y="3752963"/>
                  <a:pt x="11778543" y="3752963"/>
                </a:cubicBezTo>
                <a:cubicBezTo>
                  <a:pt x="11760832" y="3759873"/>
                  <a:pt x="11760832" y="3759873"/>
                  <a:pt x="11760832" y="3759873"/>
                </a:cubicBezTo>
                <a:cubicBezTo>
                  <a:pt x="11757290" y="3742598"/>
                  <a:pt x="11757290" y="3742598"/>
                  <a:pt x="11757290" y="3742598"/>
                </a:cubicBezTo>
                <a:cubicBezTo>
                  <a:pt x="11753748" y="3739144"/>
                  <a:pt x="11753748" y="3739144"/>
                  <a:pt x="11750205" y="3739144"/>
                </a:cubicBezTo>
                <a:close/>
                <a:moveTo>
                  <a:pt x="11715224" y="3735114"/>
                </a:moveTo>
                <a:cubicBezTo>
                  <a:pt x="11718717" y="3735114"/>
                  <a:pt x="11722211" y="3735114"/>
                  <a:pt x="11725705" y="3738473"/>
                </a:cubicBezTo>
                <a:cubicBezTo>
                  <a:pt x="11725705" y="3738473"/>
                  <a:pt x="11729197" y="3738473"/>
                  <a:pt x="11729197" y="3741832"/>
                </a:cubicBezTo>
                <a:cubicBezTo>
                  <a:pt x="11729197" y="3745190"/>
                  <a:pt x="11725705" y="3748549"/>
                  <a:pt x="11722211" y="3748549"/>
                </a:cubicBezTo>
                <a:cubicBezTo>
                  <a:pt x="11722211" y="3748549"/>
                  <a:pt x="11722211" y="3748549"/>
                  <a:pt x="11711731" y="3745190"/>
                </a:cubicBezTo>
                <a:lnTo>
                  <a:pt x="11711731" y="3741832"/>
                </a:lnTo>
                <a:cubicBezTo>
                  <a:pt x="11711731" y="3741832"/>
                  <a:pt x="11711731" y="3741832"/>
                  <a:pt x="11715224" y="3735114"/>
                </a:cubicBezTo>
                <a:close/>
                <a:moveTo>
                  <a:pt x="11582079" y="3734609"/>
                </a:moveTo>
                <a:cubicBezTo>
                  <a:pt x="11589134" y="3731082"/>
                  <a:pt x="11596187" y="3738137"/>
                  <a:pt x="11596187" y="3745190"/>
                </a:cubicBezTo>
                <a:cubicBezTo>
                  <a:pt x="11596187" y="3752244"/>
                  <a:pt x="11589134" y="3759297"/>
                  <a:pt x="11582079" y="3759297"/>
                </a:cubicBezTo>
                <a:cubicBezTo>
                  <a:pt x="11575026" y="3759297"/>
                  <a:pt x="11567972" y="3755771"/>
                  <a:pt x="11567972" y="3748717"/>
                </a:cubicBezTo>
                <a:cubicBezTo>
                  <a:pt x="11567972" y="3748717"/>
                  <a:pt x="11567972" y="3748717"/>
                  <a:pt x="11567972" y="3745190"/>
                </a:cubicBezTo>
                <a:cubicBezTo>
                  <a:pt x="11567972" y="3738137"/>
                  <a:pt x="11575026" y="3734609"/>
                  <a:pt x="11582079" y="3734609"/>
                </a:cubicBezTo>
                <a:close/>
                <a:moveTo>
                  <a:pt x="11670081" y="3728395"/>
                </a:moveTo>
                <a:cubicBezTo>
                  <a:pt x="11670081" y="3728395"/>
                  <a:pt x="11670081" y="3728395"/>
                  <a:pt x="11673440" y="3738875"/>
                </a:cubicBezTo>
                <a:cubicBezTo>
                  <a:pt x="11673440" y="3738875"/>
                  <a:pt x="11673440" y="3738875"/>
                  <a:pt x="11676799" y="3745862"/>
                </a:cubicBezTo>
                <a:cubicBezTo>
                  <a:pt x="11673440" y="3745862"/>
                  <a:pt x="11666722" y="3745862"/>
                  <a:pt x="11663363" y="3745862"/>
                </a:cubicBezTo>
                <a:lnTo>
                  <a:pt x="11666722" y="3738875"/>
                </a:lnTo>
                <a:cubicBezTo>
                  <a:pt x="11666722" y="3738875"/>
                  <a:pt x="11666722" y="3738875"/>
                  <a:pt x="11670081" y="3728395"/>
                </a:cubicBezTo>
                <a:close/>
                <a:moveTo>
                  <a:pt x="11578609" y="3727879"/>
                </a:moveTo>
                <a:cubicBezTo>
                  <a:pt x="11568195" y="3727879"/>
                  <a:pt x="11561254" y="3734907"/>
                  <a:pt x="11561254" y="3745449"/>
                </a:cubicBezTo>
                <a:cubicBezTo>
                  <a:pt x="11561254" y="3748962"/>
                  <a:pt x="11561254" y="3748962"/>
                  <a:pt x="11561254" y="3748962"/>
                </a:cubicBezTo>
                <a:cubicBezTo>
                  <a:pt x="11561254" y="3759504"/>
                  <a:pt x="11571666" y="3770046"/>
                  <a:pt x="11582079" y="3766532"/>
                </a:cubicBezTo>
                <a:cubicBezTo>
                  <a:pt x="11595963" y="3766532"/>
                  <a:pt x="11602904" y="3759504"/>
                  <a:pt x="11602904" y="3745449"/>
                </a:cubicBezTo>
                <a:cubicBezTo>
                  <a:pt x="11602904" y="3734907"/>
                  <a:pt x="11592492" y="3724365"/>
                  <a:pt x="11578609" y="3727879"/>
                </a:cubicBezTo>
                <a:close/>
                <a:moveTo>
                  <a:pt x="11708922" y="3724365"/>
                </a:moveTo>
                <a:cubicBezTo>
                  <a:pt x="11708922" y="3724365"/>
                  <a:pt x="11708922" y="3724365"/>
                  <a:pt x="11705380" y="3742119"/>
                </a:cubicBezTo>
                <a:cubicBezTo>
                  <a:pt x="11705380" y="3742119"/>
                  <a:pt x="11705380" y="3742119"/>
                  <a:pt x="11698296" y="3763424"/>
                </a:cubicBezTo>
                <a:cubicBezTo>
                  <a:pt x="11701837" y="3766975"/>
                  <a:pt x="11705380" y="3766975"/>
                  <a:pt x="11708922" y="3766975"/>
                </a:cubicBezTo>
                <a:lnTo>
                  <a:pt x="11712464" y="3752772"/>
                </a:lnTo>
                <a:cubicBezTo>
                  <a:pt x="11712464" y="3752772"/>
                  <a:pt x="11712464" y="3752772"/>
                  <a:pt x="11719548" y="3752772"/>
                </a:cubicBezTo>
                <a:cubicBezTo>
                  <a:pt x="11719548" y="3752772"/>
                  <a:pt x="11719548" y="3752772"/>
                  <a:pt x="11723090" y="3770526"/>
                </a:cubicBezTo>
                <a:cubicBezTo>
                  <a:pt x="11726632" y="3774077"/>
                  <a:pt x="11726632" y="3774077"/>
                  <a:pt x="11730175" y="3774077"/>
                </a:cubicBezTo>
                <a:cubicBezTo>
                  <a:pt x="11730175" y="3774077"/>
                  <a:pt x="11730175" y="3774077"/>
                  <a:pt x="11726632" y="3756323"/>
                </a:cubicBezTo>
                <a:cubicBezTo>
                  <a:pt x="11733717" y="3752772"/>
                  <a:pt x="11737259" y="3745670"/>
                  <a:pt x="11737259" y="3742119"/>
                </a:cubicBezTo>
                <a:cubicBezTo>
                  <a:pt x="11737259" y="3735018"/>
                  <a:pt x="11733717" y="3731467"/>
                  <a:pt x="11730175" y="3731467"/>
                </a:cubicBezTo>
                <a:cubicBezTo>
                  <a:pt x="11723090" y="3727916"/>
                  <a:pt x="11716006" y="3724365"/>
                  <a:pt x="11708922" y="3724365"/>
                </a:cubicBezTo>
                <a:close/>
                <a:moveTo>
                  <a:pt x="11666295" y="3717647"/>
                </a:moveTo>
                <a:cubicBezTo>
                  <a:pt x="11666295" y="3717647"/>
                  <a:pt x="11666295" y="3717647"/>
                  <a:pt x="11659211" y="3738731"/>
                </a:cubicBezTo>
                <a:cubicBezTo>
                  <a:pt x="11659211" y="3738731"/>
                  <a:pt x="11659211" y="3738731"/>
                  <a:pt x="11648585" y="3759814"/>
                </a:cubicBezTo>
                <a:cubicBezTo>
                  <a:pt x="11652127" y="3759814"/>
                  <a:pt x="11652127" y="3759814"/>
                  <a:pt x="11655669" y="3759814"/>
                </a:cubicBezTo>
                <a:lnTo>
                  <a:pt x="11659211" y="3752786"/>
                </a:lnTo>
                <a:cubicBezTo>
                  <a:pt x="11666295" y="3752786"/>
                  <a:pt x="11669838" y="3752786"/>
                  <a:pt x="11676922" y="3752786"/>
                </a:cubicBezTo>
                <a:cubicBezTo>
                  <a:pt x="11676922" y="3752786"/>
                  <a:pt x="11676922" y="3752786"/>
                  <a:pt x="11680464" y="3759814"/>
                </a:cubicBezTo>
                <a:cubicBezTo>
                  <a:pt x="11684006" y="3759814"/>
                  <a:pt x="11684006" y="3763328"/>
                  <a:pt x="11687548" y="3763328"/>
                </a:cubicBezTo>
                <a:cubicBezTo>
                  <a:pt x="11687548" y="3763328"/>
                  <a:pt x="11687548" y="3763328"/>
                  <a:pt x="11680464" y="3738731"/>
                </a:cubicBezTo>
                <a:cubicBezTo>
                  <a:pt x="11680464" y="3738731"/>
                  <a:pt x="11680464" y="3738731"/>
                  <a:pt x="11676922" y="3717647"/>
                </a:cubicBezTo>
                <a:cubicBezTo>
                  <a:pt x="11676922" y="3717647"/>
                  <a:pt x="11676922" y="3717647"/>
                  <a:pt x="11666295" y="3717647"/>
                </a:cubicBezTo>
                <a:close/>
                <a:moveTo>
                  <a:pt x="11645898" y="3717647"/>
                </a:moveTo>
                <a:cubicBezTo>
                  <a:pt x="11628187" y="3717647"/>
                  <a:pt x="11621103" y="3717647"/>
                  <a:pt x="11606934" y="3721118"/>
                </a:cubicBezTo>
                <a:cubicBezTo>
                  <a:pt x="11606934" y="3728059"/>
                  <a:pt x="11606934" y="3728059"/>
                  <a:pt x="11606934" y="3728059"/>
                </a:cubicBezTo>
                <a:lnTo>
                  <a:pt x="11621103" y="3724589"/>
                </a:lnTo>
                <a:cubicBezTo>
                  <a:pt x="11624645" y="3759297"/>
                  <a:pt x="11624645" y="3759297"/>
                  <a:pt x="11624645" y="3759297"/>
                </a:cubicBezTo>
                <a:cubicBezTo>
                  <a:pt x="11635271" y="3759297"/>
                  <a:pt x="11635271" y="3759297"/>
                  <a:pt x="11635271" y="3759297"/>
                </a:cubicBezTo>
                <a:cubicBezTo>
                  <a:pt x="11631729" y="3724589"/>
                  <a:pt x="11631729" y="3724589"/>
                  <a:pt x="11631729" y="3724589"/>
                </a:cubicBezTo>
                <a:cubicBezTo>
                  <a:pt x="11645898" y="3724589"/>
                  <a:pt x="11645898" y="3724589"/>
                  <a:pt x="11645898" y="3724589"/>
                </a:cubicBezTo>
                <a:cubicBezTo>
                  <a:pt x="11645898" y="3717647"/>
                  <a:pt x="11645898" y="3717647"/>
                  <a:pt x="11645898" y="3717647"/>
                </a:cubicBezTo>
                <a:close/>
                <a:moveTo>
                  <a:pt x="11196257" y="3717646"/>
                </a:moveTo>
                <a:cubicBezTo>
                  <a:pt x="11214171" y="3717646"/>
                  <a:pt x="11221336" y="3735113"/>
                  <a:pt x="11221336" y="3752578"/>
                </a:cubicBezTo>
                <a:lnTo>
                  <a:pt x="11167595" y="3752578"/>
                </a:lnTo>
                <a:cubicBezTo>
                  <a:pt x="11167595" y="3735113"/>
                  <a:pt x="11178343" y="3717646"/>
                  <a:pt x="11196257" y="3717646"/>
                </a:cubicBezTo>
                <a:close/>
                <a:moveTo>
                  <a:pt x="11648585" y="3710930"/>
                </a:moveTo>
                <a:cubicBezTo>
                  <a:pt x="11711759" y="3710930"/>
                  <a:pt x="11767914" y="3731889"/>
                  <a:pt x="11813539" y="3766821"/>
                </a:cubicBezTo>
                <a:cubicBezTo>
                  <a:pt x="11820558" y="3773808"/>
                  <a:pt x="11820558" y="3777301"/>
                  <a:pt x="11817049" y="3780794"/>
                </a:cubicBezTo>
                <a:cubicBezTo>
                  <a:pt x="11817049" y="3780794"/>
                  <a:pt x="11817049" y="3780794"/>
                  <a:pt x="11788972" y="3812234"/>
                </a:cubicBezTo>
                <a:cubicBezTo>
                  <a:pt x="11785462" y="3815726"/>
                  <a:pt x="11781952" y="3815726"/>
                  <a:pt x="11774933" y="3812234"/>
                </a:cubicBezTo>
                <a:cubicBezTo>
                  <a:pt x="11739837" y="3784288"/>
                  <a:pt x="11694210" y="3766821"/>
                  <a:pt x="11648585" y="3766821"/>
                </a:cubicBezTo>
                <a:cubicBezTo>
                  <a:pt x="11599450" y="3766821"/>
                  <a:pt x="11557334" y="3784288"/>
                  <a:pt x="11522236" y="3812234"/>
                </a:cubicBezTo>
                <a:cubicBezTo>
                  <a:pt x="11515217" y="3815726"/>
                  <a:pt x="11511708" y="3815726"/>
                  <a:pt x="11508198" y="3812234"/>
                </a:cubicBezTo>
                <a:cubicBezTo>
                  <a:pt x="11508198" y="3812234"/>
                  <a:pt x="11508198" y="3812234"/>
                  <a:pt x="11480121" y="3780794"/>
                </a:cubicBezTo>
                <a:cubicBezTo>
                  <a:pt x="11476611" y="3777301"/>
                  <a:pt x="11476611" y="3773808"/>
                  <a:pt x="11483630" y="3766821"/>
                </a:cubicBezTo>
                <a:cubicBezTo>
                  <a:pt x="11529256" y="3731889"/>
                  <a:pt x="11585411" y="3710930"/>
                  <a:pt x="11648585" y="3710930"/>
                </a:cubicBezTo>
                <a:close/>
                <a:moveTo>
                  <a:pt x="11196481" y="3710929"/>
                </a:moveTo>
                <a:cubicBezTo>
                  <a:pt x="11172113" y="3710929"/>
                  <a:pt x="11158189" y="3728443"/>
                  <a:pt x="11158189" y="3759969"/>
                </a:cubicBezTo>
                <a:cubicBezTo>
                  <a:pt x="11158189" y="3787991"/>
                  <a:pt x="11168632" y="3809008"/>
                  <a:pt x="11199962" y="3809008"/>
                </a:cubicBezTo>
                <a:cubicBezTo>
                  <a:pt x="11206924" y="3809008"/>
                  <a:pt x="11220848" y="3805505"/>
                  <a:pt x="11227810" y="3802002"/>
                </a:cubicBezTo>
                <a:lnTo>
                  <a:pt x="11227810" y="3791494"/>
                </a:lnTo>
                <a:cubicBezTo>
                  <a:pt x="11220848" y="3794997"/>
                  <a:pt x="11210404" y="3798499"/>
                  <a:pt x="11199962" y="3798499"/>
                </a:cubicBezTo>
                <a:cubicBezTo>
                  <a:pt x="11179076" y="3798499"/>
                  <a:pt x="11168632" y="3780985"/>
                  <a:pt x="11168632" y="3763472"/>
                </a:cubicBezTo>
                <a:cubicBezTo>
                  <a:pt x="11168632" y="3763472"/>
                  <a:pt x="11168632" y="3763472"/>
                  <a:pt x="11234772" y="3763472"/>
                </a:cubicBezTo>
                <a:cubicBezTo>
                  <a:pt x="11234772" y="3763472"/>
                  <a:pt x="11234772" y="3763472"/>
                  <a:pt x="11234772" y="3756466"/>
                </a:cubicBezTo>
                <a:cubicBezTo>
                  <a:pt x="11234772" y="3731946"/>
                  <a:pt x="11224329" y="3710929"/>
                  <a:pt x="11196481" y="3710929"/>
                </a:cubicBezTo>
                <a:close/>
                <a:moveTo>
                  <a:pt x="10947253" y="3674653"/>
                </a:moveTo>
                <a:lnTo>
                  <a:pt x="10947253" y="3685401"/>
                </a:lnTo>
                <a:lnTo>
                  <a:pt x="10986216" y="3685401"/>
                </a:lnTo>
                <a:lnTo>
                  <a:pt x="10986216" y="3804977"/>
                </a:lnTo>
                <a:lnTo>
                  <a:pt x="10999652" y="3804977"/>
                </a:lnTo>
                <a:lnTo>
                  <a:pt x="10999652" y="3685401"/>
                </a:lnTo>
                <a:lnTo>
                  <a:pt x="11038614" y="3685401"/>
                </a:lnTo>
                <a:lnTo>
                  <a:pt x="11038614" y="3674653"/>
                </a:lnTo>
                <a:close/>
                <a:moveTo>
                  <a:pt x="11060111" y="3663904"/>
                </a:moveTo>
                <a:lnTo>
                  <a:pt x="11060111" y="3804977"/>
                </a:lnTo>
                <a:cubicBezTo>
                  <a:pt x="11060111" y="3804977"/>
                  <a:pt x="11060111" y="3804977"/>
                  <a:pt x="11070476" y="3804977"/>
                </a:cubicBezTo>
                <a:cubicBezTo>
                  <a:pt x="11070476" y="3804977"/>
                  <a:pt x="11070476" y="3804977"/>
                  <a:pt x="11070476" y="3755601"/>
                </a:cubicBezTo>
                <a:cubicBezTo>
                  <a:pt x="11070476" y="3737967"/>
                  <a:pt x="11077385" y="3716807"/>
                  <a:pt x="11098115" y="3716807"/>
                </a:cubicBezTo>
                <a:cubicBezTo>
                  <a:pt x="11118844" y="3716807"/>
                  <a:pt x="11118844" y="3730914"/>
                  <a:pt x="11118844" y="3748548"/>
                </a:cubicBezTo>
                <a:cubicBezTo>
                  <a:pt x="11118844" y="3748548"/>
                  <a:pt x="11118844" y="3748548"/>
                  <a:pt x="11118844" y="3804977"/>
                </a:cubicBezTo>
                <a:cubicBezTo>
                  <a:pt x="11118844" y="3804977"/>
                  <a:pt x="11118844" y="3804977"/>
                  <a:pt x="11132662" y="3804977"/>
                </a:cubicBezTo>
                <a:cubicBezTo>
                  <a:pt x="11132662" y="3804977"/>
                  <a:pt x="11132662" y="3804977"/>
                  <a:pt x="11132662" y="3748548"/>
                </a:cubicBezTo>
                <a:cubicBezTo>
                  <a:pt x="11132662" y="3723860"/>
                  <a:pt x="11125753" y="3709753"/>
                  <a:pt x="11101569" y="3709753"/>
                </a:cubicBezTo>
                <a:cubicBezTo>
                  <a:pt x="11087750" y="3709753"/>
                  <a:pt x="11077385" y="3716807"/>
                  <a:pt x="11070476" y="3727387"/>
                </a:cubicBezTo>
                <a:cubicBezTo>
                  <a:pt x="11070476" y="3727387"/>
                  <a:pt x="11070476" y="3727387"/>
                  <a:pt x="11070476" y="3663904"/>
                </a:cubicBezTo>
                <a:cubicBezTo>
                  <a:pt x="11070476" y="3663904"/>
                  <a:pt x="11070476" y="3663904"/>
                  <a:pt x="11060111" y="3663904"/>
                </a:cubicBezTo>
                <a:close/>
                <a:moveTo>
                  <a:pt x="11638739" y="3639721"/>
                </a:moveTo>
                <a:cubicBezTo>
                  <a:pt x="11628222" y="3657342"/>
                  <a:pt x="11624716" y="3674963"/>
                  <a:pt x="11624716" y="3692584"/>
                </a:cubicBezTo>
                <a:cubicBezTo>
                  <a:pt x="11621210" y="3692584"/>
                  <a:pt x="11603681" y="3696108"/>
                  <a:pt x="11600176" y="3696108"/>
                </a:cubicBezTo>
                <a:cubicBezTo>
                  <a:pt x="11596669" y="3678487"/>
                  <a:pt x="11586152" y="3660866"/>
                  <a:pt x="11575635" y="3650294"/>
                </a:cubicBezTo>
                <a:cubicBezTo>
                  <a:pt x="11575635" y="3650294"/>
                  <a:pt x="11575635" y="3650294"/>
                  <a:pt x="11572129" y="3650294"/>
                </a:cubicBezTo>
                <a:cubicBezTo>
                  <a:pt x="11565117" y="3650294"/>
                  <a:pt x="11558106" y="3653818"/>
                  <a:pt x="11551094" y="3653818"/>
                </a:cubicBezTo>
                <a:cubicBezTo>
                  <a:pt x="11551094" y="3653818"/>
                  <a:pt x="11551094" y="3653818"/>
                  <a:pt x="11551094" y="3657342"/>
                </a:cubicBezTo>
                <a:cubicBezTo>
                  <a:pt x="11547588" y="3664391"/>
                  <a:pt x="11547588" y="3671439"/>
                  <a:pt x="11547588" y="3682011"/>
                </a:cubicBezTo>
                <a:cubicBezTo>
                  <a:pt x="11547588" y="3692584"/>
                  <a:pt x="11547588" y="3699632"/>
                  <a:pt x="11551094" y="3710205"/>
                </a:cubicBezTo>
                <a:cubicBezTo>
                  <a:pt x="11547588" y="3710205"/>
                  <a:pt x="11530059" y="3717253"/>
                  <a:pt x="11530059" y="3717253"/>
                </a:cubicBezTo>
                <a:cubicBezTo>
                  <a:pt x="11519542" y="3703156"/>
                  <a:pt x="11505518" y="3689060"/>
                  <a:pt x="11491495" y="3682011"/>
                </a:cubicBezTo>
                <a:cubicBezTo>
                  <a:pt x="11484484" y="3682011"/>
                  <a:pt x="11477472" y="3689060"/>
                  <a:pt x="11470460" y="3692584"/>
                </a:cubicBezTo>
                <a:cubicBezTo>
                  <a:pt x="11470460" y="3710205"/>
                  <a:pt x="11473966" y="3727826"/>
                  <a:pt x="11484484" y="3745446"/>
                </a:cubicBezTo>
                <a:cubicBezTo>
                  <a:pt x="11480978" y="3745446"/>
                  <a:pt x="11470460" y="3756019"/>
                  <a:pt x="11466954" y="3756019"/>
                </a:cubicBezTo>
                <a:cubicBezTo>
                  <a:pt x="11456437" y="3745446"/>
                  <a:pt x="11438908" y="3734874"/>
                  <a:pt x="11421379" y="3731350"/>
                </a:cubicBezTo>
                <a:cubicBezTo>
                  <a:pt x="11414367" y="3734874"/>
                  <a:pt x="11407356" y="3741922"/>
                  <a:pt x="11403850" y="3745446"/>
                </a:cubicBezTo>
                <a:cubicBezTo>
                  <a:pt x="11403850" y="3745446"/>
                  <a:pt x="11403850" y="3745446"/>
                  <a:pt x="11403850" y="3748970"/>
                </a:cubicBezTo>
                <a:cubicBezTo>
                  <a:pt x="11407356" y="3763068"/>
                  <a:pt x="11417873" y="3780688"/>
                  <a:pt x="11431896" y="3794785"/>
                </a:cubicBezTo>
                <a:cubicBezTo>
                  <a:pt x="11428390" y="3794785"/>
                  <a:pt x="11417873" y="3812406"/>
                  <a:pt x="11417873" y="3812406"/>
                </a:cubicBezTo>
                <a:cubicBezTo>
                  <a:pt x="11400344" y="3805357"/>
                  <a:pt x="11382815" y="3798309"/>
                  <a:pt x="11365286" y="3798309"/>
                </a:cubicBezTo>
                <a:cubicBezTo>
                  <a:pt x="11361780" y="3805357"/>
                  <a:pt x="11354768" y="3812406"/>
                  <a:pt x="11354768" y="3819454"/>
                </a:cubicBezTo>
                <a:cubicBezTo>
                  <a:pt x="11361780" y="3833551"/>
                  <a:pt x="11375803" y="3847647"/>
                  <a:pt x="11389827" y="3858221"/>
                </a:cubicBezTo>
                <a:cubicBezTo>
                  <a:pt x="11389827" y="3861745"/>
                  <a:pt x="11382815" y="3875841"/>
                  <a:pt x="11382815" y="3879365"/>
                </a:cubicBezTo>
                <a:cubicBezTo>
                  <a:pt x="11365286" y="3872317"/>
                  <a:pt x="11344251" y="3872317"/>
                  <a:pt x="11330228" y="3879365"/>
                </a:cubicBezTo>
                <a:cubicBezTo>
                  <a:pt x="11326722" y="3886414"/>
                  <a:pt x="11323216" y="3893462"/>
                  <a:pt x="11323216" y="3900510"/>
                </a:cubicBezTo>
                <a:cubicBezTo>
                  <a:pt x="11333733" y="3914607"/>
                  <a:pt x="11351262" y="3921655"/>
                  <a:pt x="11368791" y="3928704"/>
                </a:cubicBezTo>
                <a:cubicBezTo>
                  <a:pt x="11368791" y="3932228"/>
                  <a:pt x="11365286" y="3946324"/>
                  <a:pt x="11365286" y="3949848"/>
                </a:cubicBezTo>
                <a:cubicBezTo>
                  <a:pt x="11347757" y="3949848"/>
                  <a:pt x="11330228" y="3956897"/>
                  <a:pt x="11316205" y="3963946"/>
                </a:cubicBezTo>
                <a:cubicBezTo>
                  <a:pt x="11316205" y="3963946"/>
                  <a:pt x="11316205" y="3963946"/>
                  <a:pt x="11312698" y="3963946"/>
                </a:cubicBezTo>
                <a:cubicBezTo>
                  <a:pt x="11312698" y="3967470"/>
                  <a:pt x="11312698" y="3970994"/>
                  <a:pt x="11312698" y="3978042"/>
                </a:cubicBezTo>
                <a:cubicBezTo>
                  <a:pt x="11312698" y="3981566"/>
                  <a:pt x="11312698" y="3985090"/>
                  <a:pt x="11312698" y="3988615"/>
                </a:cubicBezTo>
                <a:cubicBezTo>
                  <a:pt x="11312698" y="3988615"/>
                  <a:pt x="11312698" y="3988615"/>
                  <a:pt x="11316205" y="3988615"/>
                </a:cubicBezTo>
                <a:cubicBezTo>
                  <a:pt x="11330228" y="3999188"/>
                  <a:pt x="11347757" y="4002712"/>
                  <a:pt x="11365286" y="4002712"/>
                </a:cubicBezTo>
                <a:cubicBezTo>
                  <a:pt x="11365286" y="4006236"/>
                  <a:pt x="11368791" y="4023857"/>
                  <a:pt x="11368791" y="4023857"/>
                </a:cubicBezTo>
                <a:cubicBezTo>
                  <a:pt x="11351262" y="4030905"/>
                  <a:pt x="11333733" y="4041477"/>
                  <a:pt x="11323216" y="4052050"/>
                </a:cubicBezTo>
                <a:cubicBezTo>
                  <a:pt x="11323216" y="4052050"/>
                  <a:pt x="11323216" y="4052050"/>
                  <a:pt x="11323216" y="4055574"/>
                </a:cubicBezTo>
                <a:cubicBezTo>
                  <a:pt x="11323216" y="4059099"/>
                  <a:pt x="11326722" y="4069671"/>
                  <a:pt x="11330228" y="4076719"/>
                </a:cubicBezTo>
                <a:cubicBezTo>
                  <a:pt x="11347757" y="4080243"/>
                  <a:pt x="11365286" y="4080243"/>
                  <a:pt x="11382815" y="4076719"/>
                </a:cubicBezTo>
                <a:cubicBezTo>
                  <a:pt x="11382815" y="4076719"/>
                  <a:pt x="11389827" y="4094340"/>
                  <a:pt x="11393332" y="4097865"/>
                </a:cubicBezTo>
                <a:cubicBezTo>
                  <a:pt x="11375803" y="4104913"/>
                  <a:pt x="11361780" y="4119009"/>
                  <a:pt x="11354768" y="4133106"/>
                </a:cubicBezTo>
                <a:cubicBezTo>
                  <a:pt x="11354768" y="4133106"/>
                  <a:pt x="11354768" y="4133106"/>
                  <a:pt x="11354768" y="4136630"/>
                </a:cubicBezTo>
                <a:cubicBezTo>
                  <a:pt x="11358274" y="4140154"/>
                  <a:pt x="11361780" y="4150727"/>
                  <a:pt x="11365286" y="4154251"/>
                </a:cubicBezTo>
                <a:cubicBezTo>
                  <a:pt x="11382815" y="4154251"/>
                  <a:pt x="11400344" y="4150727"/>
                  <a:pt x="11417873" y="4140154"/>
                </a:cubicBezTo>
                <a:cubicBezTo>
                  <a:pt x="11417873" y="4143679"/>
                  <a:pt x="11428390" y="4157775"/>
                  <a:pt x="11431896" y="4161300"/>
                </a:cubicBezTo>
                <a:cubicBezTo>
                  <a:pt x="11417873" y="4171872"/>
                  <a:pt x="11410861" y="4189492"/>
                  <a:pt x="11403850" y="4207114"/>
                </a:cubicBezTo>
                <a:cubicBezTo>
                  <a:pt x="11410861" y="4210638"/>
                  <a:pt x="11414367" y="4217686"/>
                  <a:pt x="11421379" y="4221210"/>
                </a:cubicBezTo>
                <a:cubicBezTo>
                  <a:pt x="11438908" y="4217686"/>
                  <a:pt x="11456437" y="4210638"/>
                  <a:pt x="11466954" y="4196542"/>
                </a:cubicBezTo>
                <a:cubicBezTo>
                  <a:pt x="11470460" y="4196542"/>
                  <a:pt x="11484484" y="4210638"/>
                  <a:pt x="11484484" y="4210638"/>
                </a:cubicBezTo>
                <a:cubicBezTo>
                  <a:pt x="11477472" y="4224734"/>
                  <a:pt x="11473966" y="4245880"/>
                  <a:pt x="11473966" y="4259976"/>
                </a:cubicBezTo>
                <a:cubicBezTo>
                  <a:pt x="11473966" y="4259976"/>
                  <a:pt x="11473966" y="4263501"/>
                  <a:pt x="11473966" y="4263501"/>
                </a:cubicBezTo>
                <a:cubicBezTo>
                  <a:pt x="11477472" y="4267025"/>
                  <a:pt x="11484484" y="4270549"/>
                  <a:pt x="11491495" y="4274073"/>
                </a:cubicBezTo>
                <a:cubicBezTo>
                  <a:pt x="11491495" y="4274073"/>
                  <a:pt x="11491495" y="4274073"/>
                  <a:pt x="11495001" y="4274073"/>
                </a:cubicBezTo>
                <a:cubicBezTo>
                  <a:pt x="11509024" y="4267025"/>
                  <a:pt x="11523047" y="4252928"/>
                  <a:pt x="11530059" y="4235307"/>
                </a:cubicBezTo>
                <a:cubicBezTo>
                  <a:pt x="11533564" y="4238831"/>
                  <a:pt x="11547588" y="4242356"/>
                  <a:pt x="11551094" y="4245880"/>
                </a:cubicBezTo>
                <a:cubicBezTo>
                  <a:pt x="11547588" y="4252928"/>
                  <a:pt x="11547588" y="4263501"/>
                  <a:pt x="11547588" y="4270549"/>
                </a:cubicBezTo>
                <a:cubicBezTo>
                  <a:pt x="11547588" y="4281121"/>
                  <a:pt x="11547588" y="4288170"/>
                  <a:pt x="11551094" y="4298743"/>
                </a:cubicBezTo>
                <a:cubicBezTo>
                  <a:pt x="11558106" y="4302267"/>
                  <a:pt x="11565117" y="4302267"/>
                  <a:pt x="11572129" y="4305791"/>
                </a:cubicBezTo>
                <a:cubicBezTo>
                  <a:pt x="11572129" y="4305791"/>
                  <a:pt x="11572129" y="4305791"/>
                  <a:pt x="11575635" y="4305791"/>
                </a:cubicBezTo>
                <a:cubicBezTo>
                  <a:pt x="11586152" y="4291694"/>
                  <a:pt x="11596669" y="4274073"/>
                  <a:pt x="11600176" y="4259976"/>
                </a:cubicBezTo>
                <a:cubicBezTo>
                  <a:pt x="11603681" y="4259976"/>
                  <a:pt x="11621210" y="4259976"/>
                  <a:pt x="11624716" y="4259976"/>
                </a:cubicBezTo>
                <a:cubicBezTo>
                  <a:pt x="11624716" y="4281121"/>
                  <a:pt x="11628222" y="4298743"/>
                  <a:pt x="11638739" y="4312839"/>
                </a:cubicBezTo>
                <a:cubicBezTo>
                  <a:pt x="11645751" y="4312839"/>
                  <a:pt x="11656268" y="4312839"/>
                  <a:pt x="11659774" y="4312839"/>
                </a:cubicBezTo>
                <a:cubicBezTo>
                  <a:pt x="11659774" y="4312839"/>
                  <a:pt x="11659774" y="4312839"/>
                  <a:pt x="11663280" y="4312839"/>
                </a:cubicBezTo>
                <a:cubicBezTo>
                  <a:pt x="11670291" y="4298743"/>
                  <a:pt x="11677303" y="4281121"/>
                  <a:pt x="11677303" y="4259976"/>
                </a:cubicBezTo>
                <a:cubicBezTo>
                  <a:pt x="11677303" y="4259976"/>
                  <a:pt x="11694832" y="4259976"/>
                  <a:pt x="11698339" y="4259976"/>
                </a:cubicBezTo>
                <a:cubicBezTo>
                  <a:pt x="11701844" y="4274073"/>
                  <a:pt x="11712361" y="4291694"/>
                  <a:pt x="11722879" y="4305791"/>
                </a:cubicBezTo>
                <a:cubicBezTo>
                  <a:pt x="11722879" y="4305791"/>
                  <a:pt x="11722879" y="4305791"/>
                  <a:pt x="11726385" y="4305791"/>
                </a:cubicBezTo>
                <a:cubicBezTo>
                  <a:pt x="11733396" y="4302267"/>
                  <a:pt x="11740408" y="4302267"/>
                  <a:pt x="11747420" y="4298743"/>
                </a:cubicBezTo>
                <a:cubicBezTo>
                  <a:pt x="11750925" y="4288170"/>
                  <a:pt x="11750925" y="4281121"/>
                  <a:pt x="11750925" y="4270549"/>
                </a:cubicBezTo>
                <a:cubicBezTo>
                  <a:pt x="11750925" y="4263501"/>
                  <a:pt x="11750925" y="4252928"/>
                  <a:pt x="11747420" y="4245880"/>
                </a:cubicBezTo>
                <a:cubicBezTo>
                  <a:pt x="11750925" y="4242356"/>
                  <a:pt x="11764949" y="4235307"/>
                  <a:pt x="11768454" y="4235307"/>
                </a:cubicBezTo>
                <a:cubicBezTo>
                  <a:pt x="11778972" y="4252928"/>
                  <a:pt x="11789490" y="4263501"/>
                  <a:pt x="11807019" y="4274073"/>
                </a:cubicBezTo>
                <a:cubicBezTo>
                  <a:pt x="11814030" y="4270549"/>
                  <a:pt x="11821042" y="4267025"/>
                  <a:pt x="11824547" y="4263501"/>
                </a:cubicBezTo>
                <a:cubicBezTo>
                  <a:pt x="11824547" y="4263501"/>
                  <a:pt x="11824547" y="4263501"/>
                  <a:pt x="11828054" y="4263501"/>
                </a:cubicBezTo>
                <a:cubicBezTo>
                  <a:pt x="11828054" y="4263501"/>
                  <a:pt x="11828054" y="4259976"/>
                  <a:pt x="11828054" y="4259976"/>
                </a:cubicBezTo>
                <a:cubicBezTo>
                  <a:pt x="11828054" y="4242356"/>
                  <a:pt x="11821042" y="4224734"/>
                  <a:pt x="11814030" y="4210638"/>
                </a:cubicBezTo>
                <a:cubicBezTo>
                  <a:pt x="11814030" y="4207114"/>
                  <a:pt x="11828054" y="4196542"/>
                  <a:pt x="11831559" y="4196542"/>
                </a:cubicBezTo>
                <a:cubicBezTo>
                  <a:pt x="11842076" y="4207114"/>
                  <a:pt x="11859606" y="4217686"/>
                  <a:pt x="11877135" y="4221210"/>
                </a:cubicBezTo>
                <a:cubicBezTo>
                  <a:pt x="11884146" y="4217686"/>
                  <a:pt x="11891158" y="4210638"/>
                  <a:pt x="11894664" y="4207114"/>
                </a:cubicBezTo>
                <a:cubicBezTo>
                  <a:pt x="11894664" y="4207114"/>
                  <a:pt x="11894664" y="4207114"/>
                  <a:pt x="11894664" y="4203590"/>
                </a:cubicBezTo>
                <a:cubicBezTo>
                  <a:pt x="11891158" y="4189492"/>
                  <a:pt x="11880641" y="4171872"/>
                  <a:pt x="11866617" y="4157775"/>
                </a:cubicBezTo>
                <a:cubicBezTo>
                  <a:pt x="11870123" y="4157775"/>
                  <a:pt x="11880641" y="4143679"/>
                  <a:pt x="11880641" y="4140154"/>
                </a:cubicBezTo>
                <a:cubicBezTo>
                  <a:pt x="11898170" y="4150727"/>
                  <a:pt x="11915699" y="4154251"/>
                  <a:pt x="11933228" y="4154251"/>
                </a:cubicBezTo>
                <a:cubicBezTo>
                  <a:pt x="11936734" y="4147203"/>
                  <a:pt x="11940239" y="4140154"/>
                  <a:pt x="11943746" y="4136630"/>
                </a:cubicBezTo>
                <a:cubicBezTo>
                  <a:pt x="11943746" y="4136630"/>
                  <a:pt x="11943746" y="4136630"/>
                  <a:pt x="11943746" y="4133106"/>
                </a:cubicBezTo>
                <a:cubicBezTo>
                  <a:pt x="11936734" y="4119009"/>
                  <a:pt x="11922710" y="4104913"/>
                  <a:pt x="11908688" y="4094340"/>
                </a:cubicBezTo>
                <a:cubicBezTo>
                  <a:pt x="11908688" y="4094340"/>
                  <a:pt x="11915699" y="4076719"/>
                  <a:pt x="11915699" y="4076719"/>
                </a:cubicBezTo>
                <a:cubicBezTo>
                  <a:pt x="11933228" y="4080243"/>
                  <a:pt x="11950757" y="4080243"/>
                  <a:pt x="11968286" y="4076719"/>
                </a:cubicBezTo>
                <a:cubicBezTo>
                  <a:pt x="11968286" y="4076719"/>
                  <a:pt x="11968286" y="4076719"/>
                  <a:pt x="11968286" y="4073195"/>
                </a:cubicBezTo>
                <a:cubicBezTo>
                  <a:pt x="11971792" y="4069671"/>
                  <a:pt x="11975298" y="4059099"/>
                  <a:pt x="11975298" y="4052050"/>
                </a:cubicBezTo>
                <a:cubicBezTo>
                  <a:pt x="11961275" y="4037953"/>
                  <a:pt x="11947251" y="4030905"/>
                  <a:pt x="11929722" y="4023857"/>
                </a:cubicBezTo>
                <a:cubicBezTo>
                  <a:pt x="11929722" y="4023857"/>
                  <a:pt x="11929722" y="4006236"/>
                  <a:pt x="11933228" y="4002712"/>
                </a:cubicBezTo>
                <a:cubicBezTo>
                  <a:pt x="11950757" y="4002712"/>
                  <a:pt x="11968286" y="3999188"/>
                  <a:pt x="11982310" y="3988615"/>
                </a:cubicBezTo>
                <a:cubicBezTo>
                  <a:pt x="11985815" y="3985090"/>
                  <a:pt x="11985815" y="3981566"/>
                  <a:pt x="11985815" y="3978042"/>
                </a:cubicBezTo>
                <a:cubicBezTo>
                  <a:pt x="11985815" y="3974518"/>
                  <a:pt x="11985815" y="3970994"/>
                  <a:pt x="11982310" y="3967470"/>
                </a:cubicBezTo>
                <a:cubicBezTo>
                  <a:pt x="11982310" y="3967470"/>
                  <a:pt x="11982310" y="3967470"/>
                  <a:pt x="11982310" y="3963946"/>
                </a:cubicBezTo>
                <a:cubicBezTo>
                  <a:pt x="11968286" y="3956897"/>
                  <a:pt x="11950757" y="3949848"/>
                  <a:pt x="11933228" y="3949848"/>
                </a:cubicBezTo>
                <a:cubicBezTo>
                  <a:pt x="11933228" y="3949848"/>
                  <a:pt x="11929722" y="3932228"/>
                  <a:pt x="11929722" y="3928704"/>
                </a:cubicBezTo>
                <a:cubicBezTo>
                  <a:pt x="11947251" y="3925180"/>
                  <a:pt x="11964780" y="3914607"/>
                  <a:pt x="11975298" y="3904035"/>
                </a:cubicBezTo>
                <a:cubicBezTo>
                  <a:pt x="11975298" y="3904035"/>
                  <a:pt x="11975298" y="3904035"/>
                  <a:pt x="11975298" y="3900510"/>
                </a:cubicBezTo>
                <a:cubicBezTo>
                  <a:pt x="11975298" y="3893462"/>
                  <a:pt x="11971792" y="3886414"/>
                  <a:pt x="11968286" y="3879365"/>
                </a:cubicBezTo>
                <a:cubicBezTo>
                  <a:pt x="11950757" y="3875841"/>
                  <a:pt x="11933228" y="3875841"/>
                  <a:pt x="11915699" y="3879365"/>
                </a:cubicBezTo>
                <a:cubicBezTo>
                  <a:pt x="11915699" y="3875841"/>
                  <a:pt x="11908688" y="3861745"/>
                  <a:pt x="11908688" y="3858221"/>
                </a:cubicBezTo>
                <a:cubicBezTo>
                  <a:pt x="11922710" y="3847647"/>
                  <a:pt x="11936734" y="3837075"/>
                  <a:pt x="11943746" y="3819454"/>
                </a:cubicBezTo>
                <a:cubicBezTo>
                  <a:pt x="11943746" y="3812406"/>
                  <a:pt x="11936734" y="3805357"/>
                  <a:pt x="11933228" y="3801833"/>
                </a:cubicBezTo>
                <a:cubicBezTo>
                  <a:pt x="11933228" y="3801833"/>
                  <a:pt x="11933228" y="3801833"/>
                  <a:pt x="11933228" y="3798309"/>
                </a:cubicBezTo>
                <a:cubicBezTo>
                  <a:pt x="11915699" y="3798309"/>
                  <a:pt x="11898170" y="3805357"/>
                  <a:pt x="11880641" y="3812406"/>
                </a:cubicBezTo>
                <a:cubicBezTo>
                  <a:pt x="11880641" y="3812406"/>
                  <a:pt x="11870123" y="3798309"/>
                  <a:pt x="11866617" y="3794785"/>
                </a:cubicBezTo>
                <a:cubicBezTo>
                  <a:pt x="11880641" y="3780688"/>
                  <a:pt x="11891158" y="3766592"/>
                  <a:pt x="11894664" y="3748970"/>
                </a:cubicBezTo>
                <a:cubicBezTo>
                  <a:pt x="11891158" y="3741922"/>
                  <a:pt x="11884146" y="3734874"/>
                  <a:pt x="11877135" y="3731350"/>
                </a:cubicBezTo>
                <a:cubicBezTo>
                  <a:pt x="11859606" y="3734874"/>
                  <a:pt x="11845583" y="3745446"/>
                  <a:pt x="11831559" y="3759544"/>
                </a:cubicBezTo>
                <a:cubicBezTo>
                  <a:pt x="11828054" y="3756019"/>
                  <a:pt x="11814030" y="3745446"/>
                  <a:pt x="11814030" y="3745446"/>
                </a:cubicBezTo>
                <a:cubicBezTo>
                  <a:pt x="11821042" y="3727826"/>
                  <a:pt x="11828054" y="3710205"/>
                  <a:pt x="11828054" y="3692584"/>
                </a:cubicBezTo>
                <a:cubicBezTo>
                  <a:pt x="11821042" y="3689060"/>
                  <a:pt x="11814030" y="3682011"/>
                  <a:pt x="11807019" y="3682011"/>
                </a:cubicBezTo>
                <a:cubicBezTo>
                  <a:pt x="11792995" y="3689060"/>
                  <a:pt x="11778972" y="3703156"/>
                  <a:pt x="11768454" y="3717253"/>
                </a:cubicBezTo>
                <a:cubicBezTo>
                  <a:pt x="11764949" y="3717253"/>
                  <a:pt x="11750925" y="3710205"/>
                  <a:pt x="11747420" y="3710205"/>
                </a:cubicBezTo>
                <a:cubicBezTo>
                  <a:pt x="11750925" y="3699632"/>
                  <a:pt x="11750925" y="3692584"/>
                  <a:pt x="11750925" y="3682011"/>
                </a:cubicBezTo>
                <a:cubicBezTo>
                  <a:pt x="11750925" y="3671439"/>
                  <a:pt x="11750925" y="3664391"/>
                  <a:pt x="11747420" y="3657342"/>
                </a:cubicBezTo>
                <a:cubicBezTo>
                  <a:pt x="11747420" y="3657342"/>
                  <a:pt x="11747420" y="3657342"/>
                  <a:pt x="11747420" y="3653818"/>
                </a:cubicBezTo>
                <a:cubicBezTo>
                  <a:pt x="11740408" y="3653818"/>
                  <a:pt x="11733396" y="3650294"/>
                  <a:pt x="11726385" y="3650294"/>
                </a:cubicBezTo>
                <a:cubicBezTo>
                  <a:pt x="11726385" y="3650294"/>
                  <a:pt x="11726385" y="3650294"/>
                  <a:pt x="11722879" y="3650294"/>
                </a:cubicBezTo>
                <a:cubicBezTo>
                  <a:pt x="11712361" y="3660866"/>
                  <a:pt x="11701844" y="3678487"/>
                  <a:pt x="11698339" y="3696108"/>
                </a:cubicBezTo>
                <a:cubicBezTo>
                  <a:pt x="11694832" y="3696108"/>
                  <a:pt x="11677303" y="3692584"/>
                  <a:pt x="11673798" y="3692584"/>
                </a:cubicBezTo>
                <a:cubicBezTo>
                  <a:pt x="11673798" y="3674963"/>
                  <a:pt x="11670291" y="3657342"/>
                  <a:pt x="11659774" y="3639721"/>
                </a:cubicBezTo>
                <a:cubicBezTo>
                  <a:pt x="11652763" y="3639721"/>
                  <a:pt x="11645751" y="3639721"/>
                  <a:pt x="11638739" y="3639721"/>
                </a:cubicBezTo>
                <a:close/>
                <a:moveTo>
                  <a:pt x="0" y="0"/>
                </a:moveTo>
                <a:lnTo>
                  <a:pt x="12192000" y="0"/>
                </a:lnTo>
                <a:lnTo>
                  <a:pt x="12192000" y="4454665"/>
                </a:lnTo>
                <a:lnTo>
                  <a:pt x="0" y="4454665"/>
                </a:lnTo>
                <a:close/>
              </a:path>
            </a:pathLst>
          </a:custGeom>
          <a:solidFill>
            <a:srgbClr val="01B0E3">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lvl="0" indent="-228600">
              <a:lnSpc>
                <a:spcPct val="90000"/>
              </a:lnSpc>
              <a:spcBef>
                <a:spcPts val="1000"/>
              </a:spcBef>
              <a:buFont typeface="Arial" panose="020B0604020202020204" pitchFamily="34" charset="0"/>
              <a:buChar char="•"/>
            </a:pPr>
            <a:r>
              <a:rPr lang="en-US" dirty="0">
                <a:solidFill>
                  <a:schemeClr val="bg1">
                    <a:alpha val="0"/>
                  </a:schemeClr>
                </a:solidFill>
              </a:rPr>
              <a:t>z</a:t>
            </a:r>
          </a:p>
        </p:txBody>
      </p:sp>
      <p:sp>
        <p:nvSpPr>
          <p:cNvPr id="15" name="Slide Number Placeholder 5">
            <a:extLst>
              <a:ext uri="{FF2B5EF4-FFF2-40B4-BE49-F238E27FC236}">
                <a16:creationId xmlns:a16="http://schemas.microsoft.com/office/drawing/2014/main" id="{117E5071-7349-4505-A053-38E7B450BB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40989011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6042779"/>
            <a:ext cx="9733038"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14C5DF7C-5C7E-463F-BC2C-54928278EB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71700CBF-B968-4177-A57B-11088BD7A2F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
        <p:nvSpPr>
          <p:cNvPr id="10" name="Freeform: Shape 9">
            <a:extLst>
              <a:ext uri="{FF2B5EF4-FFF2-40B4-BE49-F238E27FC236}">
                <a16:creationId xmlns:a16="http://schemas.microsoft.com/office/drawing/2014/main" id="{DC8C9AA1-7FD7-448C-922E-18DCDB044640}"/>
              </a:ext>
            </a:extLst>
          </p:cNvPr>
          <p:cNvSpPr/>
          <p:nvPr userDrawn="1"/>
        </p:nvSpPr>
        <p:spPr>
          <a:xfrm>
            <a:off x="10196211" y="6043056"/>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US" dirty="0">
              <a:solidFill>
                <a:schemeClr val="tx1"/>
              </a:solidFill>
            </a:endParaRPr>
          </a:p>
        </p:txBody>
      </p:sp>
    </p:spTree>
    <p:extLst>
      <p:ext uri="{BB962C8B-B14F-4D97-AF65-F5344CB8AC3E}">
        <p14:creationId xmlns:p14="http://schemas.microsoft.com/office/powerpoint/2010/main" val="53771149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6042779"/>
            <a:ext cx="9733038" cy="465667"/>
          </a:xfrm>
        </p:spPr>
        <p:txBody>
          <a:bodyPr/>
          <a:lstStyle>
            <a:lvl1pPr marL="0" indent="0" algn="l">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84DDCCAD-79C7-47DD-ADFA-662E6C9F15A6}"/>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1">
                    <a:lumMod val="50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B404E3BF-B02B-48D6-9216-A767209304BA}"/>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
        <p:nvSpPr>
          <p:cNvPr id="12" name="Freeform: Shape 11">
            <a:extLst>
              <a:ext uri="{FF2B5EF4-FFF2-40B4-BE49-F238E27FC236}">
                <a16:creationId xmlns:a16="http://schemas.microsoft.com/office/drawing/2014/main" id="{643E380A-6D0A-4C52-8CFF-9C577C79E153}"/>
              </a:ext>
            </a:extLst>
          </p:cNvPr>
          <p:cNvSpPr/>
          <p:nvPr userDrawn="1"/>
        </p:nvSpPr>
        <p:spPr>
          <a:xfrm>
            <a:off x="10196211" y="6043056"/>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US" dirty="0">
              <a:solidFill>
                <a:schemeClr val="tx1"/>
              </a:solidFill>
            </a:endParaRPr>
          </a:p>
        </p:txBody>
      </p:sp>
    </p:spTree>
    <p:extLst>
      <p:ext uri="{BB962C8B-B14F-4D97-AF65-F5344CB8AC3E}">
        <p14:creationId xmlns:p14="http://schemas.microsoft.com/office/powerpoint/2010/main" val="141028411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E6EAAB-7FEE-4F68-883D-EBA6B0F104AC}"/>
              </a:ext>
            </a:extLst>
          </p:cNvPr>
          <p:cNvSpPr/>
          <p:nvPr userDrawn="1"/>
        </p:nvSpPr>
        <p:spPr>
          <a:xfrm>
            <a:off x="0" y="0"/>
            <a:ext cx="12192000" cy="6858000"/>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hidden="1">
            <a:extLst>
              <a:ext uri="{FF2B5EF4-FFF2-40B4-BE49-F238E27FC236}">
                <a16:creationId xmlns:a16="http://schemas.microsoft.com/office/drawing/2014/main" id="{690739EB-94C1-4415-B19F-879B952D09F0}"/>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498B72DB-9B3F-4174-946B-11B970D5D543}"/>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62929867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AB9660-06D7-4EC1-B41A-0141039CF0E9}"/>
              </a:ext>
            </a:extLst>
          </p:cNvPr>
          <p:cNvSpPr/>
          <p:nvPr userDrawn="1"/>
        </p:nvSpPr>
        <p:spPr>
          <a:xfrm>
            <a:off x="0" y="0"/>
            <a:ext cx="12192000" cy="6857999"/>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TextBox 5" hidden="1">
            <a:extLst>
              <a:ext uri="{FF2B5EF4-FFF2-40B4-BE49-F238E27FC236}">
                <a16:creationId xmlns:a16="http://schemas.microsoft.com/office/drawing/2014/main" id="{440A6B87-0865-4F2E-BFC1-2085F30206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5A7B473F-4FCB-4E80-AEDD-AFF0A582E3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0223073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142067"/>
            <a:ext cx="11506199" cy="4034896"/>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hidden="1">
            <a:extLst>
              <a:ext uri="{FF2B5EF4-FFF2-40B4-BE49-F238E27FC236}">
                <a16:creationId xmlns:a16="http://schemas.microsoft.com/office/drawing/2014/main" id="{134820A4-D5DF-4EEE-9F8B-8C9C8D423F7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CE2B2F9D-68E3-43FB-86DA-500515AC8355}"/>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56410188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436811"/>
            <a:ext cx="11506199" cy="3836989"/>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0999" y="1796132"/>
            <a:ext cx="11506199" cy="615279"/>
          </a:xfrm>
        </p:spPr>
        <p:txBody>
          <a:bodyPr>
            <a:normAutofit/>
          </a:bodyPr>
          <a:lstStyle>
            <a:lvl1pPr marL="0" indent="0" algn="l">
              <a:buNone/>
              <a:defRPr sz="2400" b="1" cap="all" baseline="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52174217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1540042"/>
            <a:ext cx="12192000" cy="5317958"/>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6356350"/>
            <a:ext cx="423334" cy="365125"/>
          </a:xfrm>
        </p:spPr>
        <p:txBody>
          <a:bodyPr/>
          <a:lstStyle/>
          <a:p>
            <a:fld id="{97A94E25-127B-4C48-AF96-44BA7B823777}" type="slidenum">
              <a:rPr lang="en-US" smtClean="0"/>
              <a:t>‹#›</a:t>
            </a:fld>
            <a:endParaRPr lang="en-US" dirty="0"/>
          </a:p>
        </p:txBody>
      </p:sp>
      <p:sp>
        <p:nvSpPr>
          <p:cNvPr id="8" name="Title 1">
            <a:extLst>
              <a:ext uri="{FF2B5EF4-FFF2-40B4-BE49-F238E27FC236}">
                <a16:creationId xmlns:a16="http://schemas.microsoft.com/office/drawing/2014/main" id="{C48881AF-761E-4663-9A5E-BC34236BC1FE}"/>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a:t>Click to edit Master title style</a:t>
            </a:r>
          </a:p>
        </p:txBody>
      </p:sp>
      <p:sp>
        <p:nvSpPr>
          <p:cNvPr id="5" name="TextBox 4" hidden="1">
            <a:extLst>
              <a:ext uri="{FF2B5EF4-FFF2-40B4-BE49-F238E27FC236}">
                <a16:creationId xmlns:a16="http://schemas.microsoft.com/office/drawing/2014/main" id="{31265F87-D1A9-4FC6-9F13-66361C11DF35}"/>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10" name="Slide Number Placeholder 5">
            <a:extLst>
              <a:ext uri="{FF2B5EF4-FFF2-40B4-BE49-F238E27FC236}">
                <a16:creationId xmlns:a16="http://schemas.microsoft.com/office/drawing/2014/main" id="{28D424E8-3A20-4BF1-B53F-7A284F46F6A4}"/>
              </a:ext>
            </a:extLst>
          </p:cNvPr>
          <p:cNvSpPr txBox="1">
            <a:spLocks/>
          </p:cNvSpPr>
          <p:nvPr userDrawn="1"/>
        </p:nvSpPr>
        <p:spPr>
          <a:xfrm>
            <a:off x="11650133" y="115570"/>
            <a:ext cx="423334" cy="365125"/>
          </a:xfrm>
          <a:prstGeom prst="rect">
            <a:avLst/>
          </a:prstGeom>
        </p:spPr>
        <p:txBody>
          <a:bodyPr vert="horz" lIns="91440" tIns="45720" rIns="91440" bIns="45720" rtlCol="0" anchor="ctr"/>
          <a:lstStyle>
            <a:defPPr>
              <a:defRPr lang="en-US"/>
            </a:defPPr>
            <a:lvl1pPr marL="0" algn="r" defTabSz="914400" rtl="0" eaLnBrk="1" latinLnBrk="0" hangingPunct="1">
              <a:defRPr lang="en-US"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A94E25-127B-4C48-AF96-44BA7B823777}"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18831684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1540042"/>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4701964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1"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prstGeom prst="rect">
            <a:avLst/>
          </a:prstGeom>
          <a:solidFill>
            <a:srgbClr val="48595D"/>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prstGeom prst="rect">
            <a:avLst/>
          </a:prstGeo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3300" b="1" cap="all" baseline="0">
                <a:solidFill>
                  <a:schemeClr val="bg1"/>
                </a:solidFill>
                <a:latin typeface="+mj-lt"/>
              </a:defRPr>
            </a:lvl1pPr>
            <a:lvl2pPr marL="0" indent="0">
              <a:buNone/>
              <a:defRPr sz="1500">
                <a:solidFill>
                  <a:schemeClr val="bg1"/>
                </a:solidFill>
              </a:defRPr>
            </a:lvl2pPr>
            <a:lvl3pPr>
              <a:defRPr sz="1350"/>
            </a:lvl3pPr>
            <a:lvl4pPr>
              <a:defRPr sz="1200"/>
            </a:lvl4pPr>
            <a:lvl5pPr>
              <a:defRPr sz="12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hasCustomPrompt="1"/>
          </p:nvPr>
        </p:nvSpPr>
        <p:spPr>
          <a:xfrm>
            <a:off x="6871305" y="3383632"/>
            <a:ext cx="4986867" cy="1975764"/>
          </a:xfrm>
          <a:prstGeom prst="rect">
            <a:avLst/>
          </a:prstGeom>
        </p:spPr>
        <p:txBody>
          <a:bodyPr>
            <a:normAutofit/>
          </a:bodyPr>
          <a:lstStyle>
            <a:lvl1pPr marL="0" indent="0" algn="l">
              <a:buNone/>
              <a:defRPr sz="165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A few lines can go here. If you put a picture on the left, the caption can go here.</a:t>
            </a:r>
          </a:p>
          <a:p>
            <a:endParaRPr lang="en-US" dirty="0"/>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4" y="115572"/>
            <a:ext cx="423335" cy="365125"/>
          </a:xfrm>
          <a:prstGeom prst="rect">
            <a:avLst/>
          </a:prstGeo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72845770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2200"/>
            </a:lvl1pPr>
            <a:lvl2pPr marL="228600" indent="-169863">
              <a:lnSpc>
                <a:spcPct val="100000"/>
              </a:lnSpc>
              <a:spcBef>
                <a:spcPts val="1200"/>
              </a:spcBef>
              <a:spcAft>
                <a:spcPts val="1200"/>
              </a:spcAft>
              <a:defRPr sz="1800"/>
            </a:lvl2pPr>
            <a:lvl3pPr>
              <a:defRPr sz="1800"/>
            </a:lvl3pPr>
            <a:lvl4pPr>
              <a:defRPr sz="1600"/>
            </a:lvl4pPr>
            <a:lvl5pPr>
              <a:defRPr sz="1600"/>
            </a:lvl5pPr>
          </a:lstStyle>
          <a:p>
            <a:pPr lvl="0"/>
            <a:r>
              <a:rPr lang="en-US"/>
              <a:t>Click to edit Master text styles</a:t>
            </a:r>
          </a:p>
          <a:p>
            <a:pPr lvl="1"/>
            <a:r>
              <a:rPr lang="en-US"/>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3423664644"/>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6519863" y="398463"/>
            <a:ext cx="5265737" cy="6019800"/>
          </a:xfrm>
        </p:spPr>
        <p:txBody>
          <a:bodyPr/>
          <a:lstStyle/>
          <a:p>
            <a:endParaRPr lang="en-US" dirty="0"/>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558800" y="2141538"/>
            <a:ext cx="4978400" cy="1135062"/>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4400" b="1" cap="all" baseline="0">
                <a:solidFill>
                  <a:srgbClr val="333333"/>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03482922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F722F4C2-6B86-403A-A8D3-B5878DFE215D}"/>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10" name="Freeform: Shape 9">
            <a:extLst>
              <a:ext uri="{FF2B5EF4-FFF2-40B4-BE49-F238E27FC236}">
                <a16:creationId xmlns:a16="http://schemas.microsoft.com/office/drawing/2014/main" id="{BF50ABD3-1E0C-4476-A263-45C0B39B6727}"/>
              </a:ext>
            </a:extLst>
          </p:cNvPr>
          <p:cNvSpPr/>
          <p:nvPr userDrawn="1"/>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9" name="Text Placeholder 8">
            <a:extLst>
              <a:ext uri="{FF2B5EF4-FFF2-40B4-BE49-F238E27FC236}">
                <a16:creationId xmlns:a16="http://schemas.microsoft.com/office/drawing/2014/main" id="{58FA3288-E931-4B57-91D2-DD2960072EA8}"/>
              </a:ext>
            </a:extLst>
          </p:cNvPr>
          <p:cNvSpPr>
            <a:spLocks noGrp="1"/>
          </p:cNvSpPr>
          <p:nvPr>
            <p:ph type="body" sz="quarter" idx="16" hasCustomPrompt="1"/>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539049 w 6096000"/>
              <a:gd name="connsiteY3" fmla="*/ 6858000 h 6858000"/>
              <a:gd name="connsiteX4" fmla="*/ 0 w 6096000"/>
              <a:gd name="connsiteY4" fmla="*/ 6858000 h 6858000"/>
              <a:gd name="connsiteX5" fmla="*/ 0 w 6096000"/>
              <a:gd name="connsiteY5"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4539049" y="6858000"/>
                </a:lnTo>
                <a:lnTo>
                  <a:pt x="0" y="6858000"/>
                </a:lnTo>
                <a:lnTo>
                  <a:pt x="0" y="6273113"/>
                </a:lnTo>
                <a:close/>
              </a:path>
            </a:pathLst>
          </a:custGeom>
          <a:solidFill>
            <a:srgbClr val="01B4E7">
              <a:alpha val="38000"/>
            </a:srgbClr>
          </a:solidFill>
        </p:spPr>
        <p:txBody>
          <a:bodyPr wrap="square" anchor="b">
            <a:noAutofit/>
          </a:bodyPr>
          <a:lstStyle>
            <a:lvl1pPr marL="0" indent="0" algn="r">
              <a:buNone/>
              <a:defRPr>
                <a:solidFill>
                  <a:schemeClr val="tx1">
                    <a:alpha val="0"/>
                  </a:schemeClr>
                </a:solidFill>
              </a:defRPr>
            </a:lvl1pPr>
          </a:lstStyle>
          <a:p>
            <a:pPr lvl="0"/>
            <a:r>
              <a:rPr lang="en-US"/>
              <a:t>c</a:t>
            </a:r>
          </a:p>
        </p:txBody>
      </p:sp>
      <p:sp>
        <p:nvSpPr>
          <p:cNvPr id="25" name="Text Placeholder 11">
            <a:extLst>
              <a:ext uri="{FF2B5EF4-FFF2-40B4-BE49-F238E27FC236}">
                <a16:creationId xmlns:a16="http://schemas.microsoft.com/office/drawing/2014/main" id="{C02B76E2-7589-4337-BF82-0C18E133FEF9}"/>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a:t>Title</a:t>
            </a:r>
          </a:p>
        </p:txBody>
      </p:sp>
      <p:sp>
        <p:nvSpPr>
          <p:cNvPr id="26" name="Subtitle 2">
            <a:extLst>
              <a:ext uri="{FF2B5EF4-FFF2-40B4-BE49-F238E27FC236}">
                <a16:creationId xmlns:a16="http://schemas.microsoft.com/office/drawing/2014/main" id="{4E8986D0-5FBE-4E27-A81A-78A0B31033D2}"/>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Slide Number Placeholder 5">
            <a:extLst>
              <a:ext uri="{FF2B5EF4-FFF2-40B4-BE49-F238E27FC236}">
                <a16:creationId xmlns:a16="http://schemas.microsoft.com/office/drawing/2014/main" id="{1D36450B-DFC0-48BB-9AD4-A3DF476727D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64369428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1AD4D34A-C4B4-4E86-86B7-06FF73876E2C}"/>
              </a:ext>
            </a:extLst>
          </p:cNvPr>
          <p:cNvSpPr>
            <a:spLocks noGrp="1"/>
          </p:cNvSpPr>
          <p:nvPr>
            <p:ph type="pic" sz="quarter" idx="17"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r>
              <a:rPr lang="en-US" dirty="0"/>
              <a:t> </a:t>
            </a:r>
          </a:p>
        </p:txBody>
      </p:sp>
      <p:sp>
        <p:nvSpPr>
          <p:cNvPr id="10" name="Text Placeholder 9">
            <a:extLst>
              <a:ext uri="{FF2B5EF4-FFF2-40B4-BE49-F238E27FC236}">
                <a16:creationId xmlns:a16="http://schemas.microsoft.com/office/drawing/2014/main" id="{C7190B4B-2C55-4D6B-AE33-C261461E66A0}"/>
              </a:ext>
            </a:extLst>
          </p:cNvPr>
          <p:cNvSpPr>
            <a:spLocks noGrp="1"/>
          </p:cNvSpPr>
          <p:nvPr>
            <p:ph type="body" sz="quarter" idx="18" hasCustomPrompt="1"/>
          </p:nvPr>
        </p:nvSpPr>
        <p:spPr>
          <a:xfrm>
            <a:off x="6096000" y="0"/>
            <a:ext cx="6096000" cy="6858000"/>
          </a:xfrm>
          <a:custGeom>
            <a:avLst/>
            <a:gdLst>
              <a:gd name="connsiteX0" fmla="*/ 5850675 w 6096000"/>
              <a:gd name="connsiteY0" fmla="*/ 6677576 h 6858000"/>
              <a:gd name="connsiteX1" fmla="*/ 5856788 w 6096000"/>
              <a:gd name="connsiteY1" fmla="*/ 6677576 h 6858000"/>
              <a:gd name="connsiteX2" fmla="*/ 5862183 w 6096000"/>
              <a:gd name="connsiteY2" fmla="*/ 6678151 h 6858000"/>
              <a:gd name="connsiteX3" fmla="*/ 5864461 w 6096000"/>
              <a:gd name="connsiteY3" fmla="*/ 6679894 h 6858000"/>
              <a:gd name="connsiteX4" fmla="*/ 5865281 w 6096000"/>
              <a:gd name="connsiteY4" fmla="*/ 6682541 h 6858000"/>
              <a:gd name="connsiteX5" fmla="*/ 5863578 w 6096000"/>
              <a:gd name="connsiteY5" fmla="*/ 6686233 h 6858000"/>
              <a:gd name="connsiteX6" fmla="*/ 5857198 w 6096000"/>
              <a:gd name="connsiteY6" fmla="*/ 6687628 h 6858000"/>
              <a:gd name="connsiteX7" fmla="*/ 5850675 w 6096000"/>
              <a:gd name="connsiteY7" fmla="*/ 6687628 h 6858000"/>
              <a:gd name="connsiteX8" fmla="*/ 5845300 w 6096000"/>
              <a:gd name="connsiteY8" fmla="*/ 6673064 h 6858000"/>
              <a:gd name="connsiteX9" fmla="*/ 5845300 w 6096000"/>
              <a:gd name="connsiteY9" fmla="*/ 6706378 h 6858000"/>
              <a:gd name="connsiteX10" fmla="*/ 5850675 w 6096000"/>
              <a:gd name="connsiteY10" fmla="*/ 6706378 h 6858000"/>
              <a:gd name="connsiteX11" fmla="*/ 5850675 w 6096000"/>
              <a:gd name="connsiteY11" fmla="*/ 6692224 h 6858000"/>
              <a:gd name="connsiteX12" fmla="*/ 5853834 w 6096000"/>
              <a:gd name="connsiteY12" fmla="*/ 6692224 h 6858000"/>
              <a:gd name="connsiteX13" fmla="*/ 5858142 w 6096000"/>
              <a:gd name="connsiteY13" fmla="*/ 6693372 h 6858000"/>
              <a:gd name="connsiteX14" fmla="*/ 5863762 w 6096000"/>
              <a:gd name="connsiteY14" fmla="*/ 6701126 h 6858000"/>
              <a:gd name="connsiteX15" fmla="*/ 5866717 w 6096000"/>
              <a:gd name="connsiteY15" fmla="*/ 6706378 h 6858000"/>
              <a:gd name="connsiteX16" fmla="*/ 5873281 w 6096000"/>
              <a:gd name="connsiteY16" fmla="*/ 6706378 h 6858000"/>
              <a:gd name="connsiteX17" fmla="*/ 5869220 w 6096000"/>
              <a:gd name="connsiteY17" fmla="*/ 6699854 h 6858000"/>
              <a:gd name="connsiteX18" fmla="*/ 5864296 w 6096000"/>
              <a:gd name="connsiteY18" fmla="*/ 6693249 h 6858000"/>
              <a:gd name="connsiteX19" fmla="*/ 5861466 w 6096000"/>
              <a:gd name="connsiteY19" fmla="*/ 6691485 h 6858000"/>
              <a:gd name="connsiteX20" fmla="*/ 5868378 w 6096000"/>
              <a:gd name="connsiteY20" fmla="*/ 6688449 h 6858000"/>
              <a:gd name="connsiteX21" fmla="*/ 5870983 w 6096000"/>
              <a:gd name="connsiteY21" fmla="*/ 6682090 h 6858000"/>
              <a:gd name="connsiteX22" fmla="*/ 5869424 w 6096000"/>
              <a:gd name="connsiteY22" fmla="*/ 6677207 h 6858000"/>
              <a:gd name="connsiteX23" fmla="*/ 5865239 w 6096000"/>
              <a:gd name="connsiteY23" fmla="*/ 6673987 h 6858000"/>
              <a:gd name="connsiteX24" fmla="*/ 5856747 w 6096000"/>
              <a:gd name="connsiteY24" fmla="*/ 6673064 h 6858000"/>
              <a:gd name="connsiteX25" fmla="*/ 4806089 w 6096000"/>
              <a:gd name="connsiteY25" fmla="*/ 6670493 h 6858000"/>
              <a:gd name="connsiteX26" fmla="*/ 4809603 w 6096000"/>
              <a:gd name="connsiteY26" fmla="*/ 6670493 h 6858000"/>
              <a:gd name="connsiteX27" fmla="*/ 4809603 w 6096000"/>
              <a:gd name="connsiteY27" fmla="*/ 6674034 h 6858000"/>
              <a:gd name="connsiteX28" fmla="*/ 4781492 w 6096000"/>
              <a:gd name="connsiteY28" fmla="*/ 6709456 h 6858000"/>
              <a:gd name="connsiteX29" fmla="*/ 4763922 w 6096000"/>
              <a:gd name="connsiteY29" fmla="*/ 6691746 h 6858000"/>
              <a:gd name="connsiteX30" fmla="*/ 4806089 w 6096000"/>
              <a:gd name="connsiteY30" fmla="*/ 6670493 h 6858000"/>
              <a:gd name="connsiteX31" fmla="*/ 5858881 w 6096000"/>
              <a:gd name="connsiteY31" fmla="*/ 6663422 h 6858000"/>
              <a:gd name="connsiteX32" fmla="*/ 5871558 w 6096000"/>
              <a:gd name="connsiteY32" fmla="*/ 6666766 h 6858000"/>
              <a:gd name="connsiteX33" fmla="*/ 5881220 w 6096000"/>
              <a:gd name="connsiteY33" fmla="*/ 6676325 h 6858000"/>
              <a:gd name="connsiteX34" fmla="*/ 5884687 w 6096000"/>
              <a:gd name="connsiteY34" fmla="*/ 6689269 h 6858000"/>
              <a:gd name="connsiteX35" fmla="*/ 5881282 w 6096000"/>
              <a:gd name="connsiteY35" fmla="*/ 6702090 h 6858000"/>
              <a:gd name="connsiteX36" fmla="*/ 5871722 w 6096000"/>
              <a:gd name="connsiteY36" fmla="*/ 6711650 h 6858000"/>
              <a:gd name="connsiteX37" fmla="*/ 5858881 w 6096000"/>
              <a:gd name="connsiteY37" fmla="*/ 6715076 h 6858000"/>
              <a:gd name="connsiteX38" fmla="*/ 5846039 w 6096000"/>
              <a:gd name="connsiteY38" fmla="*/ 6711650 h 6858000"/>
              <a:gd name="connsiteX39" fmla="*/ 5836459 w 6096000"/>
              <a:gd name="connsiteY39" fmla="*/ 6702090 h 6858000"/>
              <a:gd name="connsiteX40" fmla="*/ 5833033 w 6096000"/>
              <a:gd name="connsiteY40" fmla="*/ 6689269 h 6858000"/>
              <a:gd name="connsiteX41" fmla="*/ 5836521 w 6096000"/>
              <a:gd name="connsiteY41" fmla="*/ 6676325 h 6858000"/>
              <a:gd name="connsiteX42" fmla="*/ 5846183 w 6096000"/>
              <a:gd name="connsiteY42" fmla="*/ 6666766 h 6858000"/>
              <a:gd name="connsiteX43" fmla="*/ 5858881 w 6096000"/>
              <a:gd name="connsiteY43" fmla="*/ 6663422 h 6858000"/>
              <a:gd name="connsiteX44" fmla="*/ 5858881 w 6096000"/>
              <a:gd name="connsiteY44" fmla="*/ 6658294 h 6858000"/>
              <a:gd name="connsiteX45" fmla="*/ 5843660 w 6096000"/>
              <a:gd name="connsiteY45" fmla="*/ 6662294 h 6858000"/>
              <a:gd name="connsiteX46" fmla="*/ 5832069 w 6096000"/>
              <a:gd name="connsiteY46" fmla="*/ 6673741 h 6858000"/>
              <a:gd name="connsiteX47" fmla="*/ 5827904 w 6096000"/>
              <a:gd name="connsiteY47" fmla="*/ 6689269 h 6858000"/>
              <a:gd name="connsiteX48" fmla="*/ 5832007 w 6096000"/>
              <a:gd name="connsiteY48" fmla="*/ 6704655 h 6858000"/>
              <a:gd name="connsiteX49" fmla="*/ 5843474 w 6096000"/>
              <a:gd name="connsiteY49" fmla="*/ 6716122 h 6858000"/>
              <a:gd name="connsiteX50" fmla="*/ 5858881 w 6096000"/>
              <a:gd name="connsiteY50" fmla="*/ 6720204 h 6858000"/>
              <a:gd name="connsiteX51" fmla="*/ 5874287 w 6096000"/>
              <a:gd name="connsiteY51" fmla="*/ 6716122 h 6858000"/>
              <a:gd name="connsiteX52" fmla="*/ 5885733 w 6096000"/>
              <a:gd name="connsiteY52" fmla="*/ 6704655 h 6858000"/>
              <a:gd name="connsiteX53" fmla="*/ 5889815 w 6096000"/>
              <a:gd name="connsiteY53" fmla="*/ 6689269 h 6858000"/>
              <a:gd name="connsiteX54" fmla="*/ 5885671 w 6096000"/>
              <a:gd name="connsiteY54" fmla="*/ 6673741 h 6858000"/>
              <a:gd name="connsiteX55" fmla="*/ 5874101 w 6096000"/>
              <a:gd name="connsiteY55" fmla="*/ 6662294 h 6858000"/>
              <a:gd name="connsiteX56" fmla="*/ 5858881 w 6096000"/>
              <a:gd name="connsiteY56" fmla="*/ 6658294 h 6858000"/>
              <a:gd name="connsiteX57" fmla="*/ 4995685 w 6096000"/>
              <a:gd name="connsiteY57" fmla="*/ 6628842 h 6858000"/>
              <a:gd name="connsiteX58" fmla="*/ 5027259 w 6096000"/>
              <a:gd name="connsiteY58" fmla="*/ 6669149 h 6858000"/>
              <a:gd name="connsiteX59" fmla="*/ 4995685 w 6096000"/>
              <a:gd name="connsiteY59" fmla="*/ 6709455 h 6858000"/>
              <a:gd name="connsiteX60" fmla="*/ 4964111 w 6096000"/>
              <a:gd name="connsiteY60" fmla="*/ 6669149 h 6858000"/>
              <a:gd name="connsiteX61" fmla="*/ 4995685 w 6096000"/>
              <a:gd name="connsiteY61" fmla="*/ 6628842 h 6858000"/>
              <a:gd name="connsiteX62" fmla="*/ 4685998 w 6096000"/>
              <a:gd name="connsiteY62" fmla="*/ 6628842 h 6858000"/>
              <a:gd name="connsiteX63" fmla="*/ 4714212 w 6096000"/>
              <a:gd name="connsiteY63" fmla="*/ 6669149 h 6858000"/>
              <a:gd name="connsiteX64" fmla="*/ 4685998 w 6096000"/>
              <a:gd name="connsiteY64" fmla="*/ 6709455 h 6858000"/>
              <a:gd name="connsiteX65" fmla="*/ 4657783 w 6096000"/>
              <a:gd name="connsiteY65" fmla="*/ 6669149 h 6858000"/>
              <a:gd name="connsiteX66" fmla="*/ 4685998 w 6096000"/>
              <a:gd name="connsiteY66" fmla="*/ 6628842 h 6858000"/>
              <a:gd name="connsiteX67" fmla="*/ 4373622 w 6096000"/>
              <a:gd name="connsiteY67" fmla="*/ 6628842 h 6858000"/>
              <a:gd name="connsiteX68" fmla="*/ 4405196 w 6096000"/>
              <a:gd name="connsiteY68" fmla="*/ 6669149 h 6858000"/>
              <a:gd name="connsiteX69" fmla="*/ 4373622 w 6096000"/>
              <a:gd name="connsiteY69" fmla="*/ 6709455 h 6858000"/>
              <a:gd name="connsiteX70" fmla="*/ 4342048 w 6096000"/>
              <a:gd name="connsiteY70" fmla="*/ 6669149 h 6858000"/>
              <a:gd name="connsiteX71" fmla="*/ 4373622 w 6096000"/>
              <a:gd name="connsiteY71" fmla="*/ 6628842 h 6858000"/>
              <a:gd name="connsiteX72" fmla="*/ 4918562 w 6096000"/>
              <a:gd name="connsiteY72" fmla="*/ 6623595 h 6858000"/>
              <a:gd name="connsiteX73" fmla="*/ 4918562 w 6096000"/>
              <a:gd name="connsiteY73" fmla="*/ 6719555 h 6858000"/>
              <a:gd name="connsiteX74" fmla="*/ 4930851 w 6096000"/>
              <a:gd name="connsiteY74" fmla="*/ 6719555 h 6858000"/>
              <a:gd name="connsiteX75" fmla="*/ 4930851 w 6096000"/>
              <a:gd name="connsiteY75" fmla="*/ 6623595 h 6858000"/>
              <a:gd name="connsiteX76" fmla="*/ 5062189 w 6096000"/>
              <a:gd name="connsiteY76" fmla="*/ 6622125 h 6858000"/>
              <a:gd name="connsiteX77" fmla="*/ 5062189 w 6096000"/>
              <a:gd name="connsiteY77" fmla="*/ 6646508 h 6858000"/>
              <a:gd name="connsiteX78" fmla="*/ 5062189 w 6096000"/>
              <a:gd name="connsiteY78" fmla="*/ 6716173 h 6858000"/>
              <a:gd name="connsiteX79" fmla="*/ 5076009 w 6096000"/>
              <a:gd name="connsiteY79" fmla="*/ 6716173 h 6858000"/>
              <a:gd name="connsiteX80" fmla="*/ 5076009 w 6096000"/>
              <a:gd name="connsiteY80" fmla="*/ 6663924 h 6858000"/>
              <a:gd name="connsiteX81" fmla="*/ 5103648 w 6096000"/>
              <a:gd name="connsiteY81" fmla="*/ 6629091 h 6858000"/>
              <a:gd name="connsiteX82" fmla="*/ 5124377 w 6096000"/>
              <a:gd name="connsiteY82" fmla="*/ 6660441 h 6858000"/>
              <a:gd name="connsiteX83" fmla="*/ 5124377 w 6096000"/>
              <a:gd name="connsiteY83" fmla="*/ 6716173 h 6858000"/>
              <a:gd name="connsiteX84" fmla="*/ 5134741 w 6096000"/>
              <a:gd name="connsiteY84" fmla="*/ 6716173 h 6858000"/>
              <a:gd name="connsiteX85" fmla="*/ 5134741 w 6096000"/>
              <a:gd name="connsiteY85" fmla="*/ 6656957 h 6858000"/>
              <a:gd name="connsiteX86" fmla="*/ 5103648 w 6096000"/>
              <a:gd name="connsiteY86" fmla="*/ 6622125 h 6858000"/>
              <a:gd name="connsiteX87" fmla="*/ 5072554 w 6096000"/>
              <a:gd name="connsiteY87" fmla="*/ 6639541 h 6858000"/>
              <a:gd name="connsiteX88" fmla="*/ 5072554 w 6096000"/>
              <a:gd name="connsiteY88" fmla="*/ 6622125 h 6858000"/>
              <a:gd name="connsiteX89" fmla="*/ 5062189 w 6096000"/>
              <a:gd name="connsiteY89" fmla="*/ 6622125 h 6858000"/>
              <a:gd name="connsiteX90" fmla="*/ 4992997 w 6096000"/>
              <a:gd name="connsiteY90" fmla="*/ 6622125 h 6858000"/>
              <a:gd name="connsiteX91" fmla="*/ 4949332 w 6096000"/>
              <a:gd name="connsiteY91" fmla="*/ 6671165 h 6858000"/>
              <a:gd name="connsiteX92" fmla="*/ 4992997 w 6096000"/>
              <a:gd name="connsiteY92" fmla="*/ 6720204 h 6858000"/>
              <a:gd name="connsiteX93" fmla="*/ 5036662 w 6096000"/>
              <a:gd name="connsiteY93" fmla="*/ 6671165 h 6858000"/>
              <a:gd name="connsiteX94" fmla="*/ 4992997 w 6096000"/>
              <a:gd name="connsiteY94" fmla="*/ 6622125 h 6858000"/>
              <a:gd name="connsiteX95" fmla="*/ 4787851 w 6096000"/>
              <a:gd name="connsiteY95" fmla="*/ 6622125 h 6858000"/>
              <a:gd name="connsiteX96" fmla="*/ 4759700 w 6096000"/>
              <a:gd name="connsiteY96" fmla="*/ 6625628 h 6858000"/>
              <a:gd name="connsiteX97" fmla="*/ 4759700 w 6096000"/>
              <a:gd name="connsiteY97" fmla="*/ 6639639 h 6858000"/>
              <a:gd name="connsiteX98" fmla="*/ 4787851 w 6096000"/>
              <a:gd name="connsiteY98" fmla="*/ 6629131 h 6858000"/>
              <a:gd name="connsiteX99" fmla="*/ 4808964 w 6096000"/>
              <a:gd name="connsiteY99" fmla="*/ 6653651 h 6858000"/>
              <a:gd name="connsiteX100" fmla="*/ 4808964 w 6096000"/>
              <a:gd name="connsiteY100" fmla="*/ 6660656 h 6858000"/>
              <a:gd name="connsiteX101" fmla="*/ 4749144 w 6096000"/>
              <a:gd name="connsiteY101" fmla="*/ 6692181 h 6858000"/>
              <a:gd name="connsiteX102" fmla="*/ 4780813 w 6096000"/>
              <a:gd name="connsiteY102" fmla="*/ 6720204 h 6858000"/>
              <a:gd name="connsiteX103" fmla="*/ 4808964 w 6096000"/>
              <a:gd name="connsiteY103" fmla="*/ 6702690 h 6858000"/>
              <a:gd name="connsiteX104" fmla="*/ 4812483 w 6096000"/>
              <a:gd name="connsiteY104" fmla="*/ 6702690 h 6858000"/>
              <a:gd name="connsiteX105" fmla="*/ 4812483 w 6096000"/>
              <a:gd name="connsiteY105" fmla="*/ 6716701 h 6858000"/>
              <a:gd name="connsiteX106" fmla="*/ 4823039 w 6096000"/>
              <a:gd name="connsiteY106" fmla="*/ 6716701 h 6858000"/>
              <a:gd name="connsiteX107" fmla="*/ 4823039 w 6096000"/>
              <a:gd name="connsiteY107" fmla="*/ 6699187 h 6858000"/>
              <a:gd name="connsiteX108" fmla="*/ 4823039 w 6096000"/>
              <a:gd name="connsiteY108" fmla="*/ 6657154 h 6858000"/>
              <a:gd name="connsiteX109" fmla="*/ 4787851 w 6096000"/>
              <a:gd name="connsiteY109" fmla="*/ 6622125 h 6858000"/>
              <a:gd name="connsiteX110" fmla="*/ 4546268 w 6096000"/>
              <a:gd name="connsiteY110" fmla="*/ 6622125 h 6858000"/>
              <a:gd name="connsiteX111" fmla="*/ 4546268 w 6096000"/>
              <a:gd name="connsiteY111" fmla="*/ 6646508 h 6858000"/>
              <a:gd name="connsiteX112" fmla="*/ 4546268 w 6096000"/>
              <a:gd name="connsiteY112" fmla="*/ 6716173 h 6858000"/>
              <a:gd name="connsiteX113" fmla="*/ 4560343 w 6096000"/>
              <a:gd name="connsiteY113" fmla="*/ 6716173 h 6858000"/>
              <a:gd name="connsiteX114" fmla="*/ 4560343 w 6096000"/>
              <a:gd name="connsiteY114" fmla="*/ 6663924 h 6858000"/>
              <a:gd name="connsiteX115" fmla="*/ 4588494 w 6096000"/>
              <a:gd name="connsiteY115" fmla="*/ 6629091 h 6858000"/>
              <a:gd name="connsiteX116" fmla="*/ 4609607 w 6096000"/>
              <a:gd name="connsiteY116" fmla="*/ 6660441 h 6858000"/>
              <a:gd name="connsiteX117" fmla="*/ 4609607 w 6096000"/>
              <a:gd name="connsiteY117" fmla="*/ 6716173 h 6858000"/>
              <a:gd name="connsiteX118" fmla="*/ 4620163 w 6096000"/>
              <a:gd name="connsiteY118" fmla="*/ 6716173 h 6858000"/>
              <a:gd name="connsiteX119" fmla="*/ 4620163 w 6096000"/>
              <a:gd name="connsiteY119" fmla="*/ 6656957 h 6858000"/>
              <a:gd name="connsiteX120" fmla="*/ 4588494 w 6096000"/>
              <a:gd name="connsiteY120" fmla="*/ 6622125 h 6858000"/>
              <a:gd name="connsiteX121" fmla="*/ 4556824 w 6096000"/>
              <a:gd name="connsiteY121" fmla="*/ 6639541 h 6858000"/>
              <a:gd name="connsiteX122" fmla="*/ 4556824 w 6096000"/>
              <a:gd name="connsiteY122" fmla="*/ 6622125 h 6858000"/>
              <a:gd name="connsiteX123" fmla="*/ 4546268 w 6096000"/>
              <a:gd name="connsiteY123" fmla="*/ 6622125 h 6858000"/>
              <a:gd name="connsiteX124" fmla="*/ 4444159 w 6096000"/>
              <a:gd name="connsiteY124" fmla="*/ 6622125 h 6858000"/>
              <a:gd name="connsiteX125" fmla="*/ 4444159 w 6096000"/>
              <a:gd name="connsiteY125" fmla="*/ 6685175 h 6858000"/>
              <a:gd name="connsiteX126" fmla="*/ 4475828 w 6096000"/>
              <a:gd name="connsiteY126" fmla="*/ 6720204 h 6858000"/>
              <a:gd name="connsiteX127" fmla="*/ 4507498 w 6096000"/>
              <a:gd name="connsiteY127" fmla="*/ 6702690 h 6858000"/>
              <a:gd name="connsiteX128" fmla="*/ 4507498 w 6096000"/>
              <a:gd name="connsiteY128" fmla="*/ 6716701 h 6858000"/>
              <a:gd name="connsiteX129" fmla="*/ 4518054 w 6096000"/>
              <a:gd name="connsiteY129" fmla="*/ 6716701 h 6858000"/>
              <a:gd name="connsiteX130" fmla="*/ 4518054 w 6096000"/>
              <a:gd name="connsiteY130" fmla="*/ 6695684 h 6858000"/>
              <a:gd name="connsiteX131" fmla="*/ 4518054 w 6096000"/>
              <a:gd name="connsiteY131" fmla="*/ 6622125 h 6858000"/>
              <a:gd name="connsiteX132" fmla="*/ 4503979 w 6096000"/>
              <a:gd name="connsiteY132" fmla="*/ 6622125 h 6858000"/>
              <a:gd name="connsiteX133" fmla="*/ 4503979 w 6096000"/>
              <a:gd name="connsiteY133" fmla="*/ 6674667 h 6858000"/>
              <a:gd name="connsiteX134" fmla="*/ 4475828 w 6096000"/>
              <a:gd name="connsiteY134" fmla="*/ 6709695 h 6858000"/>
              <a:gd name="connsiteX135" fmla="*/ 4454715 w 6096000"/>
              <a:gd name="connsiteY135" fmla="*/ 6681673 h 6858000"/>
              <a:gd name="connsiteX136" fmla="*/ 4454715 w 6096000"/>
              <a:gd name="connsiteY136" fmla="*/ 6622125 h 6858000"/>
              <a:gd name="connsiteX137" fmla="*/ 4444159 w 6096000"/>
              <a:gd name="connsiteY137" fmla="*/ 6622125 h 6858000"/>
              <a:gd name="connsiteX138" fmla="*/ 4375637 w 6096000"/>
              <a:gd name="connsiteY138" fmla="*/ 6622125 h 6858000"/>
              <a:gd name="connsiteX139" fmla="*/ 4331300 w 6096000"/>
              <a:gd name="connsiteY139" fmla="*/ 6671165 h 6858000"/>
              <a:gd name="connsiteX140" fmla="*/ 4375637 w 6096000"/>
              <a:gd name="connsiteY140" fmla="*/ 6720204 h 6858000"/>
              <a:gd name="connsiteX141" fmla="*/ 4419975 w 6096000"/>
              <a:gd name="connsiteY141" fmla="*/ 6671165 h 6858000"/>
              <a:gd name="connsiteX142" fmla="*/ 4375637 w 6096000"/>
              <a:gd name="connsiteY142" fmla="*/ 6622125 h 6858000"/>
              <a:gd name="connsiteX143" fmla="*/ 5559303 w 6096000"/>
              <a:gd name="connsiteY143" fmla="*/ 6607346 h 6858000"/>
              <a:gd name="connsiteX144" fmla="*/ 5563333 w 6096000"/>
              <a:gd name="connsiteY144" fmla="*/ 6618095 h 6858000"/>
              <a:gd name="connsiteX145" fmla="*/ 5567364 w 6096000"/>
              <a:gd name="connsiteY145" fmla="*/ 6624813 h 6858000"/>
              <a:gd name="connsiteX146" fmla="*/ 5552585 w 6096000"/>
              <a:gd name="connsiteY146" fmla="*/ 6624813 h 6858000"/>
              <a:gd name="connsiteX147" fmla="*/ 5556616 w 6096000"/>
              <a:gd name="connsiteY147" fmla="*/ 6618095 h 6858000"/>
              <a:gd name="connsiteX148" fmla="*/ 5563446 w 6096000"/>
              <a:gd name="connsiteY148" fmla="*/ 6596598 h 6858000"/>
              <a:gd name="connsiteX149" fmla="*/ 5553032 w 6096000"/>
              <a:gd name="connsiteY149" fmla="*/ 6600112 h 6858000"/>
              <a:gd name="connsiteX150" fmla="*/ 5549562 w 6096000"/>
              <a:gd name="connsiteY150" fmla="*/ 6617682 h 6858000"/>
              <a:gd name="connsiteX151" fmla="*/ 5539149 w 6096000"/>
              <a:gd name="connsiteY151" fmla="*/ 6638764 h 6858000"/>
              <a:gd name="connsiteX152" fmla="*/ 5549562 w 6096000"/>
              <a:gd name="connsiteY152" fmla="*/ 6642278 h 6858000"/>
              <a:gd name="connsiteX153" fmla="*/ 5549562 w 6096000"/>
              <a:gd name="connsiteY153" fmla="*/ 6631737 h 6858000"/>
              <a:gd name="connsiteX154" fmla="*/ 5570387 w 6096000"/>
              <a:gd name="connsiteY154" fmla="*/ 6631737 h 6858000"/>
              <a:gd name="connsiteX155" fmla="*/ 5570387 w 6096000"/>
              <a:gd name="connsiteY155" fmla="*/ 6638764 h 6858000"/>
              <a:gd name="connsiteX156" fmla="*/ 5580800 w 6096000"/>
              <a:gd name="connsiteY156" fmla="*/ 6638764 h 6858000"/>
              <a:gd name="connsiteX157" fmla="*/ 5570387 w 6096000"/>
              <a:gd name="connsiteY157" fmla="*/ 6617682 h 6858000"/>
              <a:gd name="connsiteX158" fmla="*/ 5563446 w 6096000"/>
              <a:gd name="connsiteY158" fmla="*/ 6600112 h 6858000"/>
              <a:gd name="connsiteX159" fmla="*/ 5563446 w 6096000"/>
              <a:gd name="connsiteY159" fmla="*/ 6596598 h 6858000"/>
              <a:gd name="connsiteX160" fmla="*/ 4868451 w 6096000"/>
              <a:gd name="connsiteY160" fmla="*/ 6596597 h 6858000"/>
              <a:gd name="connsiteX161" fmla="*/ 4857971 w 6096000"/>
              <a:gd name="connsiteY161" fmla="*/ 6600129 h 6858000"/>
              <a:gd name="connsiteX162" fmla="*/ 4857971 w 6096000"/>
              <a:gd name="connsiteY162" fmla="*/ 6621318 h 6858000"/>
              <a:gd name="connsiteX163" fmla="*/ 4840505 w 6096000"/>
              <a:gd name="connsiteY163" fmla="*/ 6621318 h 6858000"/>
              <a:gd name="connsiteX164" fmla="*/ 4840505 w 6096000"/>
              <a:gd name="connsiteY164" fmla="*/ 6631913 h 6858000"/>
              <a:gd name="connsiteX165" fmla="*/ 4857971 w 6096000"/>
              <a:gd name="connsiteY165" fmla="*/ 6631913 h 6858000"/>
              <a:gd name="connsiteX166" fmla="*/ 4857971 w 6096000"/>
              <a:gd name="connsiteY166" fmla="*/ 6688419 h 6858000"/>
              <a:gd name="connsiteX167" fmla="*/ 4878931 w 6096000"/>
              <a:gd name="connsiteY167" fmla="*/ 6720203 h 6858000"/>
              <a:gd name="connsiteX168" fmla="*/ 4892904 w 6096000"/>
              <a:gd name="connsiteY168" fmla="*/ 6716672 h 6858000"/>
              <a:gd name="connsiteX169" fmla="*/ 4892904 w 6096000"/>
              <a:gd name="connsiteY169" fmla="*/ 6706077 h 6858000"/>
              <a:gd name="connsiteX170" fmla="*/ 4882424 w 6096000"/>
              <a:gd name="connsiteY170" fmla="*/ 6709608 h 6858000"/>
              <a:gd name="connsiteX171" fmla="*/ 4868451 w 6096000"/>
              <a:gd name="connsiteY171" fmla="*/ 6695482 h 6858000"/>
              <a:gd name="connsiteX172" fmla="*/ 4868451 w 6096000"/>
              <a:gd name="connsiteY172" fmla="*/ 6631913 h 6858000"/>
              <a:gd name="connsiteX173" fmla="*/ 4889410 w 6096000"/>
              <a:gd name="connsiteY173" fmla="*/ 6631913 h 6858000"/>
              <a:gd name="connsiteX174" fmla="*/ 4889410 w 6096000"/>
              <a:gd name="connsiteY174" fmla="*/ 6621318 h 6858000"/>
              <a:gd name="connsiteX175" fmla="*/ 4868451 w 6096000"/>
              <a:gd name="connsiteY175" fmla="*/ 6621318 h 6858000"/>
              <a:gd name="connsiteX176" fmla="*/ 4868451 w 6096000"/>
              <a:gd name="connsiteY176" fmla="*/ 6596597 h 6858000"/>
              <a:gd name="connsiteX177" fmla="*/ 5503881 w 6096000"/>
              <a:gd name="connsiteY177" fmla="*/ 6593911 h 6858000"/>
              <a:gd name="connsiteX178" fmla="*/ 5493469 w 6096000"/>
              <a:gd name="connsiteY178" fmla="*/ 6636077 h 6858000"/>
              <a:gd name="connsiteX179" fmla="*/ 5503881 w 6096000"/>
              <a:gd name="connsiteY179" fmla="*/ 6636077 h 6858000"/>
              <a:gd name="connsiteX180" fmla="*/ 5507352 w 6096000"/>
              <a:gd name="connsiteY180" fmla="*/ 6611481 h 6858000"/>
              <a:gd name="connsiteX181" fmla="*/ 5521236 w 6096000"/>
              <a:gd name="connsiteY181" fmla="*/ 6639591 h 6858000"/>
              <a:gd name="connsiteX182" fmla="*/ 5528178 w 6096000"/>
              <a:gd name="connsiteY182" fmla="*/ 6639591 h 6858000"/>
              <a:gd name="connsiteX183" fmla="*/ 5535119 w 6096000"/>
              <a:gd name="connsiteY183" fmla="*/ 6597425 h 6858000"/>
              <a:gd name="connsiteX184" fmla="*/ 5528178 w 6096000"/>
              <a:gd name="connsiteY184" fmla="*/ 6597425 h 6858000"/>
              <a:gd name="connsiteX185" fmla="*/ 5524707 w 6096000"/>
              <a:gd name="connsiteY185" fmla="*/ 6625536 h 6858000"/>
              <a:gd name="connsiteX186" fmla="*/ 5510824 w 6096000"/>
              <a:gd name="connsiteY186" fmla="*/ 6593911 h 6858000"/>
              <a:gd name="connsiteX187" fmla="*/ 5503881 w 6096000"/>
              <a:gd name="connsiteY187" fmla="*/ 6593911 h 6858000"/>
              <a:gd name="connsiteX188" fmla="*/ 5613044 w 6096000"/>
              <a:gd name="connsiteY188" fmla="*/ 6589881 h 6858000"/>
              <a:gd name="connsiteX189" fmla="*/ 5578112 w 6096000"/>
              <a:gd name="connsiteY189" fmla="*/ 6596982 h 6858000"/>
              <a:gd name="connsiteX190" fmla="*/ 5578112 w 6096000"/>
              <a:gd name="connsiteY190" fmla="*/ 6604084 h 6858000"/>
              <a:gd name="connsiteX191" fmla="*/ 5592084 w 6096000"/>
              <a:gd name="connsiteY191" fmla="*/ 6604084 h 6858000"/>
              <a:gd name="connsiteX192" fmla="*/ 5599071 w 6096000"/>
              <a:gd name="connsiteY192" fmla="*/ 6639592 h 6858000"/>
              <a:gd name="connsiteX193" fmla="*/ 5606057 w 6096000"/>
              <a:gd name="connsiteY193" fmla="*/ 6636041 h 6858000"/>
              <a:gd name="connsiteX194" fmla="*/ 5599071 w 6096000"/>
              <a:gd name="connsiteY194" fmla="*/ 6600533 h 6858000"/>
              <a:gd name="connsiteX195" fmla="*/ 5613044 w 6096000"/>
              <a:gd name="connsiteY195" fmla="*/ 6596982 h 6858000"/>
              <a:gd name="connsiteX196" fmla="*/ 5468748 w 6096000"/>
              <a:gd name="connsiteY196" fmla="*/ 6589881 h 6858000"/>
              <a:gd name="connsiteX197" fmla="*/ 5479228 w 6096000"/>
              <a:gd name="connsiteY197" fmla="*/ 6593240 h 6858000"/>
              <a:gd name="connsiteX198" fmla="*/ 5482720 w 6096000"/>
              <a:gd name="connsiteY198" fmla="*/ 6596599 h 6858000"/>
              <a:gd name="connsiteX199" fmla="*/ 5482720 w 6096000"/>
              <a:gd name="connsiteY199" fmla="*/ 6599957 h 6858000"/>
              <a:gd name="connsiteX200" fmla="*/ 5475734 w 6096000"/>
              <a:gd name="connsiteY200" fmla="*/ 6603316 h 6858000"/>
              <a:gd name="connsiteX201" fmla="*/ 5465254 w 6096000"/>
              <a:gd name="connsiteY201" fmla="*/ 6599957 h 6858000"/>
              <a:gd name="connsiteX202" fmla="*/ 5468748 w 6096000"/>
              <a:gd name="connsiteY202" fmla="*/ 6596599 h 6858000"/>
              <a:gd name="connsiteX203" fmla="*/ 5468748 w 6096000"/>
              <a:gd name="connsiteY203" fmla="*/ 6589881 h 6858000"/>
              <a:gd name="connsiteX204" fmla="*/ 4918562 w 6096000"/>
              <a:gd name="connsiteY204" fmla="*/ 6587995 h 6858000"/>
              <a:gd name="connsiteX205" fmla="*/ 4918562 w 6096000"/>
              <a:gd name="connsiteY205" fmla="*/ 6601689 h 6858000"/>
              <a:gd name="connsiteX206" fmla="*/ 4930851 w 6096000"/>
              <a:gd name="connsiteY206" fmla="*/ 6601689 h 6858000"/>
              <a:gd name="connsiteX207" fmla="*/ 4930851 w 6096000"/>
              <a:gd name="connsiteY207" fmla="*/ 6587995 h 6858000"/>
              <a:gd name="connsiteX208" fmla="*/ 5619762 w 6096000"/>
              <a:gd name="connsiteY208" fmla="*/ 6585849 h 6858000"/>
              <a:gd name="connsiteX209" fmla="*/ 5633582 w 6096000"/>
              <a:gd name="connsiteY209" fmla="*/ 6628843 h 6858000"/>
              <a:gd name="connsiteX210" fmla="*/ 5643946 w 6096000"/>
              <a:gd name="connsiteY210" fmla="*/ 6625260 h 6858000"/>
              <a:gd name="connsiteX211" fmla="*/ 5630127 w 6096000"/>
              <a:gd name="connsiteY211" fmla="*/ 6585849 h 6858000"/>
              <a:gd name="connsiteX212" fmla="*/ 5619762 w 6096000"/>
              <a:gd name="connsiteY212" fmla="*/ 6585849 h 6858000"/>
              <a:gd name="connsiteX213" fmla="*/ 4250688 w 6096000"/>
              <a:gd name="connsiteY213" fmla="*/ 6585849 h 6858000"/>
              <a:gd name="connsiteX214" fmla="*/ 4250688 w 6096000"/>
              <a:gd name="connsiteY214" fmla="*/ 6716173 h 6858000"/>
              <a:gd name="connsiteX215" fmla="*/ 4265467 w 6096000"/>
              <a:gd name="connsiteY215" fmla="*/ 6716173 h 6858000"/>
              <a:gd name="connsiteX216" fmla="*/ 4265467 w 6096000"/>
              <a:gd name="connsiteY216" fmla="*/ 6657057 h 6858000"/>
              <a:gd name="connsiteX217" fmla="*/ 4311148 w 6096000"/>
              <a:gd name="connsiteY217" fmla="*/ 6657057 h 6858000"/>
              <a:gd name="connsiteX218" fmla="*/ 4311148 w 6096000"/>
              <a:gd name="connsiteY218" fmla="*/ 6646309 h 6858000"/>
              <a:gd name="connsiteX219" fmla="*/ 4265467 w 6096000"/>
              <a:gd name="connsiteY219" fmla="*/ 6646309 h 6858000"/>
              <a:gd name="connsiteX220" fmla="*/ 4265467 w 6096000"/>
              <a:gd name="connsiteY220" fmla="*/ 6596597 h 6858000"/>
              <a:gd name="connsiteX221" fmla="*/ 4313835 w 6096000"/>
              <a:gd name="connsiteY221" fmla="*/ 6596597 h 6858000"/>
              <a:gd name="connsiteX222" fmla="*/ 4313835 w 6096000"/>
              <a:gd name="connsiteY222" fmla="*/ 6585849 h 6858000"/>
              <a:gd name="connsiteX223" fmla="*/ 5465143 w 6096000"/>
              <a:gd name="connsiteY223" fmla="*/ 6579132 h 6858000"/>
              <a:gd name="connsiteX224" fmla="*/ 5458200 w 6096000"/>
              <a:gd name="connsiteY224" fmla="*/ 6596599 h 6858000"/>
              <a:gd name="connsiteX225" fmla="*/ 5458200 w 6096000"/>
              <a:gd name="connsiteY225" fmla="*/ 6600091 h 6858000"/>
              <a:gd name="connsiteX226" fmla="*/ 5447788 w 6096000"/>
              <a:gd name="connsiteY226" fmla="*/ 6617558 h 6858000"/>
              <a:gd name="connsiteX227" fmla="*/ 5458200 w 6096000"/>
              <a:gd name="connsiteY227" fmla="*/ 6621051 h 6858000"/>
              <a:gd name="connsiteX228" fmla="*/ 5461671 w 6096000"/>
              <a:gd name="connsiteY228" fmla="*/ 6607078 h 6858000"/>
              <a:gd name="connsiteX229" fmla="*/ 5472084 w 6096000"/>
              <a:gd name="connsiteY229" fmla="*/ 6610572 h 6858000"/>
              <a:gd name="connsiteX230" fmla="*/ 5472084 w 6096000"/>
              <a:gd name="connsiteY230" fmla="*/ 6628037 h 6858000"/>
              <a:gd name="connsiteX231" fmla="*/ 5482497 w 6096000"/>
              <a:gd name="connsiteY231" fmla="*/ 6631531 h 6858000"/>
              <a:gd name="connsiteX232" fmla="*/ 5479026 w 6096000"/>
              <a:gd name="connsiteY232" fmla="*/ 6610572 h 6858000"/>
              <a:gd name="connsiteX233" fmla="*/ 5489438 w 6096000"/>
              <a:gd name="connsiteY233" fmla="*/ 6600091 h 6858000"/>
              <a:gd name="connsiteX234" fmla="*/ 5489438 w 6096000"/>
              <a:gd name="connsiteY234" fmla="*/ 6596599 h 6858000"/>
              <a:gd name="connsiteX235" fmla="*/ 5482497 w 6096000"/>
              <a:gd name="connsiteY235" fmla="*/ 6586119 h 6858000"/>
              <a:gd name="connsiteX236" fmla="*/ 5465143 w 6096000"/>
              <a:gd name="connsiteY236" fmla="*/ 6579132 h 6858000"/>
              <a:gd name="connsiteX237" fmla="*/ 5670241 w 6096000"/>
              <a:gd name="connsiteY237" fmla="*/ 6576425 h 6858000"/>
              <a:gd name="connsiteX238" fmla="*/ 5678878 w 6096000"/>
              <a:gd name="connsiteY238" fmla="*/ 6582156 h 6858000"/>
              <a:gd name="connsiteX239" fmla="*/ 5678878 w 6096000"/>
              <a:gd name="connsiteY239" fmla="*/ 6589209 h 6858000"/>
              <a:gd name="connsiteX240" fmla="*/ 5675423 w 6096000"/>
              <a:gd name="connsiteY240" fmla="*/ 6599790 h 6858000"/>
              <a:gd name="connsiteX241" fmla="*/ 5671968 w 6096000"/>
              <a:gd name="connsiteY241" fmla="*/ 6603317 h 6858000"/>
              <a:gd name="connsiteX242" fmla="*/ 5658149 w 6096000"/>
              <a:gd name="connsiteY242" fmla="*/ 6599790 h 6858000"/>
              <a:gd name="connsiteX243" fmla="*/ 5654694 w 6096000"/>
              <a:gd name="connsiteY243" fmla="*/ 6596264 h 6858000"/>
              <a:gd name="connsiteX244" fmla="*/ 5654694 w 6096000"/>
              <a:gd name="connsiteY244" fmla="*/ 6589209 h 6858000"/>
              <a:gd name="connsiteX245" fmla="*/ 5661604 w 6096000"/>
              <a:gd name="connsiteY245" fmla="*/ 6578629 h 6858000"/>
              <a:gd name="connsiteX246" fmla="*/ 5670241 w 6096000"/>
              <a:gd name="connsiteY246" fmla="*/ 6576425 h 6858000"/>
              <a:gd name="connsiteX247" fmla="*/ 4714738 w 6096000"/>
              <a:gd name="connsiteY247" fmla="*/ 6575100 h 6858000"/>
              <a:gd name="connsiteX248" fmla="*/ 4714738 w 6096000"/>
              <a:gd name="connsiteY248" fmla="*/ 6638804 h 6858000"/>
              <a:gd name="connsiteX249" fmla="*/ 4686231 w 6096000"/>
              <a:gd name="connsiteY249" fmla="*/ 6621108 h 6858000"/>
              <a:gd name="connsiteX250" fmla="*/ 4647034 w 6096000"/>
              <a:gd name="connsiteY250" fmla="*/ 6670656 h 6858000"/>
              <a:gd name="connsiteX251" fmla="*/ 4686231 w 6096000"/>
              <a:gd name="connsiteY251" fmla="*/ 6720203 h 6858000"/>
              <a:gd name="connsiteX252" fmla="*/ 4714738 w 6096000"/>
              <a:gd name="connsiteY252" fmla="*/ 6702507 h 6858000"/>
              <a:gd name="connsiteX253" fmla="*/ 4714738 w 6096000"/>
              <a:gd name="connsiteY253" fmla="*/ 6716664 h 6858000"/>
              <a:gd name="connsiteX254" fmla="*/ 4728991 w 6096000"/>
              <a:gd name="connsiteY254" fmla="*/ 6716664 h 6858000"/>
              <a:gd name="connsiteX255" fmla="*/ 4728991 w 6096000"/>
              <a:gd name="connsiteY255" fmla="*/ 6575100 h 6858000"/>
              <a:gd name="connsiteX256" fmla="*/ 4714738 w 6096000"/>
              <a:gd name="connsiteY256" fmla="*/ 6575100 h 6858000"/>
              <a:gd name="connsiteX257" fmla="*/ 5672161 w 6096000"/>
              <a:gd name="connsiteY257" fmla="*/ 6569584 h 6858000"/>
              <a:gd name="connsiteX258" fmla="*/ 5654694 w 6096000"/>
              <a:gd name="connsiteY258" fmla="*/ 6572607 h 6858000"/>
              <a:gd name="connsiteX259" fmla="*/ 5643946 w 6096000"/>
              <a:gd name="connsiteY259" fmla="*/ 6589881 h 6858000"/>
              <a:gd name="connsiteX260" fmla="*/ 5647528 w 6096000"/>
              <a:gd name="connsiteY260" fmla="*/ 6600246 h 6858000"/>
              <a:gd name="connsiteX261" fmla="*/ 5676191 w 6096000"/>
              <a:gd name="connsiteY261" fmla="*/ 6607156 h 6858000"/>
              <a:gd name="connsiteX262" fmla="*/ 5686939 w 6096000"/>
              <a:gd name="connsiteY262" fmla="*/ 6600246 h 6858000"/>
              <a:gd name="connsiteX263" fmla="*/ 5686939 w 6096000"/>
              <a:gd name="connsiteY263" fmla="*/ 6589881 h 6858000"/>
              <a:gd name="connsiteX264" fmla="*/ 5686939 w 6096000"/>
              <a:gd name="connsiteY264" fmla="*/ 6579517 h 6858000"/>
              <a:gd name="connsiteX265" fmla="*/ 5672161 w 6096000"/>
              <a:gd name="connsiteY265" fmla="*/ 6569584 h 6858000"/>
              <a:gd name="connsiteX266" fmla="*/ 5429909 w 6096000"/>
              <a:gd name="connsiteY266" fmla="*/ 6561666 h 6858000"/>
              <a:gd name="connsiteX267" fmla="*/ 5408825 w 6096000"/>
              <a:gd name="connsiteY267" fmla="*/ 6596598 h 6858000"/>
              <a:gd name="connsiteX268" fmla="*/ 5433423 w 6096000"/>
              <a:gd name="connsiteY268" fmla="*/ 6614064 h 6858000"/>
              <a:gd name="connsiteX269" fmla="*/ 5436937 w 6096000"/>
              <a:gd name="connsiteY269" fmla="*/ 6607078 h 6858000"/>
              <a:gd name="connsiteX270" fmla="*/ 5419367 w 6096000"/>
              <a:gd name="connsiteY270" fmla="*/ 6596598 h 6858000"/>
              <a:gd name="connsiteX271" fmla="*/ 5426395 w 6096000"/>
              <a:gd name="connsiteY271" fmla="*/ 6586119 h 6858000"/>
              <a:gd name="connsiteX272" fmla="*/ 5436937 w 6096000"/>
              <a:gd name="connsiteY272" fmla="*/ 6593105 h 6858000"/>
              <a:gd name="connsiteX273" fmla="*/ 5440450 w 6096000"/>
              <a:gd name="connsiteY273" fmla="*/ 6586119 h 6858000"/>
              <a:gd name="connsiteX274" fmla="*/ 5429909 w 6096000"/>
              <a:gd name="connsiteY274" fmla="*/ 6579132 h 6858000"/>
              <a:gd name="connsiteX275" fmla="*/ 5433423 w 6096000"/>
              <a:gd name="connsiteY275" fmla="*/ 6572146 h 6858000"/>
              <a:gd name="connsiteX276" fmla="*/ 5450992 w 6096000"/>
              <a:gd name="connsiteY276" fmla="*/ 6582625 h 6858000"/>
              <a:gd name="connsiteX277" fmla="*/ 5454506 w 6096000"/>
              <a:gd name="connsiteY277" fmla="*/ 6575638 h 6858000"/>
              <a:gd name="connsiteX278" fmla="*/ 5429909 w 6096000"/>
              <a:gd name="connsiteY278" fmla="*/ 6561666 h 6858000"/>
              <a:gd name="connsiteX279" fmla="*/ 5707361 w 6096000"/>
              <a:gd name="connsiteY279" fmla="*/ 6533452 h 6858000"/>
              <a:gd name="connsiteX280" fmla="*/ 5700375 w 6096000"/>
              <a:gd name="connsiteY280" fmla="*/ 6540505 h 6858000"/>
              <a:gd name="connsiteX281" fmla="*/ 5717840 w 6096000"/>
              <a:gd name="connsiteY281" fmla="*/ 6558139 h 6858000"/>
              <a:gd name="connsiteX282" fmla="*/ 5689895 w 6096000"/>
              <a:gd name="connsiteY282" fmla="*/ 6551086 h 6858000"/>
              <a:gd name="connsiteX283" fmla="*/ 5682908 w 6096000"/>
              <a:gd name="connsiteY283" fmla="*/ 6554612 h 6858000"/>
              <a:gd name="connsiteX284" fmla="*/ 5707361 w 6096000"/>
              <a:gd name="connsiteY284" fmla="*/ 6589881 h 6858000"/>
              <a:gd name="connsiteX285" fmla="*/ 5714348 w 6096000"/>
              <a:gd name="connsiteY285" fmla="*/ 6582827 h 6858000"/>
              <a:gd name="connsiteX286" fmla="*/ 5700375 w 6096000"/>
              <a:gd name="connsiteY286" fmla="*/ 6561666 h 6858000"/>
              <a:gd name="connsiteX287" fmla="*/ 5728320 w 6096000"/>
              <a:gd name="connsiteY287" fmla="*/ 6572246 h 6858000"/>
              <a:gd name="connsiteX288" fmla="*/ 5735307 w 6096000"/>
              <a:gd name="connsiteY288" fmla="*/ 6565193 h 6858000"/>
              <a:gd name="connsiteX289" fmla="*/ 5707361 w 6096000"/>
              <a:gd name="connsiteY289" fmla="*/ 6533452 h 6858000"/>
              <a:gd name="connsiteX290" fmla="*/ 5399008 w 6096000"/>
              <a:gd name="connsiteY290" fmla="*/ 6533452 h 6858000"/>
              <a:gd name="connsiteX291" fmla="*/ 5391980 w 6096000"/>
              <a:gd name="connsiteY291" fmla="*/ 6536965 h 6858000"/>
              <a:gd name="connsiteX292" fmla="*/ 5402522 w 6096000"/>
              <a:gd name="connsiteY292" fmla="*/ 6547507 h 6858000"/>
              <a:gd name="connsiteX293" fmla="*/ 5377924 w 6096000"/>
              <a:gd name="connsiteY293" fmla="*/ 6572104 h 6858000"/>
              <a:gd name="connsiteX294" fmla="*/ 5384952 w 6096000"/>
              <a:gd name="connsiteY294" fmla="*/ 6579132 h 6858000"/>
              <a:gd name="connsiteX295" fmla="*/ 5409548 w 6096000"/>
              <a:gd name="connsiteY295" fmla="*/ 6554535 h 6858000"/>
              <a:gd name="connsiteX296" fmla="*/ 5420090 w 6096000"/>
              <a:gd name="connsiteY296" fmla="*/ 6561562 h 6858000"/>
              <a:gd name="connsiteX297" fmla="*/ 5423604 w 6096000"/>
              <a:gd name="connsiteY297" fmla="*/ 6554535 h 6858000"/>
              <a:gd name="connsiteX298" fmla="*/ 5399008 w 6096000"/>
              <a:gd name="connsiteY298" fmla="*/ 6533452 h 6858000"/>
              <a:gd name="connsiteX299" fmla="*/ 5728589 w 6096000"/>
              <a:gd name="connsiteY299" fmla="*/ 6522703 h 6858000"/>
              <a:gd name="connsiteX300" fmla="*/ 5746055 w 6096000"/>
              <a:gd name="connsiteY300" fmla="*/ 6529421 h 6858000"/>
              <a:gd name="connsiteX301" fmla="*/ 5746055 w 6096000"/>
              <a:gd name="connsiteY301" fmla="*/ 6533452 h 6858000"/>
              <a:gd name="connsiteX302" fmla="*/ 5739337 w 6096000"/>
              <a:gd name="connsiteY302" fmla="*/ 6540170 h 6858000"/>
              <a:gd name="connsiteX303" fmla="*/ 5735307 w 6096000"/>
              <a:gd name="connsiteY303" fmla="*/ 6533452 h 6858000"/>
              <a:gd name="connsiteX304" fmla="*/ 5724942 w 6096000"/>
              <a:gd name="connsiteY304" fmla="*/ 6515985 h 6858000"/>
              <a:gd name="connsiteX305" fmla="*/ 5717840 w 6096000"/>
              <a:gd name="connsiteY305" fmla="*/ 6522927 h 6858000"/>
              <a:gd name="connsiteX306" fmla="*/ 5724942 w 6096000"/>
              <a:gd name="connsiteY306" fmla="*/ 6533339 h 6858000"/>
              <a:gd name="connsiteX307" fmla="*/ 5742696 w 6096000"/>
              <a:gd name="connsiteY307" fmla="*/ 6557635 h 6858000"/>
              <a:gd name="connsiteX308" fmla="*/ 5746247 w 6096000"/>
              <a:gd name="connsiteY308" fmla="*/ 6554165 h 6858000"/>
              <a:gd name="connsiteX309" fmla="*/ 5742696 w 6096000"/>
              <a:gd name="connsiteY309" fmla="*/ 6547223 h 6858000"/>
              <a:gd name="connsiteX310" fmla="*/ 5753349 w 6096000"/>
              <a:gd name="connsiteY310" fmla="*/ 6533339 h 6858000"/>
              <a:gd name="connsiteX311" fmla="*/ 5760450 w 6096000"/>
              <a:gd name="connsiteY311" fmla="*/ 6533339 h 6858000"/>
              <a:gd name="connsiteX312" fmla="*/ 5764002 w 6096000"/>
              <a:gd name="connsiteY312" fmla="*/ 6533339 h 6858000"/>
              <a:gd name="connsiteX313" fmla="*/ 5767552 w 6096000"/>
              <a:gd name="connsiteY313" fmla="*/ 6526397 h 6858000"/>
              <a:gd name="connsiteX314" fmla="*/ 5724942 w 6096000"/>
              <a:gd name="connsiteY314" fmla="*/ 6515985 h 6858000"/>
              <a:gd name="connsiteX315" fmla="*/ 5370198 w 6096000"/>
              <a:gd name="connsiteY315" fmla="*/ 6501206 h 6858000"/>
              <a:gd name="connsiteX316" fmla="*/ 5334930 w 6096000"/>
              <a:gd name="connsiteY316" fmla="*/ 6526286 h 6858000"/>
              <a:gd name="connsiteX317" fmla="*/ 5341984 w 6096000"/>
              <a:gd name="connsiteY317" fmla="*/ 6533452 h 6858000"/>
              <a:gd name="connsiteX318" fmla="*/ 5363145 w 6096000"/>
              <a:gd name="connsiteY318" fmla="*/ 6519121 h 6858000"/>
              <a:gd name="connsiteX319" fmla="*/ 5352564 w 6096000"/>
              <a:gd name="connsiteY319" fmla="*/ 6547782 h 6858000"/>
              <a:gd name="connsiteX320" fmla="*/ 5359618 w 6096000"/>
              <a:gd name="connsiteY320" fmla="*/ 6554948 h 6858000"/>
              <a:gd name="connsiteX321" fmla="*/ 5391359 w 6096000"/>
              <a:gd name="connsiteY321" fmla="*/ 6526286 h 6858000"/>
              <a:gd name="connsiteX322" fmla="*/ 5387833 w 6096000"/>
              <a:gd name="connsiteY322" fmla="*/ 6519121 h 6858000"/>
              <a:gd name="connsiteX323" fmla="*/ 5366672 w 6096000"/>
              <a:gd name="connsiteY323" fmla="*/ 6537034 h 6858000"/>
              <a:gd name="connsiteX324" fmla="*/ 5377252 w 6096000"/>
              <a:gd name="connsiteY324" fmla="*/ 6508372 h 6858000"/>
              <a:gd name="connsiteX325" fmla="*/ 5370198 w 6096000"/>
              <a:gd name="connsiteY325" fmla="*/ 6501206 h 6858000"/>
              <a:gd name="connsiteX326" fmla="*/ 5739338 w 6096000"/>
              <a:gd name="connsiteY326" fmla="*/ 6490458 h 6858000"/>
              <a:gd name="connsiteX327" fmla="*/ 5735307 w 6096000"/>
              <a:gd name="connsiteY327" fmla="*/ 6498519 h 6858000"/>
              <a:gd name="connsiteX328" fmla="*/ 5774270 w 6096000"/>
              <a:gd name="connsiteY328" fmla="*/ 6518673 h 6858000"/>
              <a:gd name="connsiteX329" fmla="*/ 5787706 w 6096000"/>
              <a:gd name="connsiteY329" fmla="*/ 6494489 h 6858000"/>
              <a:gd name="connsiteX330" fmla="*/ 5780988 w 6096000"/>
              <a:gd name="connsiteY330" fmla="*/ 6490458 h 6858000"/>
              <a:gd name="connsiteX331" fmla="*/ 5770239 w 6096000"/>
              <a:gd name="connsiteY331" fmla="*/ 6509268 h 6858000"/>
              <a:gd name="connsiteX332" fmla="*/ 5363634 w 6096000"/>
              <a:gd name="connsiteY332" fmla="*/ 6487771 h 6858000"/>
              <a:gd name="connsiteX333" fmla="*/ 5328212 w 6096000"/>
              <a:gd name="connsiteY333" fmla="*/ 6508933 h 6858000"/>
              <a:gd name="connsiteX334" fmla="*/ 5331754 w 6096000"/>
              <a:gd name="connsiteY334" fmla="*/ 6515986 h 6858000"/>
              <a:gd name="connsiteX335" fmla="*/ 5367176 w 6096000"/>
              <a:gd name="connsiteY335" fmla="*/ 6494825 h 6858000"/>
              <a:gd name="connsiteX336" fmla="*/ 5363634 w 6096000"/>
              <a:gd name="connsiteY336" fmla="*/ 6487771 h 6858000"/>
              <a:gd name="connsiteX337" fmla="*/ 5354927 w 6096000"/>
              <a:gd name="connsiteY337" fmla="*/ 6454161 h 6858000"/>
              <a:gd name="connsiteX338" fmla="*/ 5360192 w 6096000"/>
              <a:gd name="connsiteY338" fmla="*/ 6459892 h 6858000"/>
              <a:gd name="connsiteX339" fmla="*/ 5553257 w 6096000"/>
              <a:gd name="connsiteY339" fmla="*/ 6590385 h 6858000"/>
              <a:gd name="connsiteX340" fmla="*/ 5746320 w 6096000"/>
              <a:gd name="connsiteY340" fmla="*/ 6459892 h 6858000"/>
              <a:gd name="connsiteX341" fmla="*/ 5751586 w 6096000"/>
              <a:gd name="connsiteY341" fmla="*/ 6454161 h 6858000"/>
              <a:gd name="connsiteX342" fmla="*/ 5756851 w 6096000"/>
              <a:gd name="connsiteY342" fmla="*/ 6456365 h 6858000"/>
              <a:gd name="connsiteX343" fmla="*/ 5795464 w 6096000"/>
              <a:gd name="connsiteY343" fmla="*/ 6466946 h 6858000"/>
              <a:gd name="connsiteX344" fmla="*/ 5802484 w 6096000"/>
              <a:gd name="connsiteY344" fmla="*/ 6477526 h 6858000"/>
              <a:gd name="connsiteX345" fmla="*/ 5553257 w 6096000"/>
              <a:gd name="connsiteY345" fmla="*/ 6650341 h 6858000"/>
              <a:gd name="connsiteX346" fmla="*/ 5304028 w 6096000"/>
              <a:gd name="connsiteY346" fmla="*/ 6481054 h 6858000"/>
              <a:gd name="connsiteX347" fmla="*/ 5311049 w 6096000"/>
              <a:gd name="connsiteY347" fmla="*/ 6466946 h 6858000"/>
              <a:gd name="connsiteX348" fmla="*/ 5349662 w 6096000"/>
              <a:gd name="connsiteY348" fmla="*/ 6456365 h 6858000"/>
              <a:gd name="connsiteX349" fmla="*/ 5354927 w 6096000"/>
              <a:gd name="connsiteY349" fmla="*/ 6454161 h 6858000"/>
              <a:gd name="connsiteX350" fmla="*/ 5507442 w 6096000"/>
              <a:gd name="connsiteY350" fmla="*/ 6448323 h 6858000"/>
              <a:gd name="connsiteX351" fmla="*/ 5517922 w 6096000"/>
              <a:gd name="connsiteY351" fmla="*/ 6448323 h 6858000"/>
              <a:gd name="connsiteX352" fmla="*/ 5521414 w 6096000"/>
              <a:gd name="connsiteY352" fmla="*/ 6455414 h 6858000"/>
              <a:gd name="connsiteX353" fmla="*/ 5528401 w 6096000"/>
              <a:gd name="connsiteY353" fmla="*/ 6558233 h 6858000"/>
              <a:gd name="connsiteX354" fmla="*/ 5524908 w 6096000"/>
              <a:gd name="connsiteY354" fmla="*/ 6568870 h 6858000"/>
              <a:gd name="connsiteX355" fmla="*/ 5517922 w 6096000"/>
              <a:gd name="connsiteY355" fmla="*/ 6568870 h 6858000"/>
              <a:gd name="connsiteX356" fmla="*/ 5409632 w 6096000"/>
              <a:gd name="connsiteY356" fmla="*/ 6505050 h 6858000"/>
              <a:gd name="connsiteX357" fmla="*/ 5406138 w 6096000"/>
              <a:gd name="connsiteY357" fmla="*/ 6501505 h 6858000"/>
              <a:gd name="connsiteX358" fmla="*/ 5406138 w 6096000"/>
              <a:gd name="connsiteY358" fmla="*/ 6497960 h 6858000"/>
              <a:gd name="connsiteX359" fmla="*/ 5413124 w 6096000"/>
              <a:gd name="connsiteY359" fmla="*/ 6494415 h 6858000"/>
              <a:gd name="connsiteX360" fmla="*/ 5507442 w 6096000"/>
              <a:gd name="connsiteY360" fmla="*/ 6448323 h 6858000"/>
              <a:gd name="connsiteX361" fmla="*/ 5592084 w 6096000"/>
              <a:gd name="connsiteY361" fmla="*/ 6444777 h 6858000"/>
              <a:gd name="connsiteX362" fmla="*/ 5602565 w 6096000"/>
              <a:gd name="connsiteY362" fmla="*/ 6444777 h 6858000"/>
              <a:gd name="connsiteX363" fmla="*/ 5693388 w 6096000"/>
              <a:gd name="connsiteY363" fmla="*/ 6490688 h 6858000"/>
              <a:gd name="connsiteX364" fmla="*/ 5700375 w 6096000"/>
              <a:gd name="connsiteY364" fmla="*/ 6497752 h 6858000"/>
              <a:gd name="connsiteX365" fmla="*/ 5696882 w 6096000"/>
              <a:gd name="connsiteY365" fmla="*/ 6504815 h 6858000"/>
              <a:gd name="connsiteX366" fmla="*/ 5588592 w 6096000"/>
              <a:gd name="connsiteY366" fmla="*/ 6568384 h 6858000"/>
              <a:gd name="connsiteX367" fmla="*/ 5581605 w 6096000"/>
              <a:gd name="connsiteY367" fmla="*/ 6568384 h 6858000"/>
              <a:gd name="connsiteX368" fmla="*/ 5578112 w 6096000"/>
              <a:gd name="connsiteY368" fmla="*/ 6557789 h 6858000"/>
              <a:gd name="connsiteX369" fmla="*/ 5588592 w 6096000"/>
              <a:gd name="connsiteY369" fmla="*/ 6455373 h 6858000"/>
              <a:gd name="connsiteX370" fmla="*/ 5592084 w 6096000"/>
              <a:gd name="connsiteY370" fmla="*/ 6444777 h 6858000"/>
              <a:gd name="connsiteX371" fmla="*/ 4714283 w 6096000"/>
              <a:gd name="connsiteY371" fmla="*/ 6405813 h 6858000"/>
              <a:gd name="connsiteX372" fmla="*/ 4755862 w 6096000"/>
              <a:gd name="connsiteY372" fmla="*/ 6405813 h 6858000"/>
              <a:gd name="connsiteX373" fmla="*/ 4755862 w 6096000"/>
              <a:gd name="connsiteY373" fmla="*/ 6448423 h 6858000"/>
              <a:gd name="connsiteX374" fmla="*/ 4707353 w 6096000"/>
              <a:gd name="connsiteY374" fmla="*/ 6455525 h 6858000"/>
              <a:gd name="connsiteX375" fmla="*/ 4690028 w 6096000"/>
              <a:gd name="connsiteY375" fmla="*/ 6430669 h 6858000"/>
              <a:gd name="connsiteX376" fmla="*/ 4714283 w 6096000"/>
              <a:gd name="connsiteY376" fmla="*/ 6405813 h 6858000"/>
              <a:gd name="connsiteX377" fmla="*/ 4398479 w 6096000"/>
              <a:gd name="connsiteY377" fmla="*/ 6335948 h 6858000"/>
              <a:gd name="connsiteX378" fmla="*/ 4440128 w 6096000"/>
              <a:gd name="connsiteY378" fmla="*/ 6392220 h 6858000"/>
              <a:gd name="connsiteX379" fmla="*/ 4398479 w 6096000"/>
              <a:gd name="connsiteY379" fmla="*/ 6455524 h 6858000"/>
              <a:gd name="connsiteX380" fmla="*/ 4356829 w 6096000"/>
              <a:gd name="connsiteY380" fmla="*/ 6392220 h 6858000"/>
              <a:gd name="connsiteX381" fmla="*/ 4398479 w 6096000"/>
              <a:gd name="connsiteY381" fmla="*/ 6335948 h 6858000"/>
              <a:gd name="connsiteX382" fmla="*/ 5543005 w 6096000"/>
              <a:gd name="connsiteY382" fmla="*/ 6331919 h 6858000"/>
              <a:gd name="connsiteX383" fmla="*/ 5564034 w 6096000"/>
              <a:gd name="connsiteY383" fmla="*/ 6331919 h 6858000"/>
              <a:gd name="connsiteX384" fmla="*/ 5564034 w 6096000"/>
              <a:gd name="connsiteY384" fmla="*/ 6342559 h 6858000"/>
              <a:gd name="connsiteX385" fmla="*/ 5595578 w 6096000"/>
              <a:gd name="connsiteY385" fmla="*/ 6381576 h 6858000"/>
              <a:gd name="connsiteX386" fmla="*/ 5553519 w 6096000"/>
              <a:gd name="connsiteY386" fmla="*/ 6420593 h 6858000"/>
              <a:gd name="connsiteX387" fmla="*/ 5514966 w 6096000"/>
              <a:gd name="connsiteY387" fmla="*/ 6381576 h 6858000"/>
              <a:gd name="connsiteX388" fmla="*/ 5543005 w 6096000"/>
              <a:gd name="connsiteY388" fmla="*/ 6342559 h 6858000"/>
              <a:gd name="connsiteX389" fmla="*/ 5543005 w 6096000"/>
              <a:gd name="connsiteY389" fmla="*/ 6331919 h 6858000"/>
              <a:gd name="connsiteX390" fmla="*/ 5553257 w 6096000"/>
              <a:gd name="connsiteY390" fmla="*/ 6321170 h 6858000"/>
              <a:gd name="connsiteX391" fmla="*/ 5493469 w 6096000"/>
              <a:gd name="connsiteY391" fmla="*/ 6381630 h 6858000"/>
              <a:gd name="connsiteX392" fmla="*/ 5553257 w 6096000"/>
              <a:gd name="connsiteY392" fmla="*/ 6442090 h 6858000"/>
              <a:gd name="connsiteX393" fmla="*/ 5613045 w 6096000"/>
              <a:gd name="connsiteY393" fmla="*/ 6381630 h 6858000"/>
              <a:gd name="connsiteX394" fmla="*/ 5553257 w 6096000"/>
              <a:gd name="connsiteY394" fmla="*/ 6321170 h 6858000"/>
              <a:gd name="connsiteX395" fmla="*/ 5553257 w 6096000"/>
              <a:gd name="connsiteY395" fmla="*/ 6314453 h 6858000"/>
              <a:gd name="connsiteX396" fmla="*/ 5619763 w 6096000"/>
              <a:gd name="connsiteY396" fmla="*/ 6381630 h 6858000"/>
              <a:gd name="connsiteX397" fmla="*/ 5553257 w 6096000"/>
              <a:gd name="connsiteY397" fmla="*/ 6448808 h 6858000"/>
              <a:gd name="connsiteX398" fmla="*/ 5486751 w 6096000"/>
              <a:gd name="connsiteY398" fmla="*/ 6381630 h 6858000"/>
              <a:gd name="connsiteX399" fmla="*/ 5553257 w 6096000"/>
              <a:gd name="connsiteY399" fmla="*/ 6314453 h 6858000"/>
              <a:gd name="connsiteX400" fmla="*/ 5728549 w 6096000"/>
              <a:gd name="connsiteY400" fmla="*/ 6311766 h 6858000"/>
              <a:gd name="connsiteX401" fmla="*/ 5732050 w 6096000"/>
              <a:gd name="connsiteY401" fmla="*/ 6318819 h 6858000"/>
              <a:gd name="connsiteX402" fmla="*/ 5732050 w 6096000"/>
              <a:gd name="connsiteY402" fmla="*/ 6442258 h 6858000"/>
              <a:gd name="connsiteX403" fmla="*/ 5728549 w 6096000"/>
              <a:gd name="connsiteY403" fmla="*/ 6449312 h 6858000"/>
              <a:gd name="connsiteX404" fmla="*/ 5721546 w 6096000"/>
              <a:gd name="connsiteY404" fmla="*/ 6449312 h 6858000"/>
              <a:gd name="connsiteX405" fmla="*/ 5634012 w 6096000"/>
              <a:gd name="connsiteY405" fmla="*/ 6389356 h 6858000"/>
              <a:gd name="connsiteX406" fmla="*/ 5630510 w 6096000"/>
              <a:gd name="connsiteY406" fmla="*/ 6382302 h 6858000"/>
              <a:gd name="connsiteX407" fmla="*/ 5634012 w 6096000"/>
              <a:gd name="connsiteY407" fmla="*/ 6371721 h 6858000"/>
              <a:gd name="connsiteX408" fmla="*/ 5718044 w 6096000"/>
              <a:gd name="connsiteY408" fmla="*/ 6315292 h 6858000"/>
              <a:gd name="connsiteX409" fmla="*/ 5728549 w 6096000"/>
              <a:gd name="connsiteY409" fmla="*/ 6311766 h 6858000"/>
              <a:gd name="connsiteX410" fmla="*/ 5377964 w 6096000"/>
              <a:gd name="connsiteY410" fmla="*/ 6311766 h 6858000"/>
              <a:gd name="connsiteX411" fmla="*/ 5384967 w 6096000"/>
              <a:gd name="connsiteY411" fmla="*/ 6315292 h 6858000"/>
              <a:gd name="connsiteX412" fmla="*/ 5472501 w 6096000"/>
              <a:gd name="connsiteY412" fmla="*/ 6371721 h 6858000"/>
              <a:gd name="connsiteX413" fmla="*/ 5476002 w 6096000"/>
              <a:gd name="connsiteY413" fmla="*/ 6382302 h 6858000"/>
              <a:gd name="connsiteX414" fmla="*/ 5472501 w 6096000"/>
              <a:gd name="connsiteY414" fmla="*/ 6389356 h 6858000"/>
              <a:gd name="connsiteX415" fmla="*/ 5384967 w 6096000"/>
              <a:gd name="connsiteY415" fmla="*/ 6449312 h 6858000"/>
              <a:gd name="connsiteX416" fmla="*/ 5377964 w 6096000"/>
              <a:gd name="connsiteY416" fmla="*/ 6449312 h 6858000"/>
              <a:gd name="connsiteX417" fmla="*/ 5370961 w 6096000"/>
              <a:gd name="connsiteY417" fmla="*/ 6445785 h 6858000"/>
              <a:gd name="connsiteX418" fmla="*/ 5370961 w 6096000"/>
              <a:gd name="connsiteY418" fmla="*/ 6318819 h 6858000"/>
              <a:gd name="connsiteX419" fmla="*/ 5377964 w 6096000"/>
              <a:gd name="connsiteY419" fmla="*/ 6311766 h 6858000"/>
              <a:gd name="connsiteX420" fmla="*/ 4974316 w 6096000"/>
              <a:gd name="connsiteY420" fmla="*/ 6301017 h 6858000"/>
              <a:gd name="connsiteX421" fmla="*/ 4974316 w 6096000"/>
              <a:gd name="connsiteY421" fmla="*/ 6308070 h 6858000"/>
              <a:gd name="connsiteX422" fmla="*/ 5016166 w 6096000"/>
              <a:gd name="connsiteY422" fmla="*/ 6470304 h 6858000"/>
              <a:gd name="connsiteX423" fmla="*/ 5037091 w 6096000"/>
              <a:gd name="connsiteY423" fmla="*/ 6491465 h 6858000"/>
              <a:gd name="connsiteX424" fmla="*/ 5047554 w 6096000"/>
              <a:gd name="connsiteY424" fmla="*/ 6491465 h 6858000"/>
              <a:gd name="connsiteX425" fmla="*/ 5044066 w 6096000"/>
              <a:gd name="connsiteY425" fmla="*/ 6498518 h 6858000"/>
              <a:gd name="connsiteX426" fmla="*/ 5016166 w 6096000"/>
              <a:gd name="connsiteY426" fmla="*/ 6519679 h 6858000"/>
              <a:gd name="connsiteX427" fmla="*/ 4981291 w 6096000"/>
              <a:gd name="connsiteY427" fmla="*/ 6516153 h 6858000"/>
              <a:gd name="connsiteX428" fmla="*/ 4977804 w 6096000"/>
              <a:gd name="connsiteY428" fmla="*/ 6519679 h 6858000"/>
              <a:gd name="connsiteX429" fmla="*/ 4974316 w 6096000"/>
              <a:gd name="connsiteY429" fmla="*/ 6523206 h 6858000"/>
              <a:gd name="connsiteX430" fmla="*/ 4974316 w 6096000"/>
              <a:gd name="connsiteY430" fmla="*/ 6544367 h 6858000"/>
              <a:gd name="connsiteX431" fmla="*/ 4981291 w 6096000"/>
              <a:gd name="connsiteY431" fmla="*/ 6551421 h 6858000"/>
              <a:gd name="connsiteX432" fmla="*/ 5026628 w 6096000"/>
              <a:gd name="connsiteY432" fmla="*/ 6554947 h 6858000"/>
              <a:gd name="connsiteX433" fmla="*/ 5030116 w 6096000"/>
              <a:gd name="connsiteY433" fmla="*/ 6554947 h 6858000"/>
              <a:gd name="connsiteX434" fmla="*/ 5085916 w 6096000"/>
              <a:gd name="connsiteY434" fmla="*/ 6502045 h 6858000"/>
              <a:gd name="connsiteX435" fmla="*/ 5117303 w 6096000"/>
              <a:gd name="connsiteY435" fmla="*/ 6371553 h 6858000"/>
              <a:gd name="connsiteX436" fmla="*/ 5131253 w 6096000"/>
              <a:gd name="connsiteY436" fmla="*/ 6329231 h 6858000"/>
              <a:gd name="connsiteX437" fmla="*/ 5134741 w 6096000"/>
              <a:gd name="connsiteY437" fmla="*/ 6308070 h 6858000"/>
              <a:gd name="connsiteX438" fmla="*/ 5134741 w 6096000"/>
              <a:gd name="connsiteY438" fmla="*/ 6301017 h 6858000"/>
              <a:gd name="connsiteX439" fmla="*/ 5127766 w 6096000"/>
              <a:gd name="connsiteY439" fmla="*/ 6301017 h 6858000"/>
              <a:gd name="connsiteX440" fmla="*/ 5099866 w 6096000"/>
              <a:gd name="connsiteY440" fmla="*/ 6301017 h 6858000"/>
              <a:gd name="connsiteX441" fmla="*/ 5092891 w 6096000"/>
              <a:gd name="connsiteY441" fmla="*/ 6304543 h 6858000"/>
              <a:gd name="connsiteX442" fmla="*/ 5054528 w 6096000"/>
              <a:gd name="connsiteY442" fmla="*/ 6449143 h 6858000"/>
              <a:gd name="connsiteX443" fmla="*/ 5051041 w 6096000"/>
              <a:gd name="connsiteY443" fmla="*/ 6449143 h 6858000"/>
              <a:gd name="connsiteX444" fmla="*/ 5016166 w 6096000"/>
              <a:gd name="connsiteY444" fmla="*/ 6304543 h 6858000"/>
              <a:gd name="connsiteX445" fmla="*/ 5009191 w 6096000"/>
              <a:gd name="connsiteY445" fmla="*/ 6301017 h 6858000"/>
              <a:gd name="connsiteX446" fmla="*/ 4981291 w 6096000"/>
              <a:gd name="connsiteY446" fmla="*/ 6301017 h 6858000"/>
              <a:gd name="connsiteX447" fmla="*/ 4974316 w 6096000"/>
              <a:gd name="connsiteY447" fmla="*/ 6301017 h 6858000"/>
              <a:gd name="connsiteX448" fmla="*/ 4942289 w 6096000"/>
              <a:gd name="connsiteY448" fmla="*/ 6296986 h 6858000"/>
              <a:gd name="connsiteX449" fmla="*/ 4889474 w 6096000"/>
              <a:gd name="connsiteY449" fmla="*/ 6318092 h 6858000"/>
              <a:gd name="connsiteX450" fmla="*/ 4889474 w 6096000"/>
              <a:gd name="connsiteY450" fmla="*/ 6307539 h 6858000"/>
              <a:gd name="connsiteX451" fmla="*/ 4882433 w 6096000"/>
              <a:gd name="connsiteY451" fmla="*/ 6300504 h 6858000"/>
              <a:gd name="connsiteX452" fmla="*/ 4854264 w 6096000"/>
              <a:gd name="connsiteY452" fmla="*/ 6300504 h 6858000"/>
              <a:gd name="connsiteX453" fmla="*/ 4847222 w 6096000"/>
              <a:gd name="connsiteY453" fmla="*/ 6307539 h 6858000"/>
              <a:gd name="connsiteX454" fmla="*/ 4847222 w 6096000"/>
              <a:gd name="connsiteY454" fmla="*/ 6483422 h 6858000"/>
              <a:gd name="connsiteX455" fmla="*/ 4854264 w 6096000"/>
              <a:gd name="connsiteY455" fmla="*/ 6490457 h 6858000"/>
              <a:gd name="connsiteX456" fmla="*/ 4882433 w 6096000"/>
              <a:gd name="connsiteY456" fmla="*/ 6490457 h 6858000"/>
              <a:gd name="connsiteX457" fmla="*/ 4889474 w 6096000"/>
              <a:gd name="connsiteY457" fmla="*/ 6483422 h 6858000"/>
              <a:gd name="connsiteX458" fmla="*/ 4889474 w 6096000"/>
              <a:gd name="connsiteY458" fmla="*/ 6360304 h 6858000"/>
              <a:gd name="connsiteX459" fmla="*/ 4942289 w 6096000"/>
              <a:gd name="connsiteY459" fmla="*/ 6339198 h 6858000"/>
              <a:gd name="connsiteX460" fmla="*/ 4949332 w 6096000"/>
              <a:gd name="connsiteY460" fmla="*/ 6332163 h 6858000"/>
              <a:gd name="connsiteX461" fmla="*/ 4949332 w 6096000"/>
              <a:gd name="connsiteY461" fmla="*/ 6304022 h 6858000"/>
              <a:gd name="connsiteX462" fmla="*/ 4945811 w 6096000"/>
              <a:gd name="connsiteY462" fmla="*/ 6300504 h 6858000"/>
              <a:gd name="connsiteX463" fmla="*/ 4942289 w 6096000"/>
              <a:gd name="connsiteY463" fmla="*/ 6296986 h 6858000"/>
              <a:gd name="connsiteX464" fmla="*/ 4735647 w 6096000"/>
              <a:gd name="connsiteY464" fmla="*/ 6292955 h 6858000"/>
              <a:gd name="connsiteX465" fmla="*/ 4665417 w 6096000"/>
              <a:gd name="connsiteY465" fmla="*/ 6300026 h 6858000"/>
              <a:gd name="connsiteX466" fmla="*/ 4658394 w 6096000"/>
              <a:gd name="connsiteY466" fmla="*/ 6307098 h 6858000"/>
              <a:gd name="connsiteX467" fmla="*/ 4658394 w 6096000"/>
              <a:gd name="connsiteY467" fmla="*/ 6331847 h 6858000"/>
              <a:gd name="connsiteX468" fmla="*/ 4661905 w 6096000"/>
              <a:gd name="connsiteY468" fmla="*/ 6338919 h 6858000"/>
              <a:gd name="connsiteX469" fmla="*/ 4665417 w 6096000"/>
              <a:gd name="connsiteY469" fmla="*/ 6338919 h 6858000"/>
              <a:gd name="connsiteX470" fmla="*/ 4732136 w 6096000"/>
              <a:gd name="connsiteY470" fmla="*/ 6335383 h 6858000"/>
              <a:gd name="connsiteX471" fmla="*/ 4756717 w 6096000"/>
              <a:gd name="connsiteY471" fmla="*/ 6360133 h 6858000"/>
              <a:gd name="connsiteX472" fmla="*/ 4756717 w 6096000"/>
              <a:gd name="connsiteY472" fmla="*/ 6370740 h 6858000"/>
              <a:gd name="connsiteX473" fmla="*/ 4707555 w 6096000"/>
              <a:gd name="connsiteY473" fmla="*/ 6374276 h 6858000"/>
              <a:gd name="connsiteX474" fmla="*/ 4644347 w 6096000"/>
              <a:gd name="connsiteY474" fmla="*/ 6434381 h 6858000"/>
              <a:gd name="connsiteX475" fmla="*/ 4700532 w 6096000"/>
              <a:gd name="connsiteY475" fmla="*/ 6494487 h 6858000"/>
              <a:gd name="connsiteX476" fmla="*/ 4763740 w 6096000"/>
              <a:gd name="connsiteY476" fmla="*/ 6480344 h 6858000"/>
              <a:gd name="connsiteX477" fmla="*/ 4791833 w 6096000"/>
              <a:gd name="connsiteY477" fmla="*/ 6494487 h 6858000"/>
              <a:gd name="connsiteX478" fmla="*/ 4798855 w 6096000"/>
              <a:gd name="connsiteY478" fmla="*/ 6490951 h 6858000"/>
              <a:gd name="connsiteX479" fmla="*/ 4798855 w 6096000"/>
              <a:gd name="connsiteY479" fmla="*/ 6487416 h 6858000"/>
              <a:gd name="connsiteX480" fmla="*/ 4798855 w 6096000"/>
              <a:gd name="connsiteY480" fmla="*/ 6360133 h 6858000"/>
              <a:gd name="connsiteX481" fmla="*/ 4735647 w 6096000"/>
              <a:gd name="connsiteY481" fmla="*/ 6292955 h 6858000"/>
              <a:gd name="connsiteX482" fmla="*/ 4399822 w 6096000"/>
              <a:gd name="connsiteY482" fmla="*/ 6292954 h 6858000"/>
              <a:gd name="connsiteX483" fmla="*/ 4313835 w 6096000"/>
              <a:gd name="connsiteY483" fmla="*/ 6393721 h 6858000"/>
              <a:gd name="connsiteX484" fmla="*/ 4399822 w 6096000"/>
              <a:gd name="connsiteY484" fmla="*/ 6494487 h 6858000"/>
              <a:gd name="connsiteX485" fmla="*/ 4485809 w 6096000"/>
              <a:gd name="connsiteY485" fmla="*/ 6393721 h 6858000"/>
              <a:gd name="connsiteX486" fmla="*/ 4399822 w 6096000"/>
              <a:gd name="connsiteY486" fmla="*/ 6292954 h 6858000"/>
              <a:gd name="connsiteX487" fmla="*/ 4145892 w 6096000"/>
              <a:gd name="connsiteY487" fmla="*/ 6268771 h 6858000"/>
              <a:gd name="connsiteX488" fmla="*/ 4177241 w 6096000"/>
              <a:gd name="connsiteY488" fmla="*/ 6268771 h 6858000"/>
              <a:gd name="connsiteX489" fmla="*/ 4194657 w 6096000"/>
              <a:gd name="connsiteY489" fmla="*/ 6268771 h 6858000"/>
              <a:gd name="connsiteX490" fmla="*/ 4239940 w 6096000"/>
              <a:gd name="connsiteY490" fmla="*/ 6307735 h 6858000"/>
              <a:gd name="connsiteX491" fmla="*/ 4191174 w 6096000"/>
              <a:gd name="connsiteY491" fmla="*/ 6346697 h 6858000"/>
              <a:gd name="connsiteX492" fmla="*/ 4145892 w 6096000"/>
              <a:gd name="connsiteY492" fmla="*/ 6346697 h 6858000"/>
              <a:gd name="connsiteX493" fmla="*/ 4145892 w 6096000"/>
              <a:gd name="connsiteY493" fmla="*/ 6268771 h 6858000"/>
              <a:gd name="connsiteX494" fmla="*/ 4563063 w 6096000"/>
              <a:gd name="connsiteY494" fmla="*/ 6255336 h 6858000"/>
              <a:gd name="connsiteX495" fmla="*/ 4531410 w 6096000"/>
              <a:gd name="connsiteY495" fmla="*/ 6262370 h 6858000"/>
              <a:gd name="connsiteX496" fmla="*/ 4527893 w 6096000"/>
              <a:gd name="connsiteY496" fmla="*/ 6269404 h 6858000"/>
              <a:gd name="connsiteX497" fmla="*/ 4527893 w 6096000"/>
              <a:gd name="connsiteY497" fmla="*/ 6301056 h 6858000"/>
              <a:gd name="connsiteX498" fmla="*/ 4510308 w 6096000"/>
              <a:gd name="connsiteY498" fmla="*/ 6301056 h 6858000"/>
              <a:gd name="connsiteX499" fmla="*/ 4503275 w 6096000"/>
              <a:gd name="connsiteY499" fmla="*/ 6308090 h 6858000"/>
              <a:gd name="connsiteX500" fmla="*/ 4503275 w 6096000"/>
              <a:gd name="connsiteY500" fmla="*/ 6332708 h 6858000"/>
              <a:gd name="connsiteX501" fmla="*/ 4510308 w 6096000"/>
              <a:gd name="connsiteY501" fmla="*/ 6339742 h 6858000"/>
              <a:gd name="connsiteX502" fmla="*/ 4527893 w 6096000"/>
              <a:gd name="connsiteY502" fmla="*/ 6339742 h 6858000"/>
              <a:gd name="connsiteX503" fmla="*/ 4527893 w 6096000"/>
              <a:gd name="connsiteY503" fmla="*/ 6424149 h 6858000"/>
              <a:gd name="connsiteX504" fmla="*/ 4584164 w 6096000"/>
              <a:gd name="connsiteY504" fmla="*/ 6494487 h 6858000"/>
              <a:gd name="connsiteX505" fmla="*/ 4615817 w 6096000"/>
              <a:gd name="connsiteY505" fmla="*/ 6490971 h 6858000"/>
              <a:gd name="connsiteX506" fmla="*/ 4622851 w 6096000"/>
              <a:gd name="connsiteY506" fmla="*/ 6483936 h 6858000"/>
              <a:gd name="connsiteX507" fmla="*/ 4622851 w 6096000"/>
              <a:gd name="connsiteY507" fmla="*/ 6459318 h 6858000"/>
              <a:gd name="connsiteX508" fmla="*/ 4615817 w 6096000"/>
              <a:gd name="connsiteY508" fmla="*/ 6452284 h 6858000"/>
              <a:gd name="connsiteX509" fmla="*/ 4591198 w 6096000"/>
              <a:gd name="connsiteY509" fmla="*/ 6452284 h 6858000"/>
              <a:gd name="connsiteX510" fmla="*/ 4570096 w 6096000"/>
              <a:gd name="connsiteY510" fmla="*/ 6417115 h 6858000"/>
              <a:gd name="connsiteX511" fmla="*/ 4570096 w 6096000"/>
              <a:gd name="connsiteY511" fmla="*/ 6339742 h 6858000"/>
              <a:gd name="connsiteX512" fmla="*/ 4615817 w 6096000"/>
              <a:gd name="connsiteY512" fmla="*/ 6339742 h 6858000"/>
              <a:gd name="connsiteX513" fmla="*/ 4622851 w 6096000"/>
              <a:gd name="connsiteY513" fmla="*/ 6332708 h 6858000"/>
              <a:gd name="connsiteX514" fmla="*/ 4622851 w 6096000"/>
              <a:gd name="connsiteY514" fmla="*/ 6308090 h 6858000"/>
              <a:gd name="connsiteX515" fmla="*/ 4615817 w 6096000"/>
              <a:gd name="connsiteY515" fmla="*/ 6301056 h 6858000"/>
              <a:gd name="connsiteX516" fmla="*/ 4570096 w 6096000"/>
              <a:gd name="connsiteY516" fmla="*/ 6301056 h 6858000"/>
              <a:gd name="connsiteX517" fmla="*/ 4570096 w 6096000"/>
              <a:gd name="connsiteY517" fmla="*/ 6262370 h 6858000"/>
              <a:gd name="connsiteX518" fmla="*/ 4566580 w 6096000"/>
              <a:gd name="connsiteY518" fmla="*/ 6255336 h 6858000"/>
              <a:gd name="connsiteX519" fmla="*/ 4563063 w 6096000"/>
              <a:gd name="connsiteY519" fmla="*/ 6255336 h 6858000"/>
              <a:gd name="connsiteX520" fmla="*/ 4187668 w 6096000"/>
              <a:gd name="connsiteY520" fmla="*/ 6227122 h 6858000"/>
              <a:gd name="connsiteX521" fmla="*/ 4107208 w 6096000"/>
              <a:gd name="connsiteY521" fmla="*/ 6230633 h 6858000"/>
              <a:gd name="connsiteX522" fmla="*/ 4100211 w 6096000"/>
              <a:gd name="connsiteY522" fmla="*/ 6237655 h 6858000"/>
              <a:gd name="connsiteX523" fmla="*/ 4100211 w 6096000"/>
              <a:gd name="connsiteY523" fmla="*/ 6483435 h 6858000"/>
              <a:gd name="connsiteX524" fmla="*/ 4107208 w 6096000"/>
              <a:gd name="connsiteY524" fmla="*/ 6490457 h 6858000"/>
              <a:gd name="connsiteX525" fmla="*/ 4138693 w 6096000"/>
              <a:gd name="connsiteY525" fmla="*/ 6490457 h 6858000"/>
              <a:gd name="connsiteX526" fmla="*/ 4145689 w 6096000"/>
              <a:gd name="connsiteY526" fmla="*/ 6483435 h 6858000"/>
              <a:gd name="connsiteX527" fmla="*/ 4145689 w 6096000"/>
              <a:gd name="connsiteY527" fmla="*/ 6385123 h 6858000"/>
              <a:gd name="connsiteX528" fmla="*/ 4194665 w 6096000"/>
              <a:gd name="connsiteY528" fmla="*/ 6388634 h 6858000"/>
              <a:gd name="connsiteX529" fmla="*/ 4240143 w 6096000"/>
              <a:gd name="connsiteY529" fmla="*/ 6486946 h 6858000"/>
              <a:gd name="connsiteX530" fmla="*/ 4247139 w 6096000"/>
              <a:gd name="connsiteY530" fmla="*/ 6490457 h 6858000"/>
              <a:gd name="connsiteX531" fmla="*/ 4278624 w 6096000"/>
              <a:gd name="connsiteY531" fmla="*/ 6490457 h 6858000"/>
              <a:gd name="connsiteX532" fmla="*/ 4285620 w 6096000"/>
              <a:gd name="connsiteY532" fmla="*/ 6486946 h 6858000"/>
              <a:gd name="connsiteX533" fmla="*/ 4285620 w 6096000"/>
              <a:gd name="connsiteY533" fmla="*/ 6479924 h 6858000"/>
              <a:gd name="connsiteX534" fmla="*/ 4240143 w 6096000"/>
              <a:gd name="connsiteY534" fmla="*/ 6374590 h 6858000"/>
              <a:gd name="connsiteX535" fmla="*/ 4285620 w 6096000"/>
              <a:gd name="connsiteY535" fmla="*/ 6307878 h 6858000"/>
              <a:gd name="connsiteX536" fmla="*/ 4194665 w 6096000"/>
              <a:gd name="connsiteY536" fmla="*/ 6227122 h 6858000"/>
              <a:gd name="connsiteX537" fmla="*/ 4187668 w 6096000"/>
              <a:gd name="connsiteY537" fmla="*/ 6227122 h 6858000"/>
              <a:gd name="connsiteX538" fmla="*/ 5743186 w 6096000"/>
              <a:gd name="connsiteY538" fmla="*/ 6196200 h 6858000"/>
              <a:gd name="connsiteX539" fmla="*/ 5749722 w 6096000"/>
              <a:gd name="connsiteY539" fmla="*/ 6201931 h 6858000"/>
              <a:gd name="connsiteX540" fmla="*/ 5812470 w 6096000"/>
              <a:gd name="connsiteY540" fmla="*/ 6441755 h 6858000"/>
              <a:gd name="connsiteX541" fmla="*/ 5802012 w 6096000"/>
              <a:gd name="connsiteY541" fmla="*/ 6445282 h 6858000"/>
              <a:gd name="connsiteX542" fmla="*/ 5763666 w 6096000"/>
              <a:gd name="connsiteY542" fmla="*/ 6434701 h 6858000"/>
              <a:gd name="connsiteX543" fmla="*/ 5756694 w 6096000"/>
              <a:gd name="connsiteY543" fmla="*/ 6424121 h 6858000"/>
              <a:gd name="connsiteX544" fmla="*/ 5711377 w 6096000"/>
              <a:gd name="connsiteY544" fmla="*/ 6244253 h 6858000"/>
              <a:gd name="connsiteX545" fmla="*/ 5711377 w 6096000"/>
              <a:gd name="connsiteY545" fmla="*/ 6230146 h 6858000"/>
              <a:gd name="connsiteX546" fmla="*/ 5739264 w 6096000"/>
              <a:gd name="connsiteY546" fmla="*/ 6198404 h 6858000"/>
              <a:gd name="connsiteX547" fmla="*/ 5743186 w 6096000"/>
              <a:gd name="connsiteY547" fmla="*/ 6196200 h 6858000"/>
              <a:gd name="connsiteX548" fmla="*/ 5362923 w 6096000"/>
              <a:gd name="connsiteY548" fmla="*/ 6196200 h 6858000"/>
              <a:gd name="connsiteX549" fmla="*/ 5366885 w 6096000"/>
              <a:gd name="connsiteY549" fmla="*/ 6198404 h 6858000"/>
              <a:gd name="connsiteX550" fmla="*/ 5398585 w 6096000"/>
              <a:gd name="connsiteY550" fmla="*/ 6230146 h 6858000"/>
              <a:gd name="connsiteX551" fmla="*/ 5395063 w 6096000"/>
              <a:gd name="connsiteY551" fmla="*/ 6244253 h 6858000"/>
              <a:gd name="connsiteX552" fmla="*/ 5349274 w 6096000"/>
              <a:gd name="connsiteY552" fmla="*/ 6424121 h 6858000"/>
              <a:gd name="connsiteX553" fmla="*/ 5342229 w 6096000"/>
              <a:gd name="connsiteY553" fmla="*/ 6434701 h 6858000"/>
              <a:gd name="connsiteX554" fmla="*/ 5303484 w 6096000"/>
              <a:gd name="connsiteY554" fmla="*/ 6445282 h 6858000"/>
              <a:gd name="connsiteX555" fmla="*/ 5292917 w 6096000"/>
              <a:gd name="connsiteY555" fmla="*/ 6441755 h 6858000"/>
              <a:gd name="connsiteX556" fmla="*/ 5356318 w 6096000"/>
              <a:gd name="connsiteY556" fmla="*/ 6201931 h 6858000"/>
              <a:gd name="connsiteX557" fmla="*/ 5362923 w 6096000"/>
              <a:gd name="connsiteY557" fmla="*/ 6196200 h 6858000"/>
              <a:gd name="connsiteX558" fmla="*/ 5581605 w 6096000"/>
              <a:gd name="connsiteY558" fmla="*/ 6190846 h 6858000"/>
              <a:gd name="connsiteX559" fmla="*/ 5588592 w 6096000"/>
              <a:gd name="connsiteY559" fmla="*/ 6190846 h 6858000"/>
              <a:gd name="connsiteX560" fmla="*/ 5696882 w 6096000"/>
              <a:gd name="connsiteY560" fmla="*/ 6254415 h 6858000"/>
              <a:gd name="connsiteX561" fmla="*/ 5700375 w 6096000"/>
              <a:gd name="connsiteY561" fmla="*/ 6261479 h 6858000"/>
              <a:gd name="connsiteX562" fmla="*/ 5693388 w 6096000"/>
              <a:gd name="connsiteY562" fmla="*/ 6268542 h 6858000"/>
              <a:gd name="connsiteX563" fmla="*/ 5602565 w 6096000"/>
              <a:gd name="connsiteY563" fmla="*/ 6314453 h 6858000"/>
              <a:gd name="connsiteX564" fmla="*/ 5592084 w 6096000"/>
              <a:gd name="connsiteY564" fmla="*/ 6314453 h 6858000"/>
              <a:gd name="connsiteX565" fmla="*/ 5585098 w 6096000"/>
              <a:gd name="connsiteY565" fmla="*/ 6303858 h 6858000"/>
              <a:gd name="connsiteX566" fmla="*/ 5578112 w 6096000"/>
              <a:gd name="connsiteY566" fmla="*/ 6201442 h 6858000"/>
              <a:gd name="connsiteX567" fmla="*/ 5581605 w 6096000"/>
              <a:gd name="connsiteY567" fmla="*/ 6190846 h 6858000"/>
              <a:gd name="connsiteX568" fmla="*/ 5517922 w 6096000"/>
              <a:gd name="connsiteY568" fmla="*/ 6190846 h 6858000"/>
              <a:gd name="connsiteX569" fmla="*/ 5524908 w 6096000"/>
              <a:gd name="connsiteY569" fmla="*/ 6190846 h 6858000"/>
              <a:gd name="connsiteX570" fmla="*/ 5528401 w 6096000"/>
              <a:gd name="connsiteY570" fmla="*/ 6201442 h 6858000"/>
              <a:gd name="connsiteX571" fmla="*/ 5517922 w 6096000"/>
              <a:gd name="connsiteY571" fmla="*/ 6307389 h 6858000"/>
              <a:gd name="connsiteX572" fmla="*/ 5514428 w 6096000"/>
              <a:gd name="connsiteY572" fmla="*/ 6314453 h 6858000"/>
              <a:gd name="connsiteX573" fmla="*/ 5503949 w 6096000"/>
              <a:gd name="connsiteY573" fmla="*/ 6314453 h 6858000"/>
              <a:gd name="connsiteX574" fmla="*/ 5413124 w 6096000"/>
              <a:gd name="connsiteY574" fmla="*/ 6268542 h 6858000"/>
              <a:gd name="connsiteX575" fmla="*/ 5406138 w 6096000"/>
              <a:gd name="connsiteY575" fmla="*/ 6261479 h 6858000"/>
              <a:gd name="connsiteX576" fmla="*/ 5409632 w 6096000"/>
              <a:gd name="connsiteY576" fmla="*/ 6254415 h 6858000"/>
              <a:gd name="connsiteX577" fmla="*/ 5517922 w 6096000"/>
              <a:gd name="connsiteY577" fmla="*/ 6190846 h 6858000"/>
              <a:gd name="connsiteX578" fmla="*/ 5436772 w 6096000"/>
              <a:gd name="connsiteY578" fmla="*/ 6155914 h 6858000"/>
              <a:gd name="connsiteX579" fmla="*/ 5443758 w 6096000"/>
              <a:gd name="connsiteY579" fmla="*/ 6163304 h 6858000"/>
              <a:gd name="connsiteX580" fmla="*/ 5440265 w 6096000"/>
              <a:gd name="connsiteY580" fmla="*/ 6166999 h 6858000"/>
              <a:gd name="connsiteX581" fmla="*/ 5433278 w 6096000"/>
              <a:gd name="connsiteY581" fmla="*/ 6170694 h 6858000"/>
              <a:gd name="connsiteX582" fmla="*/ 5429785 w 6096000"/>
              <a:gd name="connsiteY582" fmla="*/ 6163304 h 6858000"/>
              <a:gd name="connsiteX583" fmla="*/ 5426292 w 6096000"/>
              <a:gd name="connsiteY583" fmla="*/ 6163304 h 6858000"/>
              <a:gd name="connsiteX584" fmla="*/ 5436772 w 6096000"/>
              <a:gd name="connsiteY584" fmla="*/ 6155914 h 6858000"/>
              <a:gd name="connsiteX585" fmla="*/ 5433297 w 6096000"/>
              <a:gd name="connsiteY585" fmla="*/ 6148717 h 6858000"/>
              <a:gd name="connsiteX586" fmla="*/ 5415543 w 6096000"/>
              <a:gd name="connsiteY586" fmla="*/ 6159369 h 6858000"/>
              <a:gd name="connsiteX587" fmla="*/ 5419094 w 6096000"/>
              <a:gd name="connsiteY587" fmla="*/ 6162920 h 6858000"/>
              <a:gd name="connsiteX588" fmla="*/ 5436848 w 6096000"/>
              <a:gd name="connsiteY588" fmla="*/ 6194878 h 6858000"/>
              <a:gd name="connsiteX589" fmla="*/ 5443950 w 6096000"/>
              <a:gd name="connsiteY589" fmla="*/ 6191326 h 6858000"/>
              <a:gd name="connsiteX590" fmla="*/ 5436848 w 6096000"/>
              <a:gd name="connsiteY590" fmla="*/ 6177123 h 6858000"/>
              <a:gd name="connsiteX591" fmla="*/ 5443950 w 6096000"/>
              <a:gd name="connsiteY591" fmla="*/ 6173573 h 6858000"/>
              <a:gd name="connsiteX592" fmla="*/ 5458153 w 6096000"/>
              <a:gd name="connsiteY592" fmla="*/ 6184225 h 6858000"/>
              <a:gd name="connsiteX593" fmla="*/ 5465255 w 6096000"/>
              <a:gd name="connsiteY593" fmla="*/ 6180674 h 6858000"/>
              <a:gd name="connsiteX594" fmla="*/ 5451052 w 6096000"/>
              <a:gd name="connsiteY594" fmla="*/ 6166471 h 6858000"/>
              <a:gd name="connsiteX595" fmla="*/ 5451052 w 6096000"/>
              <a:gd name="connsiteY595" fmla="*/ 6162920 h 6858000"/>
              <a:gd name="connsiteX596" fmla="*/ 5433297 w 6096000"/>
              <a:gd name="connsiteY596" fmla="*/ 6148717 h 6858000"/>
              <a:gd name="connsiteX597" fmla="*/ 5654205 w 6096000"/>
              <a:gd name="connsiteY597" fmla="*/ 6142479 h 6858000"/>
              <a:gd name="connsiteX598" fmla="*/ 5657748 w 6096000"/>
              <a:gd name="connsiteY598" fmla="*/ 6166663 h 6858000"/>
              <a:gd name="connsiteX599" fmla="*/ 5650663 w 6096000"/>
              <a:gd name="connsiteY599" fmla="*/ 6183937 h 6858000"/>
              <a:gd name="connsiteX600" fmla="*/ 5657748 w 6096000"/>
              <a:gd name="connsiteY600" fmla="*/ 6190846 h 6858000"/>
              <a:gd name="connsiteX601" fmla="*/ 5664832 w 6096000"/>
              <a:gd name="connsiteY601" fmla="*/ 6173572 h 6858000"/>
              <a:gd name="connsiteX602" fmla="*/ 5689626 w 6096000"/>
              <a:gd name="connsiteY602" fmla="*/ 6159753 h 6858000"/>
              <a:gd name="connsiteX603" fmla="*/ 5682543 w 6096000"/>
              <a:gd name="connsiteY603" fmla="*/ 6156298 h 6858000"/>
              <a:gd name="connsiteX604" fmla="*/ 5664832 w 6096000"/>
              <a:gd name="connsiteY604" fmla="*/ 6163208 h 6858000"/>
              <a:gd name="connsiteX605" fmla="*/ 5661290 w 6096000"/>
              <a:gd name="connsiteY605" fmla="*/ 6145933 h 6858000"/>
              <a:gd name="connsiteX606" fmla="*/ 5654205 w 6096000"/>
              <a:gd name="connsiteY606" fmla="*/ 6142479 h 6858000"/>
              <a:gd name="connsiteX607" fmla="*/ 5619224 w 6096000"/>
              <a:gd name="connsiteY607" fmla="*/ 6138449 h 6858000"/>
              <a:gd name="connsiteX608" fmla="*/ 5629705 w 6096000"/>
              <a:gd name="connsiteY608" fmla="*/ 6141808 h 6858000"/>
              <a:gd name="connsiteX609" fmla="*/ 5633197 w 6096000"/>
              <a:gd name="connsiteY609" fmla="*/ 6145167 h 6858000"/>
              <a:gd name="connsiteX610" fmla="*/ 5626211 w 6096000"/>
              <a:gd name="connsiteY610" fmla="*/ 6151884 h 6858000"/>
              <a:gd name="connsiteX611" fmla="*/ 5615731 w 6096000"/>
              <a:gd name="connsiteY611" fmla="*/ 6148525 h 6858000"/>
              <a:gd name="connsiteX612" fmla="*/ 5615731 w 6096000"/>
              <a:gd name="connsiteY612" fmla="*/ 6145167 h 6858000"/>
              <a:gd name="connsiteX613" fmla="*/ 5619224 w 6096000"/>
              <a:gd name="connsiteY613" fmla="*/ 6138449 h 6858000"/>
              <a:gd name="connsiteX614" fmla="*/ 5486079 w 6096000"/>
              <a:gd name="connsiteY614" fmla="*/ 6137944 h 6858000"/>
              <a:gd name="connsiteX615" fmla="*/ 5500187 w 6096000"/>
              <a:gd name="connsiteY615" fmla="*/ 6148525 h 6858000"/>
              <a:gd name="connsiteX616" fmla="*/ 5486079 w 6096000"/>
              <a:gd name="connsiteY616" fmla="*/ 6162632 h 6858000"/>
              <a:gd name="connsiteX617" fmla="*/ 5471972 w 6096000"/>
              <a:gd name="connsiteY617" fmla="*/ 6152052 h 6858000"/>
              <a:gd name="connsiteX618" fmla="*/ 5471972 w 6096000"/>
              <a:gd name="connsiteY618" fmla="*/ 6148525 h 6858000"/>
              <a:gd name="connsiteX619" fmla="*/ 5486079 w 6096000"/>
              <a:gd name="connsiteY619" fmla="*/ 6137944 h 6858000"/>
              <a:gd name="connsiteX620" fmla="*/ 5574081 w 6096000"/>
              <a:gd name="connsiteY620" fmla="*/ 6131730 h 6858000"/>
              <a:gd name="connsiteX621" fmla="*/ 5577440 w 6096000"/>
              <a:gd name="connsiteY621" fmla="*/ 6142210 h 6858000"/>
              <a:gd name="connsiteX622" fmla="*/ 5580799 w 6096000"/>
              <a:gd name="connsiteY622" fmla="*/ 6149197 h 6858000"/>
              <a:gd name="connsiteX623" fmla="*/ 5567363 w 6096000"/>
              <a:gd name="connsiteY623" fmla="*/ 6149197 h 6858000"/>
              <a:gd name="connsiteX624" fmla="*/ 5570722 w 6096000"/>
              <a:gd name="connsiteY624" fmla="*/ 6142210 h 6858000"/>
              <a:gd name="connsiteX625" fmla="*/ 5574081 w 6096000"/>
              <a:gd name="connsiteY625" fmla="*/ 6131730 h 6858000"/>
              <a:gd name="connsiteX626" fmla="*/ 5482609 w 6096000"/>
              <a:gd name="connsiteY626" fmla="*/ 6131214 h 6858000"/>
              <a:gd name="connsiteX627" fmla="*/ 5465254 w 6096000"/>
              <a:gd name="connsiteY627" fmla="*/ 6148784 h 6858000"/>
              <a:gd name="connsiteX628" fmla="*/ 5465254 w 6096000"/>
              <a:gd name="connsiteY628" fmla="*/ 6152297 h 6858000"/>
              <a:gd name="connsiteX629" fmla="*/ 5486079 w 6096000"/>
              <a:gd name="connsiteY629" fmla="*/ 6169867 h 6858000"/>
              <a:gd name="connsiteX630" fmla="*/ 5506904 w 6096000"/>
              <a:gd name="connsiteY630" fmla="*/ 6148784 h 6858000"/>
              <a:gd name="connsiteX631" fmla="*/ 5482609 w 6096000"/>
              <a:gd name="connsiteY631" fmla="*/ 6131214 h 6858000"/>
              <a:gd name="connsiteX632" fmla="*/ 5612922 w 6096000"/>
              <a:gd name="connsiteY632" fmla="*/ 6127700 h 6858000"/>
              <a:gd name="connsiteX633" fmla="*/ 5609380 w 6096000"/>
              <a:gd name="connsiteY633" fmla="*/ 6145454 h 6858000"/>
              <a:gd name="connsiteX634" fmla="*/ 5602296 w 6096000"/>
              <a:gd name="connsiteY634" fmla="*/ 6166759 h 6858000"/>
              <a:gd name="connsiteX635" fmla="*/ 5612922 w 6096000"/>
              <a:gd name="connsiteY635" fmla="*/ 6170310 h 6858000"/>
              <a:gd name="connsiteX636" fmla="*/ 5616464 w 6096000"/>
              <a:gd name="connsiteY636" fmla="*/ 6156107 h 6858000"/>
              <a:gd name="connsiteX637" fmla="*/ 5623548 w 6096000"/>
              <a:gd name="connsiteY637" fmla="*/ 6156107 h 6858000"/>
              <a:gd name="connsiteX638" fmla="*/ 5627090 w 6096000"/>
              <a:gd name="connsiteY638" fmla="*/ 6173861 h 6858000"/>
              <a:gd name="connsiteX639" fmla="*/ 5634175 w 6096000"/>
              <a:gd name="connsiteY639" fmla="*/ 6177412 h 6858000"/>
              <a:gd name="connsiteX640" fmla="*/ 5630632 w 6096000"/>
              <a:gd name="connsiteY640" fmla="*/ 6159658 h 6858000"/>
              <a:gd name="connsiteX641" fmla="*/ 5641259 w 6096000"/>
              <a:gd name="connsiteY641" fmla="*/ 6145454 h 6858000"/>
              <a:gd name="connsiteX642" fmla="*/ 5634175 w 6096000"/>
              <a:gd name="connsiteY642" fmla="*/ 6134802 h 6858000"/>
              <a:gd name="connsiteX643" fmla="*/ 5612922 w 6096000"/>
              <a:gd name="connsiteY643" fmla="*/ 6127700 h 6858000"/>
              <a:gd name="connsiteX644" fmla="*/ 5570295 w 6096000"/>
              <a:gd name="connsiteY644" fmla="*/ 6120982 h 6858000"/>
              <a:gd name="connsiteX645" fmla="*/ 5563211 w 6096000"/>
              <a:gd name="connsiteY645" fmla="*/ 6142066 h 6858000"/>
              <a:gd name="connsiteX646" fmla="*/ 5552585 w 6096000"/>
              <a:gd name="connsiteY646" fmla="*/ 6163149 h 6858000"/>
              <a:gd name="connsiteX647" fmla="*/ 5559669 w 6096000"/>
              <a:gd name="connsiteY647" fmla="*/ 6163149 h 6858000"/>
              <a:gd name="connsiteX648" fmla="*/ 5563211 w 6096000"/>
              <a:gd name="connsiteY648" fmla="*/ 6156121 h 6858000"/>
              <a:gd name="connsiteX649" fmla="*/ 5580922 w 6096000"/>
              <a:gd name="connsiteY649" fmla="*/ 6156121 h 6858000"/>
              <a:gd name="connsiteX650" fmla="*/ 5584464 w 6096000"/>
              <a:gd name="connsiteY650" fmla="*/ 6163149 h 6858000"/>
              <a:gd name="connsiteX651" fmla="*/ 5591548 w 6096000"/>
              <a:gd name="connsiteY651" fmla="*/ 6166663 h 6858000"/>
              <a:gd name="connsiteX652" fmla="*/ 5584464 w 6096000"/>
              <a:gd name="connsiteY652" fmla="*/ 6142066 h 6858000"/>
              <a:gd name="connsiteX653" fmla="*/ 5580922 w 6096000"/>
              <a:gd name="connsiteY653" fmla="*/ 6120982 h 6858000"/>
              <a:gd name="connsiteX654" fmla="*/ 5570295 w 6096000"/>
              <a:gd name="connsiteY654" fmla="*/ 6120982 h 6858000"/>
              <a:gd name="connsiteX655" fmla="*/ 5549898 w 6096000"/>
              <a:gd name="connsiteY655" fmla="*/ 6120982 h 6858000"/>
              <a:gd name="connsiteX656" fmla="*/ 5510934 w 6096000"/>
              <a:gd name="connsiteY656" fmla="*/ 6124453 h 6858000"/>
              <a:gd name="connsiteX657" fmla="*/ 5510934 w 6096000"/>
              <a:gd name="connsiteY657" fmla="*/ 6131394 h 6858000"/>
              <a:gd name="connsiteX658" fmla="*/ 5525103 w 6096000"/>
              <a:gd name="connsiteY658" fmla="*/ 6127924 h 6858000"/>
              <a:gd name="connsiteX659" fmla="*/ 5528645 w 6096000"/>
              <a:gd name="connsiteY659" fmla="*/ 6162632 h 6858000"/>
              <a:gd name="connsiteX660" fmla="*/ 5539271 w 6096000"/>
              <a:gd name="connsiteY660" fmla="*/ 6162632 h 6858000"/>
              <a:gd name="connsiteX661" fmla="*/ 5535729 w 6096000"/>
              <a:gd name="connsiteY661" fmla="*/ 6127924 h 6858000"/>
              <a:gd name="connsiteX662" fmla="*/ 5549898 w 6096000"/>
              <a:gd name="connsiteY662" fmla="*/ 6127924 h 6858000"/>
              <a:gd name="connsiteX663" fmla="*/ 5549898 w 6096000"/>
              <a:gd name="connsiteY663" fmla="*/ 6120982 h 6858000"/>
              <a:gd name="connsiteX664" fmla="*/ 5100257 w 6096000"/>
              <a:gd name="connsiteY664" fmla="*/ 6120981 h 6858000"/>
              <a:gd name="connsiteX665" fmla="*/ 5125336 w 6096000"/>
              <a:gd name="connsiteY665" fmla="*/ 6155913 h 6858000"/>
              <a:gd name="connsiteX666" fmla="*/ 5071595 w 6096000"/>
              <a:gd name="connsiteY666" fmla="*/ 6155913 h 6858000"/>
              <a:gd name="connsiteX667" fmla="*/ 5100257 w 6096000"/>
              <a:gd name="connsiteY667" fmla="*/ 6120981 h 6858000"/>
              <a:gd name="connsiteX668" fmla="*/ 5552585 w 6096000"/>
              <a:gd name="connsiteY668" fmla="*/ 6114265 h 6858000"/>
              <a:gd name="connsiteX669" fmla="*/ 5717539 w 6096000"/>
              <a:gd name="connsiteY669" fmla="*/ 6170156 h 6858000"/>
              <a:gd name="connsiteX670" fmla="*/ 5721049 w 6096000"/>
              <a:gd name="connsiteY670" fmla="*/ 6184129 h 6858000"/>
              <a:gd name="connsiteX671" fmla="*/ 5692972 w 6096000"/>
              <a:gd name="connsiteY671" fmla="*/ 6215569 h 6858000"/>
              <a:gd name="connsiteX672" fmla="*/ 5678933 w 6096000"/>
              <a:gd name="connsiteY672" fmla="*/ 6215569 h 6858000"/>
              <a:gd name="connsiteX673" fmla="*/ 5552585 w 6096000"/>
              <a:gd name="connsiteY673" fmla="*/ 6170156 h 6858000"/>
              <a:gd name="connsiteX674" fmla="*/ 5426236 w 6096000"/>
              <a:gd name="connsiteY674" fmla="*/ 6215569 h 6858000"/>
              <a:gd name="connsiteX675" fmla="*/ 5412198 w 6096000"/>
              <a:gd name="connsiteY675" fmla="*/ 6215569 h 6858000"/>
              <a:gd name="connsiteX676" fmla="*/ 5384121 w 6096000"/>
              <a:gd name="connsiteY676" fmla="*/ 6184129 h 6858000"/>
              <a:gd name="connsiteX677" fmla="*/ 5387630 w 6096000"/>
              <a:gd name="connsiteY677" fmla="*/ 6170156 h 6858000"/>
              <a:gd name="connsiteX678" fmla="*/ 5552585 w 6096000"/>
              <a:gd name="connsiteY678" fmla="*/ 6114265 h 6858000"/>
              <a:gd name="connsiteX679" fmla="*/ 5100481 w 6096000"/>
              <a:gd name="connsiteY679" fmla="*/ 6114264 h 6858000"/>
              <a:gd name="connsiteX680" fmla="*/ 5062189 w 6096000"/>
              <a:gd name="connsiteY680" fmla="*/ 6163304 h 6858000"/>
              <a:gd name="connsiteX681" fmla="*/ 5103962 w 6096000"/>
              <a:gd name="connsiteY681" fmla="*/ 6212343 h 6858000"/>
              <a:gd name="connsiteX682" fmla="*/ 5131810 w 6096000"/>
              <a:gd name="connsiteY682" fmla="*/ 6205337 h 6858000"/>
              <a:gd name="connsiteX683" fmla="*/ 5131810 w 6096000"/>
              <a:gd name="connsiteY683" fmla="*/ 6194829 h 6858000"/>
              <a:gd name="connsiteX684" fmla="*/ 5103962 w 6096000"/>
              <a:gd name="connsiteY684" fmla="*/ 6201834 h 6858000"/>
              <a:gd name="connsiteX685" fmla="*/ 5072632 w 6096000"/>
              <a:gd name="connsiteY685" fmla="*/ 6166807 h 6858000"/>
              <a:gd name="connsiteX686" fmla="*/ 5138772 w 6096000"/>
              <a:gd name="connsiteY686" fmla="*/ 6166807 h 6858000"/>
              <a:gd name="connsiteX687" fmla="*/ 5138772 w 6096000"/>
              <a:gd name="connsiteY687" fmla="*/ 6159801 h 6858000"/>
              <a:gd name="connsiteX688" fmla="*/ 5100481 w 6096000"/>
              <a:gd name="connsiteY688" fmla="*/ 6114264 h 6858000"/>
              <a:gd name="connsiteX689" fmla="*/ 4851253 w 6096000"/>
              <a:gd name="connsiteY689" fmla="*/ 6077988 h 6858000"/>
              <a:gd name="connsiteX690" fmla="*/ 4851253 w 6096000"/>
              <a:gd name="connsiteY690" fmla="*/ 6088736 h 6858000"/>
              <a:gd name="connsiteX691" fmla="*/ 4890216 w 6096000"/>
              <a:gd name="connsiteY691" fmla="*/ 6088736 h 6858000"/>
              <a:gd name="connsiteX692" fmla="*/ 4890216 w 6096000"/>
              <a:gd name="connsiteY692" fmla="*/ 6208312 h 6858000"/>
              <a:gd name="connsiteX693" fmla="*/ 4903652 w 6096000"/>
              <a:gd name="connsiteY693" fmla="*/ 6208312 h 6858000"/>
              <a:gd name="connsiteX694" fmla="*/ 4903652 w 6096000"/>
              <a:gd name="connsiteY694" fmla="*/ 6088736 h 6858000"/>
              <a:gd name="connsiteX695" fmla="*/ 4942614 w 6096000"/>
              <a:gd name="connsiteY695" fmla="*/ 6088736 h 6858000"/>
              <a:gd name="connsiteX696" fmla="*/ 4942614 w 6096000"/>
              <a:gd name="connsiteY696" fmla="*/ 6077988 h 6858000"/>
              <a:gd name="connsiteX697" fmla="*/ 4964111 w 6096000"/>
              <a:gd name="connsiteY697" fmla="*/ 6067239 h 6858000"/>
              <a:gd name="connsiteX698" fmla="*/ 4964111 w 6096000"/>
              <a:gd name="connsiteY698" fmla="*/ 6208312 h 6858000"/>
              <a:gd name="connsiteX699" fmla="*/ 4974476 w 6096000"/>
              <a:gd name="connsiteY699" fmla="*/ 6208312 h 6858000"/>
              <a:gd name="connsiteX700" fmla="*/ 4974476 w 6096000"/>
              <a:gd name="connsiteY700" fmla="*/ 6158936 h 6858000"/>
              <a:gd name="connsiteX701" fmla="*/ 5002115 w 6096000"/>
              <a:gd name="connsiteY701" fmla="*/ 6120142 h 6858000"/>
              <a:gd name="connsiteX702" fmla="*/ 5022844 w 6096000"/>
              <a:gd name="connsiteY702" fmla="*/ 6151883 h 6858000"/>
              <a:gd name="connsiteX703" fmla="*/ 5022844 w 6096000"/>
              <a:gd name="connsiteY703" fmla="*/ 6208312 h 6858000"/>
              <a:gd name="connsiteX704" fmla="*/ 5036662 w 6096000"/>
              <a:gd name="connsiteY704" fmla="*/ 6208312 h 6858000"/>
              <a:gd name="connsiteX705" fmla="*/ 5036662 w 6096000"/>
              <a:gd name="connsiteY705" fmla="*/ 6151883 h 6858000"/>
              <a:gd name="connsiteX706" fmla="*/ 5005569 w 6096000"/>
              <a:gd name="connsiteY706" fmla="*/ 6113088 h 6858000"/>
              <a:gd name="connsiteX707" fmla="*/ 4974476 w 6096000"/>
              <a:gd name="connsiteY707" fmla="*/ 6130722 h 6858000"/>
              <a:gd name="connsiteX708" fmla="*/ 4974476 w 6096000"/>
              <a:gd name="connsiteY708" fmla="*/ 6067239 h 6858000"/>
              <a:gd name="connsiteX709" fmla="*/ 4964111 w 6096000"/>
              <a:gd name="connsiteY709" fmla="*/ 6067239 h 6858000"/>
              <a:gd name="connsiteX710" fmla="*/ 5542739 w 6096000"/>
              <a:gd name="connsiteY710" fmla="*/ 6043056 h 6858000"/>
              <a:gd name="connsiteX711" fmla="*/ 5528716 w 6096000"/>
              <a:gd name="connsiteY711" fmla="*/ 6095919 h 6858000"/>
              <a:gd name="connsiteX712" fmla="*/ 5504176 w 6096000"/>
              <a:gd name="connsiteY712" fmla="*/ 6099443 h 6858000"/>
              <a:gd name="connsiteX713" fmla="*/ 5479635 w 6096000"/>
              <a:gd name="connsiteY713" fmla="*/ 6053629 h 6858000"/>
              <a:gd name="connsiteX714" fmla="*/ 5476129 w 6096000"/>
              <a:gd name="connsiteY714" fmla="*/ 6053629 h 6858000"/>
              <a:gd name="connsiteX715" fmla="*/ 5455094 w 6096000"/>
              <a:gd name="connsiteY715" fmla="*/ 6057153 h 6858000"/>
              <a:gd name="connsiteX716" fmla="*/ 5455094 w 6096000"/>
              <a:gd name="connsiteY716" fmla="*/ 6060677 h 6858000"/>
              <a:gd name="connsiteX717" fmla="*/ 5451588 w 6096000"/>
              <a:gd name="connsiteY717" fmla="*/ 6085346 h 6858000"/>
              <a:gd name="connsiteX718" fmla="*/ 5455094 w 6096000"/>
              <a:gd name="connsiteY718" fmla="*/ 6113540 h 6858000"/>
              <a:gd name="connsiteX719" fmla="*/ 5434059 w 6096000"/>
              <a:gd name="connsiteY719" fmla="*/ 6120588 h 6858000"/>
              <a:gd name="connsiteX720" fmla="*/ 5395495 w 6096000"/>
              <a:gd name="connsiteY720" fmla="*/ 6085346 h 6858000"/>
              <a:gd name="connsiteX721" fmla="*/ 5374460 w 6096000"/>
              <a:gd name="connsiteY721" fmla="*/ 6095919 h 6858000"/>
              <a:gd name="connsiteX722" fmla="*/ 5388484 w 6096000"/>
              <a:gd name="connsiteY722" fmla="*/ 6148781 h 6858000"/>
              <a:gd name="connsiteX723" fmla="*/ 5370954 w 6096000"/>
              <a:gd name="connsiteY723" fmla="*/ 6159354 h 6858000"/>
              <a:gd name="connsiteX724" fmla="*/ 5325379 w 6096000"/>
              <a:gd name="connsiteY724" fmla="*/ 6134685 h 6858000"/>
              <a:gd name="connsiteX725" fmla="*/ 5307850 w 6096000"/>
              <a:gd name="connsiteY725" fmla="*/ 6148781 h 6858000"/>
              <a:gd name="connsiteX726" fmla="*/ 5307850 w 6096000"/>
              <a:gd name="connsiteY726" fmla="*/ 6152305 h 6858000"/>
              <a:gd name="connsiteX727" fmla="*/ 5335896 w 6096000"/>
              <a:gd name="connsiteY727" fmla="*/ 6198120 h 6858000"/>
              <a:gd name="connsiteX728" fmla="*/ 5321873 w 6096000"/>
              <a:gd name="connsiteY728" fmla="*/ 6215741 h 6858000"/>
              <a:gd name="connsiteX729" fmla="*/ 5269286 w 6096000"/>
              <a:gd name="connsiteY729" fmla="*/ 6201644 h 6858000"/>
              <a:gd name="connsiteX730" fmla="*/ 5258768 w 6096000"/>
              <a:gd name="connsiteY730" fmla="*/ 6222789 h 6858000"/>
              <a:gd name="connsiteX731" fmla="*/ 5293827 w 6096000"/>
              <a:gd name="connsiteY731" fmla="*/ 6261556 h 6858000"/>
              <a:gd name="connsiteX732" fmla="*/ 5286815 w 6096000"/>
              <a:gd name="connsiteY732" fmla="*/ 6282700 h 6858000"/>
              <a:gd name="connsiteX733" fmla="*/ 5234228 w 6096000"/>
              <a:gd name="connsiteY733" fmla="*/ 6282700 h 6858000"/>
              <a:gd name="connsiteX734" fmla="*/ 5227216 w 6096000"/>
              <a:gd name="connsiteY734" fmla="*/ 6303845 h 6858000"/>
              <a:gd name="connsiteX735" fmla="*/ 5272791 w 6096000"/>
              <a:gd name="connsiteY735" fmla="*/ 6332039 h 6858000"/>
              <a:gd name="connsiteX736" fmla="*/ 5269286 w 6096000"/>
              <a:gd name="connsiteY736" fmla="*/ 6353183 h 6858000"/>
              <a:gd name="connsiteX737" fmla="*/ 5220205 w 6096000"/>
              <a:gd name="connsiteY737" fmla="*/ 6367281 h 6858000"/>
              <a:gd name="connsiteX738" fmla="*/ 5216698 w 6096000"/>
              <a:gd name="connsiteY738" fmla="*/ 6367281 h 6858000"/>
              <a:gd name="connsiteX739" fmla="*/ 5216698 w 6096000"/>
              <a:gd name="connsiteY739" fmla="*/ 6381377 h 6858000"/>
              <a:gd name="connsiteX740" fmla="*/ 5216698 w 6096000"/>
              <a:gd name="connsiteY740" fmla="*/ 6391950 h 6858000"/>
              <a:gd name="connsiteX741" fmla="*/ 5220205 w 6096000"/>
              <a:gd name="connsiteY741" fmla="*/ 6391950 h 6858000"/>
              <a:gd name="connsiteX742" fmla="*/ 5269286 w 6096000"/>
              <a:gd name="connsiteY742" fmla="*/ 6406047 h 6858000"/>
              <a:gd name="connsiteX743" fmla="*/ 5272791 w 6096000"/>
              <a:gd name="connsiteY743" fmla="*/ 6427192 h 6858000"/>
              <a:gd name="connsiteX744" fmla="*/ 5227216 w 6096000"/>
              <a:gd name="connsiteY744" fmla="*/ 6455385 h 6858000"/>
              <a:gd name="connsiteX745" fmla="*/ 5227216 w 6096000"/>
              <a:gd name="connsiteY745" fmla="*/ 6458909 h 6858000"/>
              <a:gd name="connsiteX746" fmla="*/ 5234228 w 6096000"/>
              <a:gd name="connsiteY746" fmla="*/ 6480054 h 6858000"/>
              <a:gd name="connsiteX747" fmla="*/ 5286815 w 6096000"/>
              <a:gd name="connsiteY747" fmla="*/ 6480054 h 6858000"/>
              <a:gd name="connsiteX748" fmla="*/ 5297332 w 6096000"/>
              <a:gd name="connsiteY748" fmla="*/ 6501200 h 6858000"/>
              <a:gd name="connsiteX749" fmla="*/ 5258768 w 6096000"/>
              <a:gd name="connsiteY749" fmla="*/ 6536441 h 6858000"/>
              <a:gd name="connsiteX750" fmla="*/ 5258768 w 6096000"/>
              <a:gd name="connsiteY750" fmla="*/ 6539965 h 6858000"/>
              <a:gd name="connsiteX751" fmla="*/ 5269286 w 6096000"/>
              <a:gd name="connsiteY751" fmla="*/ 6557586 h 6858000"/>
              <a:gd name="connsiteX752" fmla="*/ 5321873 w 6096000"/>
              <a:gd name="connsiteY752" fmla="*/ 6543489 h 6858000"/>
              <a:gd name="connsiteX753" fmla="*/ 5335896 w 6096000"/>
              <a:gd name="connsiteY753" fmla="*/ 6564635 h 6858000"/>
              <a:gd name="connsiteX754" fmla="*/ 5307850 w 6096000"/>
              <a:gd name="connsiteY754" fmla="*/ 6610449 h 6858000"/>
              <a:gd name="connsiteX755" fmla="*/ 5325379 w 6096000"/>
              <a:gd name="connsiteY755" fmla="*/ 6624545 h 6858000"/>
              <a:gd name="connsiteX756" fmla="*/ 5370954 w 6096000"/>
              <a:gd name="connsiteY756" fmla="*/ 6599877 h 6858000"/>
              <a:gd name="connsiteX757" fmla="*/ 5388484 w 6096000"/>
              <a:gd name="connsiteY757" fmla="*/ 6613973 h 6858000"/>
              <a:gd name="connsiteX758" fmla="*/ 5377966 w 6096000"/>
              <a:gd name="connsiteY758" fmla="*/ 6663311 h 6858000"/>
              <a:gd name="connsiteX759" fmla="*/ 5377966 w 6096000"/>
              <a:gd name="connsiteY759" fmla="*/ 6666836 h 6858000"/>
              <a:gd name="connsiteX760" fmla="*/ 5395495 w 6096000"/>
              <a:gd name="connsiteY760" fmla="*/ 6677408 h 6858000"/>
              <a:gd name="connsiteX761" fmla="*/ 5399001 w 6096000"/>
              <a:gd name="connsiteY761" fmla="*/ 6677408 h 6858000"/>
              <a:gd name="connsiteX762" fmla="*/ 5434059 w 6096000"/>
              <a:gd name="connsiteY762" fmla="*/ 6638642 h 6858000"/>
              <a:gd name="connsiteX763" fmla="*/ 5455094 w 6096000"/>
              <a:gd name="connsiteY763" fmla="*/ 6649215 h 6858000"/>
              <a:gd name="connsiteX764" fmla="*/ 5451588 w 6096000"/>
              <a:gd name="connsiteY764" fmla="*/ 6673884 h 6858000"/>
              <a:gd name="connsiteX765" fmla="*/ 5455094 w 6096000"/>
              <a:gd name="connsiteY765" fmla="*/ 6702078 h 6858000"/>
              <a:gd name="connsiteX766" fmla="*/ 5476129 w 6096000"/>
              <a:gd name="connsiteY766" fmla="*/ 6709126 h 6858000"/>
              <a:gd name="connsiteX767" fmla="*/ 5479635 w 6096000"/>
              <a:gd name="connsiteY767" fmla="*/ 6709126 h 6858000"/>
              <a:gd name="connsiteX768" fmla="*/ 5504176 w 6096000"/>
              <a:gd name="connsiteY768" fmla="*/ 6663311 h 6858000"/>
              <a:gd name="connsiteX769" fmla="*/ 5528716 w 6096000"/>
              <a:gd name="connsiteY769" fmla="*/ 6663311 h 6858000"/>
              <a:gd name="connsiteX770" fmla="*/ 5542739 w 6096000"/>
              <a:gd name="connsiteY770" fmla="*/ 6716174 h 6858000"/>
              <a:gd name="connsiteX771" fmla="*/ 5563774 w 6096000"/>
              <a:gd name="connsiteY771" fmla="*/ 6716174 h 6858000"/>
              <a:gd name="connsiteX772" fmla="*/ 5567280 w 6096000"/>
              <a:gd name="connsiteY772" fmla="*/ 6716174 h 6858000"/>
              <a:gd name="connsiteX773" fmla="*/ 5581303 w 6096000"/>
              <a:gd name="connsiteY773" fmla="*/ 6663311 h 6858000"/>
              <a:gd name="connsiteX774" fmla="*/ 5602339 w 6096000"/>
              <a:gd name="connsiteY774" fmla="*/ 6663311 h 6858000"/>
              <a:gd name="connsiteX775" fmla="*/ 5626879 w 6096000"/>
              <a:gd name="connsiteY775" fmla="*/ 6709126 h 6858000"/>
              <a:gd name="connsiteX776" fmla="*/ 5630385 w 6096000"/>
              <a:gd name="connsiteY776" fmla="*/ 6709126 h 6858000"/>
              <a:gd name="connsiteX777" fmla="*/ 5651420 w 6096000"/>
              <a:gd name="connsiteY777" fmla="*/ 6702078 h 6858000"/>
              <a:gd name="connsiteX778" fmla="*/ 5654925 w 6096000"/>
              <a:gd name="connsiteY778" fmla="*/ 6673884 h 6858000"/>
              <a:gd name="connsiteX779" fmla="*/ 5651420 w 6096000"/>
              <a:gd name="connsiteY779" fmla="*/ 6649215 h 6858000"/>
              <a:gd name="connsiteX780" fmla="*/ 5672454 w 6096000"/>
              <a:gd name="connsiteY780" fmla="*/ 6638642 h 6858000"/>
              <a:gd name="connsiteX781" fmla="*/ 5711019 w 6096000"/>
              <a:gd name="connsiteY781" fmla="*/ 6677408 h 6858000"/>
              <a:gd name="connsiteX782" fmla="*/ 5728547 w 6096000"/>
              <a:gd name="connsiteY782" fmla="*/ 6666836 h 6858000"/>
              <a:gd name="connsiteX783" fmla="*/ 5732054 w 6096000"/>
              <a:gd name="connsiteY783" fmla="*/ 6666836 h 6858000"/>
              <a:gd name="connsiteX784" fmla="*/ 5732054 w 6096000"/>
              <a:gd name="connsiteY784" fmla="*/ 6663311 h 6858000"/>
              <a:gd name="connsiteX785" fmla="*/ 5718030 w 6096000"/>
              <a:gd name="connsiteY785" fmla="*/ 6613973 h 6858000"/>
              <a:gd name="connsiteX786" fmla="*/ 5735559 w 6096000"/>
              <a:gd name="connsiteY786" fmla="*/ 6599877 h 6858000"/>
              <a:gd name="connsiteX787" fmla="*/ 5781135 w 6096000"/>
              <a:gd name="connsiteY787" fmla="*/ 6624545 h 6858000"/>
              <a:gd name="connsiteX788" fmla="*/ 5798664 w 6096000"/>
              <a:gd name="connsiteY788" fmla="*/ 6610449 h 6858000"/>
              <a:gd name="connsiteX789" fmla="*/ 5798664 w 6096000"/>
              <a:gd name="connsiteY789" fmla="*/ 6606925 h 6858000"/>
              <a:gd name="connsiteX790" fmla="*/ 5770617 w 6096000"/>
              <a:gd name="connsiteY790" fmla="*/ 6561110 h 6858000"/>
              <a:gd name="connsiteX791" fmla="*/ 5784641 w 6096000"/>
              <a:gd name="connsiteY791" fmla="*/ 6543489 h 6858000"/>
              <a:gd name="connsiteX792" fmla="*/ 5837228 w 6096000"/>
              <a:gd name="connsiteY792" fmla="*/ 6557586 h 6858000"/>
              <a:gd name="connsiteX793" fmla="*/ 5847746 w 6096000"/>
              <a:gd name="connsiteY793" fmla="*/ 6539965 h 6858000"/>
              <a:gd name="connsiteX794" fmla="*/ 5847746 w 6096000"/>
              <a:gd name="connsiteY794" fmla="*/ 6536441 h 6858000"/>
              <a:gd name="connsiteX795" fmla="*/ 5812688 w 6096000"/>
              <a:gd name="connsiteY795" fmla="*/ 6497675 h 6858000"/>
              <a:gd name="connsiteX796" fmla="*/ 5819699 w 6096000"/>
              <a:gd name="connsiteY796" fmla="*/ 6480054 h 6858000"/>
              <a:gd name="connsiteX797" fmla="*/ 5872286 w 6096000"/>
              <a:gd name="connsiteY797" fmla="*/ 6480054 h 6858000"/>
              <a:gd name="connsiteX798" fmla="*/ 5872286 w 6096000"/>
              <a:gd name="connsiteY798" fmla="*/ 6476530 h 6858000"/>
              <a:gd name="connsiteX799" fmla="*/ 5879298 w 6096000"/>
              <a:gd name="connsiteY799" fmla="*/ 6455385 h 6858000"/>
              <a:gd name="connsiteX800" fmla="*/ 5833722 w 6096000"/>
              <a:gd name="connsiteY800" fmla="*/ 6427192 h 6858000"/>
              <a:gd name="connsiteX801" fmla="*/ 5837228 w 6096000"/>
              <a:gd name="connsiteY801" fmla="*/ 6406047 h 6858000"/>
              <a:gd name="connsiteX802" fmla="*/ 5886310 w 6096000"/>
              <a:gd name="connsiteY802" fmla="*/ 6391950 h 6858000"/>
              <a:gd name="connsiteX803" fmla="*/ 5889815 w 6096000"/>
              <a:gd name="connsiteY803" fmla="*/ 6381377 h 6858000"/>
              <a:gd name="connsiteX804" fmla="*/ 5886310 w 6096000"/>
              <a:gd name="connsiteY804" fmla="*/ 6370805 h 6858000"/>
              <a:gd name="connsiteX805" fmla="*/ 5886310 w 6096000"/>
              <a:gd name="connsiteY805" fmla="*/ 6367281 h 6858000"/>
              <a:gd name="connsiteX806" fmla="*/ 5837228 w 6096000"/>
              <a:gd name="connsiteY806" fmla="*/ 6353183 h 6858000"/>
              <a:gd name="connsiteX807" fmla="*/ 5833722 w 6096000"/>
              <a:gd name="connsiteY807" fmla="*/ 6332039 h 6858000"/>
              <a:gd name="connsiteX808" fmla="*/ 5879298 w 6096000"/>
              <a:gd name="connsiteY808" fmla="*/ 6307370 h 6858000"/>
              <a:gd name="connsiteX809" fmla="*/ 5879298 w 6096000"/>
              <a:gd name="connsiteY809" fmla="*/ 6303845 h 6858000"/>
              <a:gd name="connsiteX810" fmla="*/ 5872286 w 6096000"/>
              <a:gd name="connsiteY810" fmla="*/ 6282700 h 6858000"/>
              <a:gd name="connsiteX811" fmla="*/ 5819699 w 6096000"/>
              <a:gd name="connsiteY811" fmla="*/ 6282700 h 6858000"/>
              <a:gd name="connsiteX812" fmla="*/ 5812688 w 6096000"/>
              <a:gd name="connsiteY812" fmla="*/ 6261556 h 6858000"/>
              <a:gd name="connsiteX813" fmla="*/ 5847746 w 6096000"/>
              <a:gd name="connsiteY813" fmla="*/ 6222789 h 6858000"/>
              <a:gd name="connsiteX814" fmla="*/ 5837228 w 6096000"/>
              <a:gd name="connsiteY814" fmla="*/ 6205168 h 6858000"/>
              <a:gd name="connsiteX815" fmla="*/ 5837228 w 6096000"/>
              <a:gd name="connsiteY815" fmla="*/ 6201644 h 6858000"/>
              <a:gd name="connsiteX816" fmla="*/ 5784641 w 6096000"/>
              <a:gd name="connsiteY816" fmla="*/ 6215741 h 6858000"/>
              <a:gd name="connsiteX817" fmla="*/ 5770617 w 6096000"/>
              <a:gd name="connsiteY817" fmla="*/ 6198120 h 6858000"/>
              <a:gd name="connsiteX818" fmla="*/ 5798664 w 6096000"/>
              <a:gd name="connsiteY818" fmla="*/ 6152305 h 6858000"/>
              <a:gd name="connsiteX819" fmla="*/ 5781135 w 6096000"/>
              <a:gd name="connsiteY819" fmla="*/ 6134685 h 6858000"/>
              <a:gd name="connsiteX820" fmla="*/ 5735559 w 6096000"/>
              <a:gd name="connsiteY820" fmla="*/ 6162879 h 6858000"/>
              <a:gd name="connsiteX821" fmla="*/ 5718030 w 6096000"/>
              <a:gd name="connsiteY821" fmla="*/ 6148781 h 6858000"/>
              <a:gd name="connsiteX822" fmla="*/ 5732054 w 6096000"/>
              <a:gd name="connsiteY822" fmla="*/ 6095919 h 6858000"/>
              <a:gd name="connsiteX823" fmla="*/ 5711019 w 6096000"/>
              <a:gd name="connsiteY823" fmla="*/ 6085346 h 6858000"/>
              <a:gd name="connsiteX824" fmla="*/ 5672454 w 6096000"/>
              <a:gd name="connsiteY824" fmla="*/ 6120588 h 6858000"/>
              <a:gd name="connsiteX825" fmla="*/ 5651420 w 6096000"/>
              <a:gd name="connsiteY825" fmla="*/ 6113540 h 6858000"/>
              <a:gd name="connsiteX826" fmla="*/ 5654925 w 6096000"/>
              <a:gd name="connsiteY826" fmla="*/ 6085346 h 6858000"/>
              <a:gd name="connsiteX827" fmla="*/ 5651420 w 6096000"/>
              <a:gd name="connsiteY827" fmla="*/ 6060677 h 6858000"/>
              <a:gd name="connsiteX828" fmla="*/ 5651420 w 6096000"/>
              <a:gd name="connsiteY828" fmla="*/ 6057153 h 6858000"/>
              <a:gd name="connsiteX829" fmla="*/ 5630385 w 6096000"/>
              <a:gd name="connsiteY829" fmla="*/ 6053629 h 6858000"/>
              <a:gd name="connsiteX830" fmla="*/ 5626879 w 6096000"/>
              <a:gd name="connsiteY830" fmla="*/ 6053629 h 6858000"/>
              <a:gd name="connsiteX831" fmla="*/ 5602339 w 6096000"/>
              <a:gd name="connsiteY831" fmla="*/ 6099443 h 6858000"/>
              <a:gd name="connsiteX832" fmla="*/ 5577798 w 6096000"/>
              <a:gd name="connsiteY832" fmla="*/ 6095919 h 6858000"/>
              <a:gd name="connsiteX833" fmla="*/ 5563774 w 6096000"/>
              <a:gd name="connsiteY833" fmla="*/ 6043056 h 6858000"/>
              <a:gd name="connsiteX834" fmla="*/ 5542739 w 6096000"/>
              <a:gd name="connsiteY834" fmla="*/ 6043056 h 6858000"/>
              <a:gd name="connsiteX835" fmla="*/ 0 w 6096000"/>
              <a:gd name="connsiteY835" fmla="*/ 0 h 6858000"/>
              <a:gd name="connsiteX836" fmla="*/ 6096000 w 6096000"/>
              <a:gd name="connsiteY836" fmla="*/ 0 h 6858000"/>
              <a:gd name="connsiteX837" fmla="*/ 6096000 w 6096000"/>
              <a:gd name="connsiteY837" fmla="*/ 6858000 h 6858000"/>
              <a:gd name="connsiteX838" fmla="*/ 0 w 6096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6096000" h="6858000">
                <a:moveTo>
                  <a:pt x="5850675" y="6677576"/>
                </a:moveTo>
                <a:lnTo>
                  <a:pt x="5856788" y="6677576"/>
                </a:lnTo>
                <a:cubicBezTo>
                  <a:pt x="5859414" y="6677576"/>
                  <a:pt x="5861212" y="6677768"/>
                  <a:pt x="5862183" y="6678151"/>
                </a:cubicBezTo>
                <a:cubicBezTo>
                  <a:pt x="5863154" y="6678534"/>
                  <a:pt x="5863913" y="6679115"/>
                  <a:pt x="5864461" y="6679894"/>
                </a:cubicBezTo>
                <a:cubicBezTo>
                  <a:pt x="5865008" y="6680674"/>
                  <a:pt x="5865281" y="6681557"/>
                  <a:pt x="5865281" y="6682541"/>
                </a:cubicBezTo>
                <a:cubicBezTo>
                  <a:pt x="5865281" y="6684073"/>
                  <a:pt x="5864713" y="6685303"/>
                  <a:pt x="5863578" y="6686233"/>
                </a:cubicBezTo>
                <a:cubicBezTo>
                  <a:pt x="5862443" y="6687164"/>
                  <a:pt x="5860316" y="6687628"/>
                  <a:pt x="5857198" y="6687628"/>
                </a:cubicBezTo>
                <a:lnTo>
                  <a:pt x="5850675" y="6687628"/>
                </a:lnTo>
                <a:close/>
                <a:moveTo>
                  <a:pt x="5845300" y="6673064"/>
                </a:moveTo>
                <a:lnTo>
                  <a:pt x="5845300" y="6706378"/>
                </a:lnTo>
                <a:lnTo>
                  <a:pt x="5850675" y="6706378"/>
                </a:lnTo>
                <a:lnTo>
                  <a:pt x="5850675" y="6692224"/>
                </a:lnTo>
                <a:lnTo>
                  <a:pt x="5853834" y="6692224"/>
                </a:lnTo>
                <a:cubicBezTo>
                  <a:pt x="5855722" y="6692224"/>
                  <a:pt x="5857158" y="6692606"/>
                  <a:pt x="5858142" y="6693372"/>
                </a:cubicBezTo>
                <a:cubicBezTo>
                  <a:pt x="5859564" y="6694411"/>
                  <a:pt x="5861438" y="6696996"/>
                  <a:pt x="5863762" y="6701126"/>
                </a:cubicBezTo>
                <a:lnTo>
                  <a:pt x="5866717" y="6706378"/>
                </a:lnTo>
                <a:lnTo>
                  <a:pt x="5873281" y="6706378"/>
                </a:lnTo>
                <a:lnTo>
                  <a:pt x="5869220" y="6699854"/>
                </a:lnTo>
                <a:cubicBezTo>
                  <a:pt x="5867277" y="6696763"/>
                  <a:pt x="5865636" y="6694562"/>
                  <a:pt x="5864296" y="6693249"/>
                </a:cubicBezTo>
                <a:cubicBezTo>
                  <a:pt x="5863585" y="6692566"/>
                  <a:pt x="5862641" y="6691977"/>
                  <a:pt x="5861466" y="6691485"/>
                </a:cubicBezTo>
                <a:cubicBezTo>
                  <a:pt x="5864337" y="6691266"/>
                  <a:pt x="5866642" y="6690254"/>
                  <a:pt x="5868378" y="6688449"/>
                </a:cubicBezTo>
                <a:cubicBezTo>
                  <a:pt x="5870115" y="6686644"/>
                  <a:pt x="5870983" y="6684524"/>
                  <a:pt x="5870983" y="6682090"/>
                </a:cubicBezTo>
                <a:cubicBezTo>
                  <a:pt x="5870983" y="6680367"/>
                  <a:pt x="5870464" y="6678739"/>
                  <a:pt x="5869424" y="6677207"/>
                </a:cubicBezTo>
                <a:cubicBezTo>
                  <a:pt x="5868385" y="6675675"/>
                  <a:pt x="5866990" y="6674602"/>
                  <a:pt x="5865239" y="6673987"/>
                </a:cubicBezTo>
                <a:cubicBezTo>
                  <a:pt x="5863489" y="6673371"/>
                  <a:pt x="5860658" y="6673064"/>
                  <a:pt x="5856747" y="6673064"/>
                </a:cubicBezTo>
                <a:close/>
                <a:moveTo>
                  <a:pt x="4806089" y="6670493"/>
                </a:moveTo>
                <a:cubicBezTo>
                  <a:pt x="4806089" y="6670493"/>
                  <a:pt x="4806089" y="6670493"/>
                  <a:pt x="4809603" y="6670493"/>
                </a:cubicBezTo>
                <a:lnTo>
                  <a:pt x="4809603" y="6674034"/>
                </a:lnTo>
                <a:cubicBezTo>
                  <a:pt x="4809603" y="6684661"/>
                  <a:pt x="4809603" y="6709456"/>
                  <a:pt x="4781492" y="6709456"/>
                </a:cubicBezTo>
                <a:cubicBezTo>
                  <a:pt x="4770950" y="6709456"/>
                  <a:pt x="4763922" y="6705914"/>
                  <a:pt x="4763922" y="6691746"/>
                </a:cubicBezTo>
                <a:cubicBezTo>
                  <a:pt x="4763922" y="6670493"/>
                  <a:pt x="4788520" y="6670493"/>
                  <a:pt x="4806089" y="6670493"/>
                </a:cubicBezTo>
                <a:close/>
                <a:moveTo>
                  <a:pt x="5858881" y="6663422"/>
                </a:moveTo>
                <a:cubicBezTo>
                  <a:pt x="5863202" y="6663422"/>
                  <a:pt x="5867428" y="6664537"/>
                  <a:pt x="5871558" y="6666766"/>
                </a:cubicBezTo>
                <a:cubicBezTo>
                  <a:pt x="5875688" y="6668995"/>
                  <a:pt x="5878909" y="6672182"/>
                  <a:pt x="5881220" y="6676325"/>
                </a:cubicBezTo>
                <a:cubicBezTo>
                  <a:pt x="5883531" y="6680469"/>
                  <a:pt x="5884687" y="6684784"/>
                  <a:pt x="5884687" y="6689269"/>
                </a:cubicBezTo>
                <a:cubicBezTo>
                  <a:pt x="5884687" y="6693728"/>
                  <a:pt x="5883552" y="6698002"/>
                  <a:pt x="5881282" y="6702090"/>
                </a:cubicBezTo>
                <a:cubicBezTo>
                  <a:pt x="5879012" y="6706180"/>
                  <a:pt x="5875825" y="6709366"/>
                  <a:pt x="5871722" y="6711650"/>
                </a:cubicBezTo>
                <a:cubicBezTo>
                  <a:pt x="5867619" y="6713934"/>
                  <a:pt x="5863339" y="6715076"/>
                  <a:pt x="5858881" y="6715076"/>
                </a:cubicBezTo>
                <a:cubicBezTo>
                  <a:pt x="5854422" y="6715076"/>
                  <a:pt x="5850142" y="6713934"/>
                  <a:pt x="5846039" y="6711650"/>
                </a:cubicBezTo>
                <a:cubicBezTo>
                  <a:pt x="5841936" y="6709366"/>
                  <a:pt x="5838742" y="6706180"/>
                  <a:pt x="5836459" y="6702090"/>
                </a:cubicBezTo>
                <a:cubicBezTo>
                  <a:pt x="5834175" y="6698002"/>
                  <a:pt x="5833033" y="6693728"/>
                  <a:pt x="5833033" y="6689269"/>
                </a:cubicBezTo>
                <a:cubicBezTo>
                  <a:pt x="5833033" y="6684784"/>
                  <a:pt x="5834195" y="6680469"/>
                  <a:pt x="5836521" y="6676325"/>
                </a:cubicBezTo>
                <a:cubicBezTo>
                  <a:pt x="5838846" y="6672182"/>
                  <a:pt x="5842066" y="6668995"/>
                  <a:pt x="5846183" y="6666766"/>
                </a:cubicBezTo>
                <a:cubicBezTo>
                  <a:pt x="5850299" y="6664537"/>
                  <a:pt x="5854532" y="6663422"/>
                  <a:pt x="5858881" y="6663422"/>
                </a:cubicBezTo>
                <a:close/>
                <a:moveTo>
                  <a:pt x="5858881" y="6658294"/>
                </a:moveTo>
                <a:cubicBezTo>
                  <a:pt x="5853684" y="6658294"/>
                  <a:pt x="5848610" y="6659627"/>
                  <a:pt x="5843660" y="6662294"/>
                </a:cubicBezTo>
                <a:cubicBezTo>
                  <a:pt x="5838709" y="6664960"/>
                  <a:pt x="5834845" y="6668776"/>
                  <a:pt x="5832069" y="6673741"/>
                </a:cubicBezTo>
                <a:cubicBezTo>
                  <a:pt x="5829293" y="6678704"/>
                  <a:pt x="5827904" y="6683881"/>
                  <a:pt x="5827904" y="6689269"/>
                </a:cubicBezTo>
                <a:cubicBezTo>
                  <a:pt x="5827904" y="6694603"/>
                  <a:pt x="5829272" y="6699732"/>
                  <a:pt x="5832007" y="6704655"/>
                </a:cubicBezTo>
                <a:cubicBezTo>
                  <a:pt x="5834743" y="6709578"/>
                  <a:pt x="5838565" y="6713401"/>
                  <a:pt x="5843474" y="6716122"/>
                </a:cubicBezTo>
                <a:cubicBezTo>
                  <a:pt x="5848385" y="6718843"/>
                  <a:pt x="5853519" y="6720204"/>
                  <a:pt x="5858881" y="6720204"/>
                </a:cubicBezTo>
                <a:cubicBezTo>
                  <a:pt x="5864242" y="6720204"/>
                  <a:pt x="5869376" y="6718843"/>
                  <a:pt x="5874287" y="6716122"/>
                </a:cubicBezTo>
                <a:cubicBezTo>
                  <a:pt x="5879196" y="6713401"/>
                  <a:pt x="5883011" y="6709578"/>
                  <a:pt x="5885733" y="6704655"/>
                </a:cubicBezTo>
                <a:cubicBezTo>
                  <a:pt x="5888454" y="6699732"/>
                  <a:pt x="5889815" y="6694603"/>
                  <a:pt x="5889815" y="6689269"/>
                </a:cubicBezTo>
                <a:cubicBezTo>
                  <a:pt x="5889815" y="6683881"/>
                  <a:pt x="5888434" y="6678704"/>
                  <a:pt x="5885671" y="6673741"/>
                </a:cubicBezTo>
                <a:cubicBezTo>
                  <a:pt x="5882909" y="6668776"/>
                  <a:pt x="5879052" y="6664960"/>
                  <a:pt x="5874101" y="6662294"/>
                </a:cubicBezTo>
                <a:cubicBezTo>
                  <a:pt x="5869151" y="6659627"/>
                  <a:pt x="5864077" y="6658294"/>
                  <a:pt x="5858881" y="6658294"/>
                </a:cubicBezTo>
                <a:close/>
                <a:moveTo>
                  <a:pt x="4995685" y="6628842"/>
                </a:moveTo>
                <a:cubicBezTo>
                  <a:pt x="5013123" y="6628842"/>
                  <a:pt x="5027259" y="6646888"/>
                  <a:pt x="5027259" y="6669149"/>
                </a:cubicBezTo>
                <a:cubicBezTo>
                  <a:pt x="5027259" y="6691410"/>
                  <a:pt x="5013123" y="6709455"/>
                  <a:pt x="4995685" y="6709455"/>
                </a:cubicBezTo>
                <a:cubicBezTo>
                  <a:pt x="4978247" y="6709455"/>
                  <a:pt x="4964111" y="6691410"/>
                  <a:pt x="4964111" y="6669149"/>
                </a:cubicBezTo>
                <a:cubicBezTo>
                  <a:pt x="4964111" y="6646888"/>
                  <a:pt x="4978247" y="6628842"/>
                  <a:pt x="4995685" y="6628842"/>
                </a:cubicBezTo>
                <a:close/>
                <a:moveTo>
                  <a:pt x="4685998" y="6628842"/>
                </a:moveTo>
                <a:cubicBezTo>
                  <a:pt x="4701580" y="6628842"/>
                  <a:pt x="4714212" y="6646888"/>
                  <a:pt x="4714212" y="6669149"/>
                </a:cubicBezTo>
                <a:cubicBezTo>
                  <a:pt x="4714212" y="6691410"/>
                  <a:pt x="4701580" y="6709455"/>
                  <a:pt x="4685998" y="6709455"/>
                </a:cubicBezTo>
                <a:cubicBezTo>
                  <a:pt x="4670415" y="6709455"/>
                  <a:pt x="4657783" y="6691410"/>
                  <a:pt x="4657783" y="6669149"/>
                </a:cubicBezTo>
                <a:cubicBezTo>
                  <a:pt x="4657783" y="6646888"/>
                  <a:pt x="4670415" y="6628842"/>
                  <a:pt x="4685998" y="6628842"/>
                </a:cubicBezTo>
                <a:close/>
                <a:moveTo>
                  <a:pt x="4373622" y="6628842"/>
                </a:moveTo>
                <a:cubicBezTo>
                  <a:pt x="4391060" y="6628842"/>
                  <a:pt x="4405196" y="6646888"/>
                  <a:pt x="4405196" y="6669149"/>
                </a:cubicBezTo>
                <a:cubicBezTo>
                  <a:pt x="4405196" y="6691410"/>
                  <a:pt x="4391060" y="6709455"/>
                  <a:pt x="4373622" y="6709455"/>
                </a:cubicBezTo>
                <a:cubicBezTo>
                  <a:pt x="4356185" y="6709455"/>
                  <a:pt x="4342048" y="6691410"/>
                  <a:pt x="4342048" y="6669149"/>
                </a:cubicBezTo>
                <a:cubicBezTo>
                  <a:pt x="4342048" y="6646888"/>
                  <a:pt x="4356185" y="6628842"/>
                  <a:pt x="4373622" y="6628842"/>
                </a:cubicBezTo>
                <a:close/>
                <a:moveTo>
                  <a:pt x="4918562" y="6623595"/>
                </a:moveTo>
                <a:lnTo>
                  <a:pt x="4918562" y="6719555"/>
                </a:lnTo>
                <a:lnTo>
                  <a:pt x="4930851" y="6719555"/>
                </a:lnTo>
                <a:lnTo>
                  <a:pt x="4930851" y="6623595"/>
                </a:lnTo>
                <a:close/>
                <a:moveTo>
                  <a:pt x="5062189" y="6622125"/>
                </a:moveTo>
                <a:cubicBezTo>
                  <a:pt x="5062189" y="6629091"/>
                  <a:pt x="5062189" y="6639541"/>
                  <a:pt x="5062189" y="6646508"/>
                </a:cubicBezTo>
                <a:lnTo>
                  <a:pt x="5062189" y="6716173"/>
                </a:lnTo>
                <a:cubicBezTo>
                  <a:pt x="5062189" y="6716173"/>
                  <a:pt x="5062189" y="6716173"/>
                  <a:pt x="5076009" y="6716173"/>
                </a:cubicBezTo>
                <a:cubicBezTo>
                  <a:pt x="5076009" y="6716173"/>
                  <a:pt x="5076009" y="6716173"/>
                  <a:pt x="5076009" y="6663924"/>
                </a:cubicBezTo>
                <a:cubicBezTo>
                  <a:pt x="5076009" y="6649991"/>
                  <a:pt x="5082918" y="6629091"/>
                  <a:pt x="5103648" y="6629091"/>
                </a:cubicBezTo>
                <a:cubicBezTo>
                  <a:pt x="5117466" y="6629091"/>
                  <a:pt x="5124377" y="6643024"/>
                  <a:pt x="5124377" y="6660441"/>
                </a:cubicBezTo>
                <a:cubicBezTo>
                  <a:pt x="5124377" y="6660441"/>
                  <a:pt x="5124377" y="6660441"/>
                  <a:pt x="5124377" y="6716173"/>
                </a:cubicBezTo>
                <a:cubicBezTo>
                  <a:pt x="5124377" y="6716173"/>
                  <a:pt x="5124377" y="6716173"/>
                  <a:pt x="5134741" y="6716173"/>
                </a:cubicBezTo>
                <a:cubicBezTo>
                  <a:pt x="5134741" y="6716173"/>
                  <a:pt x="5134741" y="6716173"/>
                  <a:pt x="5134741" y="6656957"/>
                </a:cubicBezTo>
                <a:cubicBezTo>
                  <a:pt x="5134741" y="6636058"/>
                  <a:pt x="5127831" y="6622125"/>
                  <a:pt x="5103648" y="6622125"/>
                </a:cubicBezTo>
                <a:cubicBezTo>
                  <a:pt x="5086373" y="6622125"/>
                  <a:pt x="5079464" y="6632574"/>
                  <a:pt x="5072554" y="6639541"/>
                </a:cubicBezTo>
                <a:cubicBezTo>
                  <a:pt x="5072554" y="6639541"/>
                  <a:pt x="5072554" y="6639541"/>
                  <a:pt x="5072554" y="6622125"/>
                </a:cubicBezTo>
                <a:cubicBezTo>
                  <a:pt x="5072554" y="6622125"/>
                  <a:pt x="5072554" y="6622125"/>
                  <a:pt x="5062189" y="6622125"/>
                </a:cubicBezTo>
                <a:close/>
                <a:moveTo>
                  <a:pt x="4992997" y="6622125"/>
                </a:moveTo>
                <a:cubicBezTo>
                  <a:pt x="4968881" y="6622125"/>
                  <a:pt x="4949332" y="6644080"/>
                  <a:pt x="4949332" y="6671165"/>
                </a:cubicBezTo>
                <a:cubicBezTo>
                  <a:pt x="4949332" y="6698249"/>
                  <a:pt x="4968881" y="6720204"/>
                  <a:pt x="4992997" y="6720204"/>
                </a:cubicBezTo>
                <a:cubicBezTo>
                  <a:pt x="5017113" y="6720204"/>
                  <a:pt x="5036662" y="6698249"/>
                  <a:pt x="5036662" y="6671165"/>
                </a:cubicBezTo>
                <a:cubicBezTo>
                  <a:pt x="5036662" y="6644080"/>
                  <a:pt x="5017113" y="6622125"/>
                  <a:pt x="4992997" y="6622125"/>
                </a:cubicBezTo>
                <a:close/>
                <a:moveTo>
                  <a:pt x="4787851" y="6622125"/>
                </a:moveTo>
                <a:cubicBezTo>
                  <a:pt x="4780813" y="6622125"/>
                  <a:pt x="4766738" y="6622125"/>
                  <a:pt x="4759700" y="6625628"/>
                </a:cubicBezTo>
                <a:cubicBezTo>
                  <a:pt x="4759700" y="6625628"/>
                  <a:pt x="4759700" y="6625628"/>
                  <a:pt x="4759700" y="6639639"/>
                </a:cubicBezTo>
                <a:cubicBezTo>
                  <a:pt x="4770257" y="6632634"/>
                  <a:pt x="4777294" y="6629131"/>
                  <a:pt x="4787851" y="6629131"/>
                </a:cubicBezTo>
                <a:cubicBezTo>
                  <a:pt x="4805445" y="6629131"/>
                  <a:pt x="4808964" y="6639639"/>
                  <a:pt x="4808964" y="6653651"/>
                </a:cubicBezTo>
                <a:cubicBezTo>
                  <a:pt x="4808964" y="6653651"/>
                  <a:pt x="4808964" y="6653651"/>
                  <a:pt x="4808964" y="6660656"/>
                </a:cubicBezTo>
                <a:cubicBezTo>
                  <a:pt x="4784332" y="6660656"/>
                  <a:pt x="4749144" y="6660656"/>
                  <a:pt x="4749144" y="6692181"/>
                </a:cubicBezTo>
                <a:cubicBezTo>
                  <a:pt x="4749144" y="6702690"/>
                  <a:pt x="4752663" y="6720204"/>
                  <a:pt x="4780813" y="6720204"/>
                </a:cubicBezTo>
                <a:cubicBezTo>
                  <a:pt x="4791370" y="6720204"/>
                  <a:pt x="4805445" y="6713198"/>
                  <a:pt x="4808964" y="6702690"/>
                </a:cubicBezTo>
                <a:cubicBezTo>
                  <a:pt x="4808964" y="6702690"/>
                  <a:pt x="4808964" y="6702690"/>
                  <a:pt x="4812483" y="6702690"/>
                </a:cubicBezTo>
                <a:lnTo>
                  <a:pt x="4812483" y="6716701"/>
                </a:lnTo>
                <a:cubicBezTo>
                  <a:pt x="4812483" y="6716701"/>
                  <a:pt x="4812483" y="6716701"/>
                  <a:pt x="4823039" y="6716701"/>
                </a:cubicBezTo>
                <a:cubicBezTo>
                  <a:pt x="4823039" y="6713198"/>
                  <a:pt x="4823039" y="6706193"/>
                  <a:pt x="4823039" y="6699187"/>
                </a:cubicBezTo>
                <a:cubicBezTo>
                  <a:pt x="4823039" y="6699187"/>
                  <a:pt x="4823039" y="6699187"/>
                  <a:pt x="4823039" y="6657154"/>
                </a:cubicBezTo>
                <a:cubicBezTo>
                  <a:pt x="4823039" y="6632634"/>
                  <a:pt x="4812483" y="6622125"/>
                  <a:pt x="4787851" y="6622125"/>
                </a:cubicBezTo>
                <a:close/>
                <a:moveTo>
                  <a:pt x="4546268" y="6622125"/>
                </a:moveTo>
                <a:cubicBezTo>
                  <a:pt x="4546268" y="6629091"/>
                  <a:pt x="4546268" y="6639541"/>
                  <a:pt x="4546268" y="6646508"/>
                </a:cubicBezTo>
                <a:lnTo>
                  <a:pt x="4546268" y="6716173"/>
                </a:lnTo>
                <a:cubicBezTo>
                  <a:pt x="4546268" y="6716173"/>
                  <a:pt x="4546268" y="6716173"/>
                  <a:pt x="4560343" y="6716173"/>
                </a:cubicBezTo>
                <a:cubicBezTo>
                  <a:pt x="4560343" y="6716173"/>
                  <a:pt x="4560343" y="6716173"/>
                  <a:pt x="4560343" y="6663924"/>
                </a:cubicBezTo>
                <a:cubicBezTo>
                  <a:pt x="4560343" y="6649991"/>
                  <a:pt x="4567381" y="6629091"/>
                  <a:pt x="4588494" y="6629091"/>
                </a:cubicBezTo>
                <a:cubicBezTo>
                  <a:pt x="4602569" y="6629091"/>
                  <a:pt x="4609607" y="6643024"/>
                  <a:pt x="4609607" y="6660441"/>
                </a:cubicBezTo>
                <a:cubicBezTo>
                  <a:pt x="4609607" y="6660441"/>
                  <a:pt x="4609607" y="6660441"/>
                  <a:pt x="4609607" y="6716173"/>
                </a:cubicBezTo>
                <a:cubicBezTo>
                  <a:pt x="4609607" y="6716173"/>
                  <a:pt x="4609607" y="6716173"/>
                  <a:pt x="4620163" y="6716173"/>
                </a:cubicBezTo>
                <a:cubicBezTo>
                  <a:pt x="4620163" y="6716173"/>
                  <a:pt x="4620163" y="6716173"/>
                  <a:pt x="4620163" y="6656957"/>
                </a:cubicBezTo>
                <a:cubicBezTo>
                  <a:pt x="4620163" y="6636058"/>
                  <a:pt x="4613125" y="6622125"/>
                  <a:pt x="4588494" y="6622125"/>
                </a:cubicBezTo>
                <a:cubicBezTo>
                  <a:pt x="4570900" y="6622125"/>
                  <a:pt x="4563862" y="6632574"/>
                  <a:pt x="4556824" y="6639541"/>
                </a:cubicBezTo>
                <a:cubicBezTo>
                  <a:pt x="4556824" y="6639541"/>
                  <a:pt x="4556824" y="6639541"/>
                  <a:pt x="4556824" y="6622125"/>
                </a:cubicBezTo>
                <a:cubicBezTo>
                  <a:pt x="4556824" y="6622125"/>
                  <a:pt x="4556824" y="6622125"/>
                  <a:pt x="4546268" y="6622125"/>
                </a:cubicBezTo>
                <a:close/>
                <a:moveTo>
                  <a:pt x="4444159" y="6622125"/>
                </a:moveTo>
                <a:cubicBezTo>
                  <a:pt x="4444159" y="6622125"/>
                  <a:pt x="4444159" y="6622125"/>
                  <a:pt x="4444159" y="6685175"/>
                </a:cubicBezTo>
                <a:cubicBezTo>
                  <a:pt x="4444159" y="6706193"/>
                  <a:pt x="4451196" y="6720204"/>
                  <a:pt x="4475828" y="6720204"/>
                </a:cubicBezTo>
                <a:cubicBezTo>
                  <a:pt x="4493422" y="6720204"/>
                  <a:pt x="4500460" y="6709695"/>
                  <a:pt x="4507498" y="6702690"/>
                </a:cubicBezTo>
                <a:cubicBezTo>
                  <a:pt x="4507498" y="6702690"/>
                  <a:pt x="4507498" y="6702690"/>
                  <a:pt x="4507498" y="6716701"/>
                </a:cubicBezTo>
                <a:cubicBezTo>
                  <a:pt x="4507498" y="6716701"/>
                  <a:pt x="4507498" y="6716701"/>
                  <a:pt x="4518054" y="6716701"/>
                </a:cubicBezTo>
                <a:cubicBezTo>
                  <a:pt x="4518054" y="6709695"/>
                  <a:pt x="4518054" y="6702690"/>
                  <a:pt x="4518054" y="6695684"/>
                </a:cubicBezTo>
                <a:lnTo>
                  <a:pt x="4518054" y="6622125"/>
                </a:lnTo>
                <a:cubicBezTo>
                  <a:pt x="4518054" y="6622125"/>
                  <a:pt x="4518054" y="6622125"/>
                  <a:pt x="4503979" y="6622125"/>
                </a:cubicBezTo>
                <a:cubicBezTo>
                  <a:pt x="4503979" y="6622125"/>
                  <a:pt x="4503979" y="6622125"/>
                  <a:pt x="4503979" y="6674667"/>
                </a:cubicBezTo>
                <a:cubicBezTo>
                  <a:pt x="4503979" y="6692181"/>
                  <a:pt x="4496941" y="6709695"/>
                  <a:pt x="4475828" y="6709695"/>
                </a:cubicBezTo>
                <a:cubicBezTo>
                  <a:pt x="4461753" y="6709695"/>
                  <a:pt x="4454715" y="6699187"/>
                  <a:pt x="4454715" y="6681673"/>
                </a:cubicBezTo>
                <a:cubicBezTo>
                  <a:pt x="4454715" y="6681673"/>
                  <a:pt x="4454715" y="6681673"/>
                  <a:pt x="4454715" y="6622125"/>
                </a:cubicBezTo>
                <a:cubicBezTo>
                  <a:pt x="4454715" y="6622125"/>
                  <a:pt x="4454715" y="6622125"/>
                  <a:pt x="4444159" y="6622125"/>
                </a:cubicBezTo>
                <a:close/>
                <a:moveTo>
                  <a:pt x="4375637" y="6622125"/>
                </a:moveTo>
                <a:cubicBezTo>
                  <a:pt x="4351151" y="6622125"/>
                  <a:pt x="4331300" y="6644080"/>
                  <a:pt x="4331300" y="6671165"/>
                </a:cubicBezTo>
                <a:cubicBezTo>
                  <a:pt x="4331300" y="6698249"/>
                  <a:pt x="4351151" y="6720204"/>
                  <a:pt x="4375637" y="6720204"/>
                </a:cubicBezTo>
                <a:cubicBezTo>
                  <a:pt x="4400124" y="6720204"/>
                  <a:pt x="4419975" y="6698249"/>
                  <a:pt x="4419975" y="6671165"/>
                </a:cubicBezTo>
                <a:cubicBezTo>
                  <a:pt x="4419975" y="6644080"/>
                  <a:pt x="4400124" y="6622125"/>
                  <a:pt x="4375637" y="6622125"/>
                </a:cubicBezTo>
                <a:close/>
                <a:moveTo>
                  <a:pt x="5559303" y="6607346"/>
                </a:moveTo>
                <a:lnTo>
                  <a:pt x="5563333" y="6618095"/>
                </a:lnTo>
                <a:lnTo>
                  <a:pt x="5567364" y="6624813"/>
                </a:lnTo>
                <a:lnTo>
                  <a:pt x="5552585" y="6624813"/>
                </a:lnTo>
                <a:lnTo>
                  <a:pt x="5556616" y="6618095"/>
                </a:lnTo>
                <a:close/>
                <a:moveTo>
                  <a:pt x="5563446" y="6596598"/>
                </a:moveTo>
                <a:cubicBezTo>
                  <a:pt x="5563446" y="6596598"/>
                  <a:pt x="5563446" y="6596598"/>
                  <a:pt x="5553032" y="6600112"/>
                </a:cubicBezTo>
                <a:cubicBezTo>
                  <a:pt x="5553032" y="6600112"/>
                  <a:pt x="5553032" y="6600112"/>
                  <a:pt x="5549562" y="6617682"/>
                </a:cubicBezTo>
                <a:cubicBezTo>
                  <a:pt x="5549562" y="6617682"/>
                  <a:pt x="5549562" y="6617682"/>
                  <a:pt x="5539149" y="6638764"/>
                </a:cubicBezTo>
                <a:cubicBezTo>
                  <a:pt x="5542620" y="6638764"/>
                  <a:pt x="5546091" y="6638764"/>
                  <a:pt x="5549562" y="6642278"/>
                </a:cubicBezTo>
                <a:cubicBezTo>
                  <a:pt x="5549562" y="6642278"/>
                  <a:pt x="5549562" y="6642278"/>
                  <a:pt x="5549562" y="6631737"/>
                </a:cubicBezTo>
                <a:cubicBezTo>
                  <a:pt x="5549562" y="6631737"/>
                  <a:pt x="5549562" y="6631737"/>
                  <a:pt x="5570387" y="6631737"/>
                </a:cubicBezTo>
                <a:cubicBezTo>
                  <a:pt x="5570387" y="6631737"/>
                  <a:pt x="5570387" y="6631737"/>
                  <a:pt x="5570387" y="6638764"/>
                </a:cubicBezTo>
                <a:cubicBezTo>
                  <a:pt x="5573858" y="6638764"/>
                  <a:pt x="5577329" y="6638764"/>
                  <a:pt x="5580800" y="6638764"/>
                </a:cubicBezTo>
                <a:cubicBezTo>
                  <a:pt x="5580800" y="6638764"/>
                  <a:pt x="5580800" y="6638764"/>
                  <a:pt x="5570387" y="6617682"/>
                </a:cubicBezTo>
                <a:lnTo>
                  <a:pt x="5563446" y="6600112"/>
                </a:lnTo>
                <a:cubicBezTo>
                  <a:pt x="5563446" y="6600112"/>
                  <a:pt x="5563446" y="6600112"/>
                  <a:pt x="5563446" y="6596598"/>
                </a:cubicBezTo>
                <a:close/>
                <a:moveTo>
                  <a:pt x="4868451" y="6596597"/>
                </a:moveTo>
                <a:cubicBezTo>
                  <a:pt x="4868451" y="6596597"/>
                  <a:pt x="4868451" y="6596597"/>
                  <a:pt x="4857971" y="6600129"/>
                </a:cubicBezTo>
                <a:cubicBezTo>
                  <a:pt x="4857971" y="6600129"/>
                  <a:pt x="4857971" y="6600129"/>
                  <a:pt x="4857971" y="6621318"/>
                </a:cubicBezTo>
                <a:cubicBezTo>
                  <a:pt x="4857971" y="6621318"/>
                  <a:pt x="4857971" y="6621318"/>
                  <a:pt x="4840505" y="6621318"/>
                </a:cubicBezTo>
                <a:cubicBezTo>
                  <a:pt x="4840505" y="6621318"/>
                  <a:pt x="4840505" y="6621318"/>
                  <a:pt x="4840505" y="6631913"/>
                </a:cubicBezTo>
                <a:cubicBezTo>
                  <a:pt x="4840505" y="6631913"/>
                  <a:pt x="4840505" y="6631913"/>
                  <a:pt x="4857971" y="6631913"/>
                </a:cubicBezTo>
                <a:cubicBezTo>
                  <a:pt x="4857971" y="6631913"/>
                  <a:pt x="4857971" y="6631913"/>
                  <a:pt x="4857971" y="6688419"/>
                </a:cubicBezTo>
                <a:cubicBezTo>
                  <a:pt x="4857971" y="6706077"/>
                  <a:pt x="4857971" y="6720203"/>
                  <a:pt x="4878931" y="6720203"/>
                </a:cubicBezTo>
                <a:cubicBezTo>
                  <a:pt x="4885917" y="6720203"/>
                  <a:pt x="4889410" y="6720203"/>
                  <a:pt x="4892904" y="6716672"/>
                </a:cubicBezTo>
                <a:cubicBezTo>
                  <a:pt x="4892904" y="6716672"/>
                  <a:pt x="4892904" y="6716672"/>
                  <a:pt x="4892904" y="6706077"/>
                </a:cubicBezTo>
                <a:cubicBezTo>
                  <a:pt x="4889410" y="6709608"/>
                  <a:pt x="4885917" y="6709608"/>
                  <a:pt x="4882424" y="6709608"/>
                </a:cubicBezTo>
                <a:cubicBezTo>
                  <a:pt x="4871944" y="6709608"/>
                  <a:pt x="4868451" y="6702546"/>
                  <a:pt x="4868451" y="6695482"/>
                </a:cubicBezTo>
                <a:cubicBezTo>
                  <a:pt x="4868451" y="6695482"/>
                  <a:pt x="4868451" y="6695482"/>
                  <a:pt x="4868451" y="6631913"/>
                </a:cubicBezTo>
                <a:cubicBezTo>
                  <a:pt x="4868451" y="6631913"/>
                  <a:pt x="4868451" y="6631913"/>
                  <a:pt x="4889410" y="6631913"/>
                </a:cubicBezTo>
                <a:lnTo>
                  <a:pt x="4889410" y="6621318"/>
                </a:lnTo>
                <a:cubicBezTo>
                  <a:pt x="4889410" y="6621318"/>
                  <a:pt x="4889410" y="6621318"/>
                  <a:pt x="4868451" y="6621318"/>
                </a:cubicBezTo>
                <a:cubicBezTo>
                  <a:pt x="4868451" y="6621318"/>
                  <a:pt x="4868451" y="6621318"/>
                  <a:pt x="4868451" y="6596597"/>
                </a:cubicBezTo>
                <a:close/>
                <a:moveTo>
                  <a:pt x="5503881" y="6593911"/>
                </a:moveTo>
                <a:cubicBezTo>
                  <a:pt x="5493469" y="6636077"/>
                  <a:pt x="5493469" y="6636077"/>
                  <a:pt x="5493469" y="6636077"/>
                </a:cubicBezTo>
                <a:cubicBezTo>
                  <a:pt x="5496940" y="6636077"/>
                  <a:pt x="5500410" y="6636077"/>
                  <a:pt x="5503881" y="6636077"/>
                </a:cubicBezTo>
                <a:cubicBezTo>
                  <a:pt x="5507352" y="6611481"/>
                  <a:pt x="5507352" y="6611481"/>
                  <a:pt x="5507352" y="6611481"/>
                </a:cubicBezTo>
                <a:cubicBezTo>
                  <a:pt x="5521236" y="6639591"/>
                  <a:pt x="5521236" y="6639591"/>
                  <a:pt x="5521236" y="6639591"/>
                </a:cubicBezTo>
                <a:cubicBezTo>
                  <a:pt x="5524707" y="6639591"/>
                  <a:pt x="5528178" y="6639591"/>
                  <a:pt x="5528178" y="6639591"/>
                </a:cubicBezTo>
                <a:cubicBezTo>
                  <a:pt x="5535119" y="6597425"/>
                  <a:pt x="5535119" y="6597425"/>
                  <a:pt x="5535119" y="6597425"/>
                </a:cubicBezTo>
                <a:cubicBezTo>
                  <a:pt x="5531648" y="6597425"/>
                  <a:pt x="5528178" y="6597425"/>
                  <a:pt x="5528178" y="6597425"/>
                </a:cubicBezTo>
                <a:cubicBezTo>
                  <a:pt x="5524707" y="6625536"/>
                  <a:pt x="5524707" y="6625536"/>
                  <a:pt x="5524707" y="6625536"/>
                </a:cubicBezTo>
                <a:cubicBezTo>
                  <a:pt x="5510824" y="6593911"/>
                  <a:pt x="5510824" y="6593911"/>
                  <a:pt x="5510824" y="6593911"/>
                </a:cubicBezTo>
                <a:cubicBezTo>
                  <a:pt x="5507352" y="6593911"/>
                  <a:pt x="5507352" y="6593911"/>
                  <a:pt x="5503881" y="6593911"/>
                </a:cubicBezTo>
                <a:close/>
                <a:moveTo>
                  <a:pt x="5613044" y="6589881"/>
                </a:moveTo>
                <a:cubicBezTo>
                  <a:pt x="5599071" y="6593432"/>
                  <a:pt x="5588592" y="6596982"/>
                  <a:pt x="5578112" y="6596982"/>
                </a:cubicBezTo>
                <a:cubicBezTo>
                  <a:pt x="5578112" y="6604084"/>
                  <a:pt x="5578112" y="6604084"/>
                  <a:pt x="5578112" y="6604084"/>
                </a:cubicBezTo>
                <a:cubicBezTo>
                  <a:pt x="5585098" y="6604084"/>
                  <a:pt x="5588592" y="6604084"/>
                  <a:pt x="5592084" y="6604084"/>
                </a:cubicBezTo>
                <a:cubicBezTo>
                  <a:pt x="5599071" y="6639592"/>
                  <a:pt x="5599071" y="6639592"/>
                  <a:pt x="5599071" y="6639592"/>
                </a:cubicBezTo>
                <a:cubicBezTo>
                  <a:pt x="5606057" y="6636041"/>
                  <a:pt x="5606057" y="6636041"/>
                  <a:pt x="5606057" y="6636041"/>
                </a:cubicBezTo>
                <a:cubicBezTo>
                  <a:pt x="5599071" y="6600533"/>
                  <a:pt x="5599071" y="6600533"/>
                  <a:pt x="5599071" y="6600533"/>
                </a:cubicBezTo>
                <a:cubicBezTo>
                  <a:pt x="5606057" y="6600533"/>
                  <a:pt x="5609551" y="6600533"/>
                  <a:pt x="5613044" y="6596982"/>
                </a:cubicBezTo>
                <a:close/>
                <a:moveTo>
                  <a:pt x="5468748" y="6589881"/>
                </a:moveTo>
                <a:cubicBezTo>
                  <a:pt x="5468748" y="6589881"/>
                  <a:pt x="5468748" y="6589881"/>
                  <a:pt x="5479228" y="6593240"/>
                </a:cubicBezTo>
                <a:cubicBezTo>
                  <a:pt x="5482720" y="6593240"/>
                  <a:pt x="5482720" y="6596599"/>
                  <a:pt x="5482720" y="6596599"/>
                </a:cubicBezTo>
                <a:cubicBezTo>
                  <a:pt x="5482720" y="6596599"/>
                  <a:pt x="5482720" y="6599957"/>
                  <a:pt x="5482720" y="6599957"/>
                </a:cubicBezTo>
                <a:cubicBezTo>
                  <a:pt x="5482720" y="6599957"/>
                  <a:pt x="5479228" y="6603316"/>
                  <a:pt x="5475734" y="6603316"/>
                </a:cubicBezTo>
                <a:cubicBezTo>
                  <a:pt x="5475734" y="6603316"/>
                  <a:pt x="5475734" y="6603316"/>
                  <a:pt x="5465254" y="6599957"/>
                </a:cubicBezTo>
                <a:cubicBezTo>
                  <a:pt x="5465254" y="6599957"/>
                  <a:pt x="5465254" y="6599957"/>
                  <a:pt x="5468748" y="6596599"/>
                </a:cubicBezTo>
                <a:cubicBezTo>
                  <a:pt x="5468748" y="6596599"/>
                  <a:pt x="5468748" y="6596599"/>
                  <a:pt x="5468748" y="6589881"/>
                </a:cubicBezTo>
                <a:close/>
                <a:moveTo>
                  <a:pt x="4918562" y="6587995"/>
                </a:moveTo>
                <a:lnTo>
                  <a:pt x="4918562" y="6601689"/>
                </a:lnTo>
                <a:lnTo>
                  <a:pt x="4930851" y="6601689"/>
                </a:lnTo>
                <a:lnTo>
                  <a:pt x="4930851" y="6587995"/>
                </a:lnTo>
                <a:close/>
                <a:moveTo>
                  <a:pt x="5619762" y="6585849"/>
                </a:moveTo>
                <a:cubicBezTo>
                  <a:pt x="5633582" y="6628843"/>
                  <a:pt x="5633582" y="6628843"/>
                  <a:pt x="5633582" y="6628843"/>
                </a:cubicBezTo>
                <a:cubicBezTo>
                  <a:pt x="5637036" y="6625260"/>
                  <a:pt x="5640491" y="6625260"/>
                  <a:pt x="5643946" y="6625260"/>
                </a:cubicBezTo>
                <a:cubicBezTo>
                  <a:pt x="5630127" y="6585849"/>
                  <a:pt x="5630127" y="6585849"/>
                  <a:pt x="5630127" y="6585849"/>
                </a:cubicBezTo>
                <a:cubicBezTo>
                  <a:pt x="5626671" y="6585849"/>
                  <a:pt x="5623217" y="6585849"/>
                  <a:pt x="5619762" y="6585849"/>
                </a:cubicBezTo>
                <a:close/>
                <a:moveTo>
                  <a:pt x="4250688" y="6585849"/>
                </a:moveTo>
                <a:lnTo>
                  <a:pt x="4250688" y="6716173"/>
                </a:lnTo>
                <a:lnTo>
                  <a:pt x="4265467" y="6716173"/>
                </a:lnTo>
                <a:lnTo>
                  <a:pt x="4265467" y="6657057"/>
                </a:lnTo>
                <a:lnTo>
                  <a:pt x="4311148" y="6657057"/>
                </a:lnTo>
                <a:lnTo>
                  <a:pt x="4311148" y="6646309"/>
                </a:lnTo>
                <a:lnTo>
                  <a:pt x="4265467" y="6646309"/>
                </a:lnTo>
                <a:lnTo>
                  <a:pt x="4265467" y="6596597"/>
                </a:lnTo>
                <a:lnTo>
                  <a:pt x="4313835" y="6596597"/>
                </a:lnTo>
                <a:lnTo>
                  <a:pt x="4313835" y="6585849"/>
                </a:lnTo>
                <a:close/>
                <a:moveTo>
                  <a:pt x="5465143" y="6579132"/>
                </a:moveTo>
                <a:cubicBezTo>
                  <a:pt x="5465143" y="6579132"/>
                  <a:pt x="5465143" y="6579132"/>
                  <a:pt x="5458200" y="6596599"/>
                </a:cubicBezTo>
                <a:cubicBezTo>
                  <a:pt x="5458200" y="6596599"/>
                  <a:pt x="5458200" y="6596599"/>
                  <a:pt x="5458200" y="6600091"/>
                </a:cubicBezTo>
                <a:cubicBezTo>
                  <a:pt x="5458200" y="6600091"/>
                  <a:pt x="5458200" y="6600091"/>
                  <a:pt x="5447788" y="6617558"/>
                </a:cubicBezTo>
                <a:cubicBezTo>
                  <a:pt x="5451259" y="6621051"/>
                  <a:pt x="5454730" y="6621051"/>
                  <a:pt x="5458200" y="6621051"/>
                </a:cubicBezTo>
                <a:cubicBezTo>
                  <a:pt x="5458200" y="6621051"/>
                  <a:pt x="5458200" y="6621051"/>
                  <a:pt x="5461671" y="6607078"/>
                </a:cubicBezTo>
                <a:cubicBezTo>
                  <a:pt x="5461671" y="6607078"/>
                  <a:pt x="5461671" y="6607078"/>
                  <a:pt x="5472084" y="6610572"/>
                </a:cubicBezTo>
                <a:cubicBezTo>
                  <a:pt x="5472084" y="6610572"/>
                  <a:pt x="5472084" y="6610572"/>
                  <a:pt x="5472084" y="6628037"/>
                </a:cubicBezTo>
                <a:cubicBezTo>
                  <a:pt x="5475555" y="6628037"/>
                  <a:pt x="5479026" y="6631531"/>
                  <a:pt x="5482497" y="6631531"/>
                </a:cubicBezTo>
                <a:cubicBezTo>
                  <a:pt x="5482497" y="6631531"/>
                  <a:pt x="5482497" y="6631531"/>
                  <a:pt x="5479026" y="6610572"/>
                </a:cubicBezTo>
                <a:cubicBezTo>
                  <a:pt x="5485968" y="6610572"/>
                  <a:pt x="5489438" y="6603585"/>
                  <a:pt x="5489438" y="6600091"/>
                </a:cubicBezTo>
                <a:cubicBezTo>
                  <a:pt x="5489438" y="6600091"/>
                  <a:pt x="5489438" y="6596599"/>
                  <a:pt x="5489438" y="6596599"/>
                </a:cubicBezTo>
                <a:cubicBezTo>
                  <a:pt x="5489438" y="6593105"/>
                  <a:pt x="5489438" y="6589612"/>
                  <a:pt x="5482497" y="6586119"/>
                </a:cubicBezTo>
                <a:cubicBezTo>
                  <a:pt x="5482497" y="6586119"/>
                  <a:pt x="5482497" y="6586119"/>
                  <a:pt x="5465143" y="6579132"/>
                </a:cubicBezTo>
                <a:close/>
                <a:moveTo>
                  <a:pt x="5670241" y="6576425"/>
                </a:moveTo>
                <a:cubicBezTo>
                  <a:pt x="5673696" y="6576866"/>
                  <a:pt x="5677151" y="6578629"/>
                  <a:pt x="5678878" y="6582156"/>
                </a:cubicBezTo>
                <a:cubicBezTo>
                  <a:pt x="5678878" y="6585683"/>
                  <a:pt x="5678878" y="6589209"/>
                  <a:pt x="5678878" y="6589209"/>
                </a:cubicBezTo>
                <a:cubicBezTo>
                  <a:pt x="5678878" y="6592736"/>
                  <a:pt x="5678878" y="6596264"/>
                  <a:pt x="5675423" y="6599790"/>
                </a:cubicBezTo>
                <a:cubicBezTo>
                  <a:pt x="5675423" y="6599790"/>
                  <a:pt x="5675423" y="6599790"/>
                  <a:pt x="5671968" y="6603317"/>
                </a:cubicBezTo>
                <a:cubicBezTo>
                  <a:pt x="5668514" y="6603317"/>
                  <a:pt x="5661604" y="6603317"/>
                  <a:pt x="5658149" y="6599790"/>
                </a:cubicBezTo>
                <a:cubicBezTo>
                  <a:pt x="5654694" y="6599790"/>
                  <a:pt x="5654694" y="6596264"/>
                  <a:pt x="5654694" y="6596264"/>
                </a:cubicBezTo>
                <a:cubicBezTo>
                  <a:pt x="5654694" y="6596264"/>
                  <a:pt x="5654694" y="6592736"/>
                  <a:pt x="5654694" y="6589209"/>
                </a:cubicBezTo>
                <a:cubicBezTo>
                  <a:pt x="5654694" y="6585683"/>
                  <a:pt x="5654694" y="6582156"/>
                  <a:pt x="5661604" y="6578629"/>
                </a:cubicBezTo>
                <a:cubicBezTo>
                  <a:pt x="5663332" y="6576866"/>
                  <a:pt x="5666786" y="6575984"/>
                  <a:pt x="5670241" y="6576425"/>
                </a:cubicBezTo>
                <a:close/>
                <a:moveTo>
                  <a:pt x="4714738" y="6575100"/>
                </a:moveTo>
                <a:cubicBezTo>
                  <a:pt x="4714738" y="6575100"/>
                  <a:pt x="4714738" y="6575100"/>
                  <a:pt x="4714738" y="6638804"/>
                </a:cubicBezTo>
                <a:cubicBezTo>
                  <a:pt x="4714738" y="6631726"/>
                  <a:pt x="4704048" y="6621108"/>
                  <a:pt x="4686231" y="6621108"/>
                </a:cubicBezTo>
                <a:cubicBezTo>
                  <a:pt x="4657724" y="6621108"/>
                  <a:pt x="4647034" y="6642343"/>
                  <a:pt x="4647034" y="6670656"/>
                </a:cubicBezTo>
                <a:cubicBezTo>
                  <a:pt x="4647034" y="6698969"/>
                  <a:pt x="4657724" y="6720203"/>
                  <a:pt x="4686231" y="6720203"/>
                </a:cubicBezTo>
                <a:cubicBezTo>
                  <a:pt x="4700484" y="6720203"/>
                  <a:pt x="4707611" y="6716664"/>
                  <a:pt x="4714738" y="6702507"/>
                </a:cubicBezTo>
                <a:cubicBezTo>
                  <a:pt x="4714738" y="6702507"/>
                  <a:pt x="4714738" y="6702507"/>
                  <a:pt x="4714738" y="6716664"/>
                </a:cubicBezTo>
                <a:cubicBezTo>
                  <a:pt x="4714738" y="6716664"/>
                  <a:pt x="4714738" y="6716664"/>
                  <a:pt x="4728991" y="6716664"/>
                </a:cubicBezTo>
                <a:lnTo>
                  <a:pt x="4728991" y="6575100"/>
                </a:lnTo>
                <a:cubicBezTo>
                  <a:pt x="4728991" y="6575100"/>
                  <a:pt x="4728991" y="6575100"/>
                  <a:pt x="4714738" y="6575100"/>
                </a:cubicBezTo>
                <a:close/>
                <a:moveTo>
                  <a:pt x="5672161" y="6569584"/>
                </a:moveTo>
                <a:cubicBezTo>
                  <a:pt x="5666338" y="6568289"/>
                  <a:pt x="5660068" y="6569152"/>
                  <a:pt x="5654694" y="6572607"/>
                </a:cubicBezTo>
                <a:cubicBezTo>
                  <a:pt x="5647528" y="6576062"/>
                  <a:pt x="5643946" y="6582972"/>
                  <a:pt x="5643946" y="6589881"/>
                </a:cubicBezTo>
                <a:cubicBezTo>
                  <a:pt x="5643946" y="6593336"/>
                  <a:pt x="5647528" y="6596791"/>
                  <a:pt x="5647528" y="6600246"/>
                </a:cubicBezTo>
                <a:cubicBezTo>
                  <a:pt x="5654694" y="6610611"/>
                  <a:pt x="5669025" y="6614065"/>
                  <a:pt x="5676191" y="6607156"/>
                </a:cubicBezTo>
                <a:cubicBezTo>
                  <a:pt x="5683357" y="6607156"/>
                  <a:pt x="5683357" y="6603701"/>
                  <a:pt x="5686939" y="6600246"/>
                </a:cubicBezTo>
                <a:cubicBezTo>
                  <a:pt x="5686939" y="6596791"/>
                  <a:pt x="5686939" y="6593336"/>
                  <a:pt x="5686939" y="6589881"/>
                </a:cubicBezTo>
                <a:cubicBezTo>
                  <a:pt x="5686939" y="6586427"/>
                  <a:pt x="5686939" y="6582972"/>
                  <a:pt x="5686939" y="6579517"/>
                </a:cubicBezTo>
                <a:cubicBezTo>
                  <a:pt x="5683357" y="6574334"/>
                  <a:pt x="5677982" y="6570880"/>
                  <a:pt x="5672161" y="6569584"/>
                </a:cubicBezTo>
                <a:close/>
                <a:moveTo>
                  <a:pt x="5429909" y="6561666"/>
                </a:moveTo>
                <a:cubicBezTo>
                  <a:pt x="5408825" y="6596598"/>
                  <a:pt x="5408825" y="6596598"/>
                  <a:pt x="5408825" y="6596598"/>
                </a:cubicBezTo>
                <a:cubicBezTo>
                  <a:pt x="5415853" y="6603584"/>
                  <a:pt x="5422881" y="6607078"/>
                  <a:pt x="5433423" y="6614064"/>
                </a:cubicBezTo>
                <a:cubicBezTo>
                  <a:pt x="5436937" y="6607078"/>
                  <a:pt x="5436937" y="6607078"/>
                  <a:pt x="5436937" y="6607078"/>
                </a:cubicBezTo>
                <a:cubicBezTo>
                  <a:pt x="5419367" y="6596598"/>
                  <a:pt x="5419367" y="6596598"/>
                  <a:pt x="5419367" y="6596598"/>
                </a:cubicBezTo>
                <a:cubicBezTo>
                  <a:pt x="5426395" y="6586119"/>
                  <a:pt x="5426395" y="6586119"/>
                  <a:pt x="5426395" y="6586119"/>
                </a:cubicBezTo>
                <a:cubicBezTo>
                  <a:pt x="5436937" y="6593105"/>
                  <a:pt x="5436937" y="6593105"/>
                  <a:pt x="5436937" y="6593105"/>
                </a:cubicBezTo>
                <a:cubicBezTo>
                  <a:pt x="5440450" y="6586119"/>
                  <a:pt x="5440450" y="6586119"/>
                  <a:pt x="5440450" y="6586119"/>
                </a:cubicBezTo>
                <a:cubicBezTo>
                  <a:pt x="5436937" y="6586119"/>
                  <a:pt x="5433423" y="6582625"/>
                  <a:pt x="5429909" y="6579132"/>
                </a:cubicBezTo>
                <a:lnTo>
                  <a:pt x="5433423" y="6572146"/>
                </a:lnTo>
                <a:cubicBezTo>
                  <a:pt x="5440450" y="6575638"/>
                  <a:pt x="5443964" y="6579132"/>
                  <a:pt x="5450992" y="6582625"/>
                </a:cubicBezTo>
                <a:cubicBezTo>
                  <a:pt x="5454506" y="6575638"/>
                  <a:pt x="5454506" y="6575638"/>
                  <a:pt x="5454506" y="6575638"/>
                </a:cubicBezTo>
                <a:cubicBezTo>
                  <a:pt x="5447478" y="6572146"/>
                  <a:pt x="5436937" y="6565159"/>
                  <a:pt x="5429909" y="6561666"/>
                </a:cubicBezTo>
                <a:close/>
                <a:moveTo>
                  <a:pt x="5707361" y="6533452"/>
                </a:moveTo>
                <a:cubicBezTo>
                  <a:pt x="5703868" y="6536978"/>
                  <a:pt x="5703868" y="6536978"/>
                  <a:pt x="5700375" y="6540505"/>
                </a:cubicBezTo>
                <a:cubicBezTo>
                  <a:pt x="5717840" y="6558139"/>
                  <a:pt x="5717840" y="6558139"/>
                  <a:pt x="5717840" y="6558139"/>
                </a:cubicBezTo>
                <a:cubicBezTo>
                  <a:pt x="5689895" y="6551086"/>
                  <a:pt x="5689895" y="6551086"/>
                  <a:pt x="5689895" y="6551086"/>
                </a:cubicBezTo>
                <a:cubicBezTo>
                  <a:pt x="5686402" y="6551086"/>
                  <a:pt x="5686402" y="6554612"/>
                  <a:pt x="5682908" y="6554612"/>
                </a:cubicBezTo>
                <a:cubicBezTo>
                  <a:pt x="5707361" y="6589881"/>
                  <a:pt x="5707361" y="6589881"/>
                  <a:pt x="5707361" y="6589881"/>
                </a:cubicBezTo>
                <a:cubicBezTo>
                  <a:pt x="5710854" y="6586354"/>
                  <a:pt x="5710854" y="6586354"/>
                  <a:pt x="5714348" y="6582827"/>
                </a:cubicBezTo>
                <a:cubicBezTo>
                  <a:pt x="5700375" y="6561666"/>
                  <a:pt x="5700375" y="6561666"/>
                  <a:pt x="5700375" y="6561666"/>
                </a:cubicBezTo>
                <a:cubicBezTo>
                  <a:pt x="5728320" y="6572246"/>
                  <a:pt x="5728320" y="6572246"/>
                  <a:pt x="5728320" y="6572246"/>
                </a:cubicBezTo>
                <a:cubicBezTo>
                  <a:pt x="5731814" y="6568720"/>
                  <a:pt x="5731814" y="6568720"/>
                  <a:pt x="5735307" y="6565193"/>
                </a:cubicBezTo>
                <a:cubicBezTo>
                  <a:pt x="5707361" y="6533452"/>
                  <a:pt x="5707361" y="6533452"/>
                  <a:pt x="5707361" y="6533452"/>
                </a:cubicBezTo>
                <a:close/>
                <a:moveTo>
                  <a:pt x="5399008" y="6533452"/>
                </a:moveTo>
                <a:cubicBezTo>
                  <a:pt x="5399008" y="6533452"/>
                  <a:pt x="5399008" y="6533452"/>
                  <a:pt x="5391980" y="6536965"/>
                </a:cubicBezTo>
                <a:cubicBezTo>
                  <a:pt x="5395494" y="6540479"/>
                  <a:pt x="5399008" y="6543993"/>
                  <a:pt x="5402522" y="6547507"/>
                </a:cubicBezTo>
                <a:cubicBezTo>
                  <a:pt x="5402522" y="6547507"/>
                  <a:pt x="5402522" y="6547507"/>
                  <a:pt x="5377924" y="6572104"/>
                </a:cubicBezTo>
                <a:cubicBezTo>
                  <a:pt x="5377924" y="6572104"/>
                  <a:pt x="5377924" y="6572104"/>
                  <a:pt x="5384952" y="6579132"/>
                </a:cubicBezTo>
                <a:cubicBezTo>
                  <a:pt x="5384952" y="6579132"/>
                  <a:pt x="5384952" y="6579132"/>
                  <a:pt x="5409548" y="6554535"/>
                </a:cubicBezTo>
                <a:cubicBezTo>
                  <a:pt x="5413062" y="6554535"/>
                  <a:pt x="5416576" y="6558048"/>
                  <a:pt x="5420090" y="6561562"/>
                </a:cubicBezTo>
                <a:cubicBezTo>
                  <a:pt x="5420090" y="6561562"/>
                  <a:pt x="5420090" y="6561562"/>
                  <a:pt x="5423604" y="6554535"/>
                </a:cubicBezTo>
                <a:cubicBezTo>
                  <a:pt x="5413062" y="6547507"/>
                  <a:pt x="5406036" y="6540479"/>
                  <a:pt x="5399008" y="6533452"/>
                </a:cubicBezTo>
                <a:close/>
                <a:moveTo>
                  <a:pt x="5728589" y="6522703"/>
                </a:moveTo>
                <a:lnTo>
                  <a:pt x="5746055" y="6529421"/>
                </a:lnTo>
                <a:lnTo>
                  <a:pt x="5746055" y="6533452"/>
                </a:lnTo>
                <a:lnTo>
                  <a:pt x="5739337" y="6540170"/>
                </a:lnTo>
                <a:lnTo>
                  <a:pt x="5735307" y="6533452"/>
                </a:lnTo>
                <a:close/>
                <a:moveTo>
                  <a:pt x="5724942" y="6515985"/>
                </a:moveTo>
                <a:lnTo>
                  <a:pt x="5717840" y="6522927"/>
                </a:lnTo>
                <a:cubicBezTo>
                  <a:pt x="5717840" y="6522927"/>
                  <a:pt x="5717840" y="6522927"/>
                  <a:pt x="5724942" y="6533339"/>
                </a:cubicBezTo>
                <a:cubicBezTo>
                  <a:pt x="5724942" y="6533339"/>
                  <a:pt x="5724942" y="6533339"/>
                  <a:pt x="5742696" y="6557635"/>
                </a:cubicBezTo>
                <a:cubicBezTo>
                  <a:pt x="5742696" y="6557635"/>
                  <a:pt x="5746247" y="6554165"/>
                  <a:pt x="5746247" y="6554165"/>
                </a:cubicBezTo>
                <a:cubicBezTo>
                  <a:pt x="5746247" y="6554165"/>
                  <a:pt x="5746247" y="6554165"/>
                  <a:pt x="5742696" y="6547223"/>
                </a:cubicBezTo>
                <a:cubicBezTo>
                  <a:pt x="5742696" y="6547223"/>
                  <a:pt x="5742696" y="6547223"/>
                  <a:pt x="5753349" y="6533339"/>
                </a:cubicBezTo>
                <a:cubicBezTo>
                  <a:pt x="5753349" y="6533339"/>
                  <a:pt x="5753349" y="6533339"/>
                  <a:pt x="5760450" y="6533339"/>
                </a:cubicBezTo>
                <a:cubicBezTo>
                  <a:pt x="5764002" y="6533339"/>
                  <a:pt x="5764002" y="6533339"/>
                  <a:pt x="5764002" y="6533339"/>
                </a:cubicBezTo>
                <a:cubicBezTo>
                  <a:pt x="5764002" y="6529868"/>
                  <a:pt x="5767552" y="6529868"/>
                  <a:pt x="5767552" y="6526397"/>
                </a:cubicBezTo>
                <a:cubicBezTo>
                  <a:pt x="5767552" y="6526397"/>
                  <a:pt x="5767552" y="6526397"/>
                  <a:pt x="5724942" y="6515985"/>
                </a:cubicBezTo>
                <a:close/>
                <a:moveTo>
                  <a:pt x="5370198" y="6501206"/>
                </a:moveTo>
                <a:cubicBezTo>
                  <a:pt x="5334930" y="6526286"/>
                  <a:pt x="5334930" y="6526286"/>
                  <a:pt x="5334930" y="6526286"/>
                </a:cubicBezTo>
                <a:cubicBezTo>
                  <a:pt x="5338457" y="6529869"/>
                  <a:pt x="5338457" y="6529869"/>
                  <a:pt x="5341984" y="6533452"/>
                </a:cubicBezTo>
                <a:cubicBezTo>
                  <a:pt x="5363145" y="6519121"/>
                  <a:pt x="5363145" y="6519121"/>
                  <a:pt x="5363145" y="6519121"/>
                </a:cubicBezTo>
                <a:cubicBezTo>
                  <a:pt x="5352564" y="6547782"/>
                  <a:pt x="5352564" y="6547782"/>
                  <a:pt x="5352564" y="6547782"/>
                </a:cubicBezTo>
                <a:cubicBezTo>
                  <a:pt x="5356091" y="6551366"/>
                  <a:pt x="5356091" y="6551366"/>
                  <a:pt x="5359618" y="6554948"/>
                </a:cubicBezTo>
                <a:cubicBezTo>
                  <a:pt x="5391359" y="6526286"/>
                  <a:pt x="5391359" y="6526286"/>
                  <a:pt x="5391359" y="6526286"/>
                </a:cubicBezTo>
                <a:cubicBezTo>
                  <a:pt x="5391359" y="6522703"/>
                  <a:pt x="5387833" y="6522703"/>
                  <a:pt x="5387833" y="6519121"/>
                </a:cubicBezTo>
                <a:cubicBezTo>
                  <a:pt x="5366672" y="6537034"/>
                  <a:pt x="5366672" y="6537034"/>
                  <a:pt x="5366672" y="6537034"/>
                </a:cubicBezTo>
                <a:cubicBezTo>
                  <a:pt x="5377252" y="6508372"/>
                  <a:pt x="5377252" y="6508372"/>
                  <a:pt x="5377252" y="6508372"/>
                </a:cubicBezTo>
                <a:cubicBezTo>
                  <a:pt x="5373725" y="6504789"/>
                  <a:pt x="5373725" y="6504789"/>
                  <a:pt x="5370198" y="6501206"/>
                </a:cubicBezTo>
                <a:close/>
                <a:moveTo>
                  <a:pt x="5739338" y="6490458"/>
                </a:moveTo>
                <a:lnTo>
                  <a:pt x="5735307" y="6498519"/>
                </a:lnTo>
                <a:lnTo>
                  <a:pt x="5774270" y="6518673"/>
                </a:lnTo>
                <a:lnTo>
                  <a:pt x="5787706" y="6494489"/>
                </a:lnTo>
                <a:lnTo>
                  <a:pt x="5780988" y="6490458"/>
                </a:lnTo>
                <a:lnTo>
                  <a:pt x="5770239" y="6509268"/>
                </a:lnTo>
                <a:close/>
                <a:moveTo>
                  <a:pt x="5363634" y="6487771"/>
                </a:moveTo>
                <a:cubicBezTo>
                  <a:pt x="5328212" y="6508933"/>
                  <a:pt x="5328212" y="6508933"/>
                  <a:pt x="5328212" y="6508933"/>
                </a:cubicBezTo>
                <a:cubicBezTo>
                  <a:pt x="5328212" y="6508933"/>
                  <a:pt x="5328212" y="6512459"/>
                  <a:pt x="5331754" y="6515986"/>
                </a:cubicBezTo>
                <a:cubicBezTo>
                  <a:pt x="5367176" y="6494825"/>
                  <a:pt x="5367176" y="6494825"/>
                  <a:pt x="5367176" y="6494825"/>
                </a:cubicBezTo>
                <a:cubicBezTo>
                  <a:pt x="5367176" y="6491298"/>
                  <a:pt x="5363634" y="6491298"/>
                  <a:pt x="5363634" y="6487771"/>
                </a:cubicBezTo>
                <a:close/>
                <a:moveTo>
                  <a:pt x="5354927" y="6454161"/>
                </a:moveTo>
                <a:cubicBezTo>
                  <a:pt x="5356683" y="6454602"/>
                  <a:pt x="5358437" y="6456365"/>
                  <a:pt x="5360192" y="6459892"/>
                </a:cubicBezTo>
                <a:cubicBezTo>
                  <a:pt x="5391785" y="6537483"/>
                  <a:pt x="5465500" y="6590385"/>
                  <a:pt x="5553257" y="6590385"/>
                </a:cubicBezTo>
                <a:cubicBezTo>
                  <a:pt x="5641012" y="6590385"/>
                  <a:pt x="5714728" y="6537483"/>
                  <a:pt x="5746320" y="6459892"/>
                </a:cubicBezTo>
                <a:cubicBezTo>
                  <a:pt x="5748075" y="6456365"/>
                  <a:pt x="5749831" y="6454602"/>
                  <a:pt x="5751586" y="6454161"/>
                </a:cubicBezTo>
                <a:cubicBezTo>
                  <a:pt x="5753340" y="6453721"/>
                  <a:pt x="5755096" y="6454602"/>
                  <a:pt x="5756851" y="6456365"/>
                </a:cubicBezTo>
                <a:cubicBezTo>
                  <a:pt x="5756851" y="6456365"/>
                  <a:pt x="5756851" y="6456365"/>
                  <a:pt x="5795464" y="6466946"/>
                </a:cubicBezTo>
                <a:cubicBezTo>
                  <a:pt x="5798974" y="6470473"/>
                  <a:pt x="5802484" y="6473999"/>
                  <a:pt x="5802484" y="6477526"/>
                </a:cubicBezTo>
                <a:cubicBezTo>
                  <a:pt x="5763871" y="6579804"/>
                  <a:pt x="5665585" y="6650341"/>
                  <a:pt x="5553257" y="6650341"/>
                </a:cubicBezTo>
                <a:cubicBezTo>
                  <a:pt x="5440929" y="6650341"/>
                  <a:pt x="5342641" y="6579804"/>
                  <a:pt x="5304028" y="6481054"/>
                </a:cubicBezTo>
                <a:cubicBezTo>
                  <a:pt x="5304028" y="6473999"/>
                  <a:pt x="5304028" y="6470473"/>
                  <a:pt x="5311049" y="6466946"/>
                </a:cubicBezTo>
                <a:cubicBezTo>
                  <a:pt x="5311049" y="6466946"/>
                  <a:pt x="5311049" y="6466946"/>
                  <a:pt x="5349662" y="6456365"/>
                </a:cubicBezTo>
                <a:cubicBezTo>
                  <a:pt x="5351417" y="6454602"/>
                  <a:pt x="5353172" y="6453721"/>
                  <a:pt x="5354927" y="6454161"/>
                </a:cubicBezTo>
                <a:close/>
                <a:moveTo>
                  <a:pt x="5507442" y="6448323"/>
                </a:moveTo>
                <a:cubicBezTo>
                  <a:pt x="5510935" y="6444777"/>
                  <a:pt x="5514428" y="6444777"/>
                  <a:pt x="5517922" y="6448323"/>
                </a:cubicBezTo>
                <a:cubicBezTo>
                  <a:pt x="5517922" y="6448323"/>
                  <a:pt x="5521414" y="6451869"/>
                  <a:pt x="5521414" y="6455414"/>
                </a:cubicBezTo>
                <a:cubicBezTo>
                  <a:pt x="5521414" y="6455414"/>
                  <a:pt x="5528401" y="6558233"/>
                  <a:pt x="5528401" y="6558233"/>
                </a:cubicBezTo>
                <a:cubicBezTo>
                  <a:pt x="5528401" y="6565324"/>
                  <a:pt x="5528401" y="6568870"/>
                  <a:pt x="5524908" y="6568870"/>
                </a:cubicBezTo>
                <a:cubicBezTo>
                  <a:pt x="5524908" y="6572415"/>
                  <a:pt x="5521414" y="6572415"/>
                  <a:pt x="5517922" y="6568870"/>
                </a:cubicBezTo>
                <a:cubicBezTo>
                  <a:pt x="5472509" y="6558233"/>
                  <a:pt x="5441070" y="6540506"/>
                  <a:pt x="5409632" y="6505050"/>
                </a:cubicBezTo>
                <a:cubicBezTo>
                  <a:pt x="5406138" y="6505050"/>
                  <a:pt x="5406138" y="6501505"/>
                  <a:pt x="5406138" y="6501505"/>
                </a:cubicBezTo>
                <a:cubicBezTo>
                  <a:pt x="5406138" y="6497960"/>
                  <a:pt x="5406138" y="6497960"/>
                  <a:pt x="5406138" y="6497960"/>
                </a:cubicBezTo>
                <a:cubicBezTo>
                  <a:pt x="5406138" y="6494415"/>
                  <a:pt x="5409632" y="6494415"/>
                  <a:pt x="5413124" y="6494415"/>
                </a:cubicBezTo>
                <a:cubicBezTo>
                  <a:pt x="5413124" y="6494415"/>
                  <a:pt x="5413124" y="6494415"/>
                  <a:pt x="5507442" y="6448323"/>
                </a:cubicBezTo>
                <a:close/>
                <a:moveTo>
                  <a:pt x="5592084" y="6444777"/>
                </a:moveTo>
                <a:cubicBezTo>
                  <a:pt x="5595578" y="6444777"/>
                  <a:pt x="5599071" y="6444777"/>
                  <a:pt x="5602565" y="6444777"/>
                </a:cubicBezTo>
                <a:cubicBezTo>
                  <a:pt x="5602565" y="6444777"/>
                  <a:pt x="5602565" y="6444777"/>
                  <a:pt x="5693388" y="6490688"/>
                </a:cubicBezTo>
                <a:cubicBezTo>
                  <a:pt x="5696882" y="6494220"/>
                  <a:pt x="5700375" y="6494220"/>
                  <a:pt x="5700375" y="6497752"/>
                </a:cubicBezTo>
                <a:cubicBezTo>
                  <a:pt x="5700375" y="6501283"/>
                  <a:pt x="5700375" y="6501283"/>
                  <a:pt x="5696882" y="6504815"/>
                </a:cubicBezTo>
                <a:cubicBezTo>
                  <a:pt x="5665442" y="6540131"/>
                  <a:pt x="5634003" y="6557789"/>
                  <a:pt x="5588592" y="6568384"/>
                </a:cubicBezTo>
                <a:cubicBezTo>
                  <a:pt x="5585098" y="6568384"/>
                  <a:pt x="5581605" y="6568384"/>
                  <a:pt x="5581605" y="6568384"/>
                </a:cubicBezTo>
                <a:cubicBezTo>
                  <a:pt x="5578112" y="6564852"/>
                  <a:pt x="5578112" y="6561320"/>
                  <a:pt x="5578112" y="6557789"/>
                </a:cubicBezTo>
                <a:cubicBezTo>
                  <a:pt x="5578112" y="6557789"/>
                  <a:pt x="5578112" y="6557789"/>
                  <a:pt x="5588592" y="6455373"/>
                </a:cubicBezTo>
                <a:cubicBezTo>
                  <a:pt x="5588592" y="6451841"/>
                  <a:pt x="5588592" y="6448309"/>
                  <a:pt x="5592084" y="6444777"/>
                </a:cubicBezTo>
                <a:close/>
                <a:moveTo>
                  <a:pt x="4714283" y="6405813"/>
                </a:moveTo>
                <a:lnTo>
                  <a:pt x="4755862" y="6405813"/>
                </a:lnTo>
                <a:cubicBezTo>
                  <a:pt x="4755862" y="6405813"/>
                  <a:pt x="4755862" y="6405813"/>
                  <a:pt x="4755862" y="6448423"/>
                </a:cubicBezTo>
                <a:cubicBezTo>
                  <a:pt x="4755862" y="6448423"/>
                  <a:pt x="4728142" y="6455525"/>
                  <a:pt x="4707353" y="6455525"/>
                </a:cubicBezTo>
                <a:cubicBezTo>
                  <a:pt x="4690028" y="6455525"/>
                  <a:pt x="4690028" y="6441322"/>
                  <a:pt x="4690028" y="6430669"/>
                </a:cubicBezTo>
                <a:cubicBezTo>
                  <a:pt x="4690028" y="6416466"/>
                  <a:pt x="4696958" y="6409364"/>
                  <a:pt x="4714283" y="6405813"/>
                </a:cubicBezTo>
                <a:close/>
                <a:moveTo>
                  <a:pt x="4398479" y="6335948"/>
                </a:moveTo>
                <a:cubicBezTo>
                  <a:pt x="4429716" y="6335948"/>
                  <a:pt x="4440128" y="6350016"/>
                  <a:pt x="4440128" y="6392220"/>
                </a:cubicBezTo>
                <a:cubicBezTo>
                  <a:pt x="4440128" y="6430905"/>
                  <a:pt x="4433187" y="6455524"/>
                  <a:pt x="4398479" y="6455524"/>
                </a:cubicBezTo>
                <a:cubicBezTo>
                  <a:pt x="4363770" y="6455524"/>
                  <a:pt x="4356829" y="6434423"/>
                  <a:pt x="4356829" y="6392220"/>
                </a:cubicBezTo>
                <a:cubicBezTo>
                  <a:pt x="4356829" y="6350016"/>
                  <a:pt x="4367241" y="6335948"/>
                  <a:pt x="4398479" y="6335948"/>
                </a:cubicBezTo>
                <a:close/>
                <a:moveTo>
                  <a:pt x="5543005" y="6331919"/>
                </a:moveTo>
                <a:cubicBezTo>
                  <a:pt x="5543005" y="6331919"/>
                  <a:pt x="5543005" y="6331919"/>
                  <a:pt x="5564034" y="6331919"/>
                </a:cubicBezTo>
                <a:cubicBezTo>
                  <a:pt x="5564034" y="6331919"/>
                  <a:pt x="5564034" y="6339012"/>
                  <a:pt x="5564034" y="6342559"/>
                </a:cubicBezTo>
                <a:cubicBezTo>
                  <a:pt x="5581559" y="6346106"/>
                  <a:pt x="5595578" y="6363841"/>
                  <a:pt x="5595578" y="6381576"/>
                </a:cubicBezTo>
                <a:cubicBezTo>
                  <a:pt x="5595578" y="6402858"/>
                  <a:pt x="5574549" y="6420593"/>
                  <a:pt x="5553519" y="6420593"/>
                </a:cubicBezTo>
                <a:cubicBezTo>
                  <a:pt x="5532490" y="6420593"/>
                  <a:pt x="5514966" y="6402858"/>
                  <a:pt x="5514966" y="6381576"/>
                </a:cubicBezTo>
                <a:cubicBezTo>
                  <a:pt x="5514966" y="6363841"/>
                  <a:pt x="5525480" y="6346106"/>
                  <a:pt x="5543005" y="6342559"/>
                </a:cubicBezTo>
                <a:cubicBezTo>
                  <a:pt x="5543005" y="6342559"/>
                  <a:pt x="5543005" y="6331919"/>
                  <a:pt x="5543005" y="6331919"/>
                </a:cubicBezTo>
                <a:close/>
                <a:moveTo>
                  <a:pt x="5553257" y="6321170"/>
                </a:moveTo>
                <a:cubicBezTo>
                  <a:pt x="5520236" y="6321170"/>
                  <a:pt x="5493469" y="6348239"/>
                  <a:pt x="5493469" y="6381630"/>
                </a:cubicBezTo>
                <a:cubicBezTo>
                  <a:pt x="5493469" y="6415021"/>
                  <a:pt x="5520236" y="6442090"/>
                  <a:pt x="5553257" y="6442090"/>
                </a:cubicBezTo>
                <a:cubicBezTo>
                  <a:pt x="5586277" y="6442090"/>
                  <a:pt x="5613045" y="6415021"/>
                  <a:pt x="5613045" y="6381630"/>
                </a:cubicBezTo>
                <a:cubicBezTo>
                  <a:pt x="5613045" y="6348239"/>
                  <a:pt x="5586277" y="6321170"/>
                  <a:pt x="5553257" y="6321170"/>
                </a:cubicBezTo>
                <a:close/>
                <a:moveTo>
                  <a:pt x="5553257" y="6314453"/>
                </a:moveTo>
                <a:cubicBezTo>
                  <a:pt x="5589987" y="6314453"/>
                  <a:pt x="5619763" y="6344529"/>
                  <a:pt x="5619763" y="6381630"/>
                </a:cubicBezTo>
                <a:cubicBezTo>
                  <a:pt x="5619763" y="6418732"/>
                  <a:pt x="5589987" y="6448808"/>
                  <a:pt x="5553257" y="6448808"/>
                </a:cubicBezTo>
                <a:cubicBezTo>
                  <a:pt x="5516526" y="6448808"/>
                  <a:pt x="5486751" y="6418732"/>
                  <a:pt x="5486751" y="6381630"/>
                </a:cubicBezTo>
                <a:cubicBezTo>
                  <a:pt x="5486751" y="6344529"/>
                  <a:pt x="5516526" y="6314453"/>
                  <a:pt x="5553257" y="6314453"/>
                </a:cubicBezTo>
                <a:close/>
                <a:moveTo>
                  <a:pt x="5728549" y="6311766"/>
                </a:moveTo>
                <a:cubicBezTo>
                  <a:pt x="5732050" y="6311766"/>
                  <a:pt x="5732050" y="6315292"/>
                  <a:pt x="5732050" y="6318819"/>
                </a:cubicBezTo>
                <a:cubicBezTo>
                  <a:pt x="5746055" y="6361141"/>
                  <a:pt x="5746055" y="6399936"/>
                  <a:pt x="5732050" y="6442258"/>
                </a:cubicBezTo>
                <a:cubicBezTo>
                  <a:pt x="5732050" y="6449312"/>
                  <a:pt x="5732050" y="6449312"/>
                  <a:pt x="5728549" y="6449312"/>
                </a:cubicBezTo>
                <a:cubicBezTo>
                  <a:pt x="5725047" y="6452839"/>
                  <a:pt x="5721546" y="6449312"/>
                  <a:pt x="5721546" y="6449312"/>
                </a:cubicBezTo>
                <a:lnTo>
                  <a:pt x="5634012" y="6389356"/>
                </a:lnTo>
                <a:cubicBezTo>
                  <a:pt x="5630510" y="6385829"/>
                  <a:pt x="5630510" y="6382302"/>
                  <a:pt x="5630510" y="6382302"/>
                </a:cubicBezTo>
                <a:cubicBezTo>
                  <a:pt x="5630510" y="6378776"/>
                  <a:pt x="5630510" y="6375249"/>
                  <a:pt x="5634012" y="6371721"/>
                </a:cubicBezTo>
                <a:cubicBezTo>
                  <a:pt x="5634012" y="6371721"/>
                  <a:pt x="5634012" y="6371721"/>
                  <a:pt x="5718044" y="6315292"/>
                </a:cubicBezTo>
                <a:cubicBezTo>
                  <a:pt x="5725047" y="6311766"/>
                  <a:pt x="5728549" y="6311766"/>
                  <a:pt x="5728549" y="6311766"/>
                </a:cubicBezTo>
                <a:close/>
                <a:moveTo>
                  <a:pt x="5377964" y="6311766"/>
                </a:moveTo>
                <a:cubicBezTo>
                  <a:pt x="5381466" y="6311766"/>
                  <a:pt x="5384967" y="6311766"/>
                  <a:pt x="5384967" y="6315292"/>
                </a:cubicBezTo>
                <a:lnTo>
                  <a:pt x="5472501" y="6371721"/>
                </a:lnTo>
                <a:cubicBezTo>
                  <a:pt x="5476002" y="6375249"/>
                  <a:pt x="5476002" y="6378776"/>
                  <a:pt x="5476002" y="6382302"/>
                </a:cubicBezTo>
                <a:cubicBezTo>
                  <a:pt x="5476002" y="6385829"/>
                  <a:pt x="5476002" y="6389356"/>
                  <a:pt x="5472501" y="6389356"/>
                </a:cubicBezTo>
                <a:cubicBezTo>
                  <a:pt x="5472501" y="6389356"/>
                  <a:pt x="5472501" y="6389356"/>
                  <a:pt x="5384967" y="6449312"/>
                </a:cubicBezTo>
                <a:cubicBezTo>
                  <a:pt x="5381466" y="6449312"/>
                  <a:pt x="5377964" y="6452839"/>
                  <a:pt x="5377964" y="6449312"/>
                </a:cubicBezTo>
                <a:cubicBezTo>
                  <a:pt x="5374463" y="6449312"/>
                  <a:pt x="5374463" y="6445785"/>
                  <a:pt x="5370961" y="6445785"/>
                </a:cubicBezTo>
                <a:cubicBezTo>
                  <a:pt x="5360457" y="6399936"/>
                  <a:pt x="5360457" y="6361141"/>
                  <a:pt x="5370961" y="6318819"/>
                </a:cubicBezTo>
                <a:cubicBezTo>
                  <a:pt x="5374463" y="6315292"/>
                  <a:pt x="5374463" y="6311766"/>
                  <a:pt x="5377964" y="6311766"/>
                </a:cubicBezTo>
                <a:close/>
                <a:moveTo>
                  <a:pt x="4974316" y="6301017"/>
                </a:moveTo>
                <a:cubicBezTo>
                  <a:pt x="4974316" y="6304543"/>
                  <a:pt x="4970828" y="6304543"/>
                  <a:pt x="4974316" y="6308070"/>
                </a:cubicBezTo>
                <a:cubicBezTo>
                  <a:pt x="5016166" y="6470304"/>
                  <a:pt x="5016166" y="6470304"/>
                  <a:pt x="5016166" y="6470304"/>
                </a:cubicBezTo>
                <a:cubicBezTo>
                  <a:pt x="5016166" y="6477358"/>
                  <a:pt x="5023141" y="6491465"/>
                  <a:pt x="5037091" y="6491465"/>
                </a:cubicBezTo>
                <a:cubicBezTo>
                  <a:pt x="5047554" y="6491465"/>
                  <a:pt x="5047554" y="6491465"/>
                  <a:pt x="5047554" y="6491465"/>
                </a:cubicBezTo>
                <a:cubicBezTo>
                  <a:pt x="5044066" y="6494992"/>
                  <a:pt x="5044066" y="6494992"/>
                  <a:pt x="5044066" y="6498518"/>
                </a:cubicBezTo>
                <a:cubicBezTo>
                  <a:pt x="5040578" y="6509098"/>
                  <a:pt x="5037091" y="6519679"/>
                  <a:pt x="5016166" y="6519679"/>
                </a:cubicBezTo>
                <a:cubicBezTo>
                  <a:pt x="4981291" y="6516153"/>
                  <a:pt x="4981291" y="6516153"/>
                  <a:pt x="4981291" y="6516153"/>
                </a:cubicBezTo>
                <a:cubicBezTo>
                  <a:pt x="4981291" y="6516153"/>
                  <a:pt x="4977804" y="6516153"/>
                  <a:pt x="4977804" y="6519679"/>
                </a:cubicBezTo>
                <a:cubicBezTo>
                  <a:pt x="4974316" y="6519679"/>
                  <a:pt x="4974316" y="6523206"/>
                  <a:pt x="4974316" y="6523206"/>
                </a:cubicBezTo>
                <a:cubicBezTo>
                  <a:pt x="4974316" y="6544367"/>
                  <a:pt x="4974316" y="6544367"/>
                  <a:pt x="4974316" y="6544367"/>
                </a:cubicBezTo>
                <a:cubicBezTo>
                  <a:pt x="4974316" y="6547894"/>
                  <a:pt x="4977804" y="6547894"/>
                  <a:pt x="4981291" y="6551421"/>
                </a:cubicBezTo>
                <a:cubicBezTo>
                  <a:pt x="4991754" y="6551421"/>
                  <a:pt x="5012678" y="6554947"/>
                  <a:pt x="5026628" y="6554947"/>
                </a:cubicBezTo>
                <a:cubicBezTo>
                  <a:pt x="5030116" y="6554947"/>
                  <a:pt x="5030116" y="6554947"/>
                  <a:pt x="5030116" y="6554947"/>
                </a:cubicBezTo>
                <a:cubicBezTo>
                  <a:pt x="5058016" y="6554947"/>
                  <a:pt x="5075453" y="6537313"/>
                  <a:pt x="5085916" y="6502045"/>
                </a:cubicBezTo>
                <a:cubicBezTo>
                  <a:pt x="5096378" y="6463250"/>
                  <a:pt x="5110329" y="6410348"/>
                  <a:pt x="5117303" y="6371553"/>
                </a:cubicBezTo>
                <a:cubicBezTo>
                  <a:pt x="5124279" y="6353919"/>
                  <a:pt x="5127766" y="6339811"/>
                  <a:pt x="5131253" y="6329231"/>
                </a:cubicBezTo>
                <a:cubicBezTo>
                  <a:pt x="5134741" y="6308070"/>
                  <a:pt x="5134741" y="6308070"/>
                  <a:pt x="5134741" y="6308070"/>
                </a:cubicBezTo>
                <a:cubicBezTo>
                  <a:pt x="5134741" y="6304543"/>
                  <a:pt x="5134741" y="6304543"/>
                  <a:pt x="5134741" y="6301017"/>
                </a:cubicBezTo>
                <a:cubicBezTo>
                  <a:pt x="5131253" y="6301017"/>
                  <a:pt x="5131253" y="6301017"/>
                  <a:pt x="5127766" y="6301017"/>
                </a:cubicBezTo>
                <a:cubicBezTo>
                  <a:pt x="5099866" y="6301017"/>
                  <a:pt x="5099866" y="6301017"/>
                  <a:pt x="5099866" y="6301017"/>
                </a:cubicBezTo>
                <a:cubicBezTo>
                  <a:pt x="5096378" y="6301017"/>
                  <a:pt x="5092891" y="6301017"/>
                  <a:pt x="5092891" y="6304543"/>
                </a:cubicBezTo>
                <a:cubicBezTo>
                  <a:pt x="5054528" y="6449143"/>
                  <a:pt x="5054528" y="6449143"/>
                  <a:pt x="5054528" y="6449143"/>
                </a:cubicBezTo>
                <a:cubicBezTo>
                  <a:pt x="5051041" y="6449143"/>
                  <a:pt x="5051041" y="6449143"/>
                  <a:pt x="5051041" y="6449143"/>
                </a:cubicBezTo>
                <a:cubicBezTo>
                  <a:pt x="5016166" y="6304543"/>
                  <a:pt x="5016166" y="6304543"/>
                  <a:pt x="5016166" y="6304543"/>
                </a:cubicBezTo>
                <a:cubicBezTo>
                  <a:pt x="5012678" y="6301017"/>
                  <a:pt x="5012678" y="6301017"/>
                  <a:pt x="5009191" y="6301017"/>
                </a:cubicBezTo>
                <a:cubicBezTo>
                  <a:pt x="4981291" y="6301017"/>
                  <a:pt x="4981291" y="6301017"/>
                  <a:pt x="4981291" y="6301017"/>
                </a:cubicBezTo>
                <a:cubicBezTo>
                  <a:pt x="4977804" y="6301017"/>
                  <a:pt x="4974316" y="6301017"/>
                  <a:pt x="4974316" y="6301017"/>
                </a:cubicBezTo>
                <a:close/>
                <a:moveTo>
                  <a:pt x="4942289" y="6296986"/>
                </a:moveTo>
                <a:cubicBezTo>
                  <a:pt x="4921163" y="6296986"/>
                  <a:pt x="4903559" y="6311057"/>
                  <a:pt x="4889474" y="6318092"/>
                </a:cubicBezTo>
                <a:cubicBezTo>
                  <a:pt x="4889474" y="6307539"/>
                  <a:pt x="4889474" y="6307539"/>
                  <a:pt x="4889474" y="6307539"/>
                </a:cubicBezTo>
                <a:cubicBezTo>
                  <a:pt x="4889474" y="6300504"/>
                  <a:pt x="4885954" y="6300504"/>
                  <a:pt x="4882433" y="6300504"/>
                </a:cubicBezTo>
                <a:cubicBezTo>
                  <a:pt x="4854264" y="6300504"/>
                  <a:pt x="4854264" y="6300504"/>
                  <a:pt x="4854264" y="6300504"/>
                </a:cubicBezTo>
                <a:cubicBezTo>
                  <a:pt x="4850743" y="6300504"/>
                  <a:pt x="4847222" y="6300504"/>
                  <a:pt x="4847222" y="6307539"/>
                </a:cubicBezTo>
                <a:cubicBezTo>
                  <a:pt x="4847222" y="6483422"/>
                  <a:pt x="4847222" y="6483422"/>
                  <a:pt x="4847222" y="6483422"/>
                </a:cubicBezTo>
                <a:cubicBezTo>
                  <a:pt x="4847222" y="6486940"/>
                  <a:pt x="4850743" y="6490457"/>
                  <a:pt x="4854264" y="6490457"/>
                </a:cubicBezTo>
                <a:cubicBezTo>
                  <a:pt x="4882433" y="6490457"/>
                  <a:pt x="4882433" y="6490457"/>
                  <a:pt x="4882433" y="6490457"/>
                </a:cubicBezTo>
                <a:cubicBezTo>
                  <a:pt x="4885954" y="6490457"/>
                  <a:pt x="4889474" y="6486940"/>
                  <a:pt x="4889474" y="6483422"/>
                </a:cubicBezTo>
                <a:cubicBezTo>
                  <a:pt x="4889474" y="6360304"/>
                  <a:pt x="4889474" y="6360304"/>
                  <a:pt x="4889474" y="6360304"/>
                </a:cubicBezTo>
                <a:cubicBezTo>
                  <a:pt x="4896517" y="6356786"/>
                  <a:pt x="4917643" y="6339198"/>
                  <a:pt x="4942289" y="6339198"/>
                </a:cubicBezTo>
                <a:cubicBezTo>
                  <a:pt x="4945811" y="6335680"/>
                  <a:pt x="4949332" y="6335680"/>
                  <a:pt x="4949332" y="6332163"/>
                </a:cubicBezTo>
                <a:cubicBezTo>
                  <a:pt x="4949332" y="6304022"/>
                  <a:pt x="4949332" y="6304022"/>
                  <a:pt x="4949332" y="6304022"/>
                </a:cubicBezTo>
                <a:cubicBezTo>
                  <a:pt x="4949332" y="6304022"/>
                  <a:pt x="4949332" y="6300504"/>
                  <a:pt x="4945811" y="6300504"/>
                </a:cubicBezTo>
                <a:cubicBezTo>
                  <a:pt x="4945811" y="6296986"/>
                  <a:pt x="4942289" y="6296986"/>
                  <a:pt x="4942289" y="6296986"/>
                </a:cubicBezTo>
                <a:close/>
                <a:moveTo>
                  <a:pt x="4735647" y="6292955"/>
                </a:moveTo>
                <a:cubicBezTo>
                  <a:pt x="4714578" y="6292955"/>
                  <a:pt x="4679463" y="6300026"/>
                  <a:pt x="4665417" y="6300026"/>
                </a:cubicBezTo>
                <a:cubicBezTo>
                  <a:pt x="4661905" y="6300026"/>
                  <a:pt x="4658394" y="6303562"/>
                  <a:pt x="4658394" y="6307098"/>
                </a:cubicBezTo>
                <a:cubicBezTo>
                  <a:pt x="4658394" y="6307098"/>
                  <a:pt x="4658394" y="6307098"/>
                  <a:pt x="4658394" y="6331847"/>
                </a:cubicBezTo>
                <a:cubicBezTo>
                  <a:pt x="4658394" y="6335383"/>
                  <a:pt x="4658394" y="6335383"/>
                  <a:pt x="4661905" y="6338919"/>
                </a:cubicBezTo>
                <a:cubicBezTo>
                  <a:pt x="4661905" y="6338919"/>
                  <a:pt x="4665417" y="6338919"/>
                  <a:pt x="4665417" y="6338919"/>
                </a:cubicBezTo>
                <a:cubicBezTo>
                  <a:pt x="4682974" y="6338919"/>
                  <a:pt x="4711067" y="6335383"/>
                  <a:pt x="4732136" y="6335383"/>
                </a:cubicBezTo>
                <a:cubicBezTo>
                  <a:pt x="4746182" y="6335383"/>
                  <a:pt x="4756717" y="6345990"/>
                  <a:pt x="4756717" y="6360133"/>
                </a:cubicBezTo>
                <a:cubicBezTo>
                  <a:pt x="4756717" y="6360133"/>
                  <a:pt x="4756717" y="6360133"/>
                  <a:pt x="4756717" y="6370740"/>
                </a:cubicBezTo>
                <a:cubicBezTo>
                  <a:pt x="4756717" y="6370740"/>
                  <a:pt x="4756717" y="6370740"/>
                  <a:pt x="4707555" y="6374276"/>
                </a:cubicBezTo>
                <a:cubicBezTo>
                  <a:pt x="4665417" y="6377811"/>
                  <a:pt x="4644347" y="6395489"/>
                  <a:pt x="4644347" y="6434381"/>
                </a:cubicBezTo>
                <a:cubicBezTo>
                  <a:pt x="4644347" y="6473273"/>
                  <a:pt x="4665417" y="6494487"/>
                  <a:pt x="4700532" y="6494487"/>
                </a:cubicBezTo>
                <a:cubicBezTo>
                  <a:pt x="4728625" y="6494487"/>
                  <a:pt x="4763740" y="6480344"/>
                  <a:pt x="4763740" y="6480344"/>
                </a:cubicBezTo>
                <a:cubicBezTo>
                  <a:pt x="4770763" y="6487416"/>
                  <a:pt x="4777786" y="6490951"/>
                  <a:pt x="4791833" y="6494487"/>
                </a:cubicBezTo>
                <a:cubicBezTo>
                  <a:pt x="4795344" y="6494487"/>
                  <a:pt x="4795344" y="6494487"/>
                  <a:pt x="4798855" y="6490951"/>
                </a:cubicBezTo>
                <a:cubicBezTo>
                  <a:pt x="4798855" y="6490951"/>
                  <a:pt x="4798855" y="6487416"/>
                  <a:pt x="4798855" y="6487416"/>
                </a:cubicBezTo>
                <a:cubicBezTo>
                  <a:pt x="4798855" y="6487416"/>
                  <a:pt x="4798855" y="6487416"/>
                  <a:pt x="4798855" y="6360133"/>
                </a:cubicBezTo>
                <a:cubicBezTo>
                  <a:pt x="4798855" y="6314169"/>
                  <a:pt x="4777786" y="6292955"/>
                  <a:pt x="4735647" y="6292955"/>
                </a:cubicBezTo>
                <a:close/>
                <a:moveTo>
                  <a:pt x="4399822" y="6292954"/>
                </a:moveTo>
                <a:cubicBezTo>
                  <a:pt x="4352333" y="6292954"/>
                  <a:pt x="4313835" y="6338069"/>
                  <a:pt x="4313835" y="6393721"/>
                </a:cubicBezTo>
                <a:cubicBezTo>
                  <a:pt x="4313835" y="6449373"/>
                  <a:pt x="4352333" y="6494487"/>
                  <a:pt x="4399822" y="6494487"/>
                </a:cubicBezTo>
                <a:cubicBezTo>
                  <a:pt x="4447311" y="6494487"/>
                  <a:pt x="4485809" y="6449373"/>
                  <a:pt x="4485809" y="6393721"/>
                </a:cubicBezTo>
                <a:cubicBezTo>
                  <a:pt x="4485809" y="6338069"/>
                  <a:pt x="4447311" y="6292954"/>
                  <a:pt x="4399822" y="6292954"/>
                </a:cubicBezTo>
                <a:close/>
                <a:moveTo>
                  <a:pt x="4145892" y="6268771"/>
                </a:moveTo>
                <a:cubicBezTo>
                  <a:pt x="4152859" y="6268771"/>
                  <a:pt x="4159825" y="6268771"/>
                  <a:pt x="4177241" y="6268771"/>
                </a:cubicBezTo>
                <a:cubicBezTo>
                  <a:pt x="4177241" y="6268771"/>
                  <a:pt x="4177241" y="6268771"/>
                  <a:pt x="4194657" y="6268771"/>
                </a:cubicBezTo>
                <a:cubicBezTo>
                  <a:pt x="4226007" y="6268771"/>
                  <a:pt x="4239940" y="6290024"/>
                  <a:pt x="4239940" y="6307735"/>
                </a:cubicBezTo>
                <a:cubicBezTo>
                  <a:pt x="4239940" y="6332529"/>
                  <a:pt x="4222523" y="6346697"/>
                  <a:pt x="4191174" y="6346697"/>
                </a:cubicBezTo>
                <a:cubicBezTo>
                  <a:pt x="4170274" y="6346697"/>
                  <a:pt x="4152859" y="6346697"/>
                  <a:pt x="4145892" y="6346697"/>
                </a:cubicBezTo>
                <a:cubicBezTo>
                  <a:pt x="4145892" y="6346697"/>
                  <a:pt x="4145892" y="6346697"/>
                  <a:pt x="4145892" y="6268771"/>
                </a:cubicBezTo>
                <a:close/>
                <a:moveTo>
                  <a:pt x="4563063" y="6255336"/>
                </a:moveTo>
                <a:cubicBezTo>
                  <a:pt x="4563063" y="6255336"/>
                  <a:pt x="4563063" y="6255336"/>
                  <a:pt x="4531410" y="6262370"/>
                </a:cubicBezTo>
                <a:cubicBezTo>
                  <a:pt x="4527893" y="6262370"/>
                  <a:pt x="4527893" y="6265887"/>
                  <a:pt x="4527893" y="6269404"/>
                </a:cubicBezTo>
                <a:cubicBezTo>
                  <a:pt x="4527893" y="6269404"/>
                  <a:pt x="4527893" y="6269404"/>
                  <a:pt x="4527893" y="6301056"/>
                </a:cubicBezTo>
                <a:cubicBezTo>
                  <a:pt x="4527893" y="6301056"/>
                  <a:pt x="4527893" y="6301056"/>
                  <a:pt x="4510308" y="6301056"/>
                </a:cubicBezTo>
                <a:cubicBezTo>
                  <a:pt x="4506792" y="6301056"/>
                  <a:pt x="4503275" y="6301056"/>
                  <a:pt x="4503275" y="6308090"/>
                </a:cubicBezTo>
                <a:cubicBezTo>
                  <a:pt x="4503275" y="6308090"/>
                  <a:pt x="4503275" y="6308090"/>
                  <a:pt x="4503275" y="6332708"/>
                </a:cubicBezTo>
                <a:cubicBezTo>
                  <a:pt x="4503275" y="6336226"/>
                  <a:pt x="4506792" y="6339742"/>
                  <a:pt x="4510308" y="6339742"/>
                </a:cubicBezTo>
                <a:cubicBezTo>
                  <a:pt x="4510308" y="6339742"/>
                  <a:pt x="4510308" y="6339742"/>
                  <a:pt x="4527893" y="6339742"/>
                </a:cubicBezTo>
                <a:cubicBezTo>
                  <a:pt x="4527893" y="6339742"/>
                  <a:pt x="4527893" y="6339742"/>
                  <a:pt x="4527893" y="6424149"/>
                </a:cubicBezTo>
                <a:cubicBezTo>
                  <a:pt x="4527893" y="6476902"/>
                  <a:pt x="4541961" y="6494487"/>
                  <a:pt x="4584164" y="6494487"/>
                </a:cubicBezTo>
                <a:cubicBezTo>
                  <a:pt x="4594715" y="6494487"/>
                  <a:pt x="4605266" y="6490971"/>
                  <a:pt x="4615817" y="6490971"/>
                </a:cubicBezTo>
                <a:cubicBezTo>
                  <a:pt x="4619334" y="6490971"/>
                  <a:pt x="4622851" y="6487454"/>
                  <a:pt x="4622851" y="6483936"/>
                </a:cubicBezTo>
                <a:cubicBezTo>
                  <a:pt x="4622851" y="6483936"/>
                  <a:pt x="4622851" y="6483936"/>
                  <a:pt x="4622851" y="6459318"/>
                </a:cubicBezTo>
                <a:cubicBezTo>
                  <a:pt x="4622851" y="6455801"/>
                  <a:pt x="4619334" y="6452284"/>
                  <a:pt x="4615817" y="6452284"/>
                </a:cubicBezTo>
                <a:cubicBezTo>
                  <a:pt x="4608783" y="6452284"/>
                  <a:pt x="4598232" y="6452284"/>
                  <a:pt x="4591198" y="6452284"/>
                </a:cubicBezTo>
                <a:cubicBezTo>
                  <a:pt x="4570096" y="6452284"/>
                  <a:pt x="4570096" y="6445250"/>
                  <a:pt x="4570096" y="6417115"/>
                </a:cubicBezTo>
                <a:cubicBezTo>
                  <a:pt x="4570096" y="6417115"/>
                  <a:pt x="4570096" y="6417115"/>
                  <a:pt x="4570096" y="6339742"/>
                </a:cubicBezTo>
                <a:cubicBezTo>
                  <a:pt x="4570096" y="6339742"/>
                  <a:pt x="4570096" y="6339742"/>
                  <a:pt x="4615817" y="6339742"/>
                </a:cubicBezTo>
                <a:cubicBezTo>
                  <a:pt x="4619334" y="6339742"/>
                  <a:pt x="4622851" y="6336226"/>
                  <a:pt x="4622851" y="6332708"/>
                </a:cubicBezTo>
                <a:cubicBezTo>
                  <a:pt x="4622851" y="6332708"/>
                  <a:pt x="4622851" y="6332708"/>
                  <a:pt x="4622851" y="6308090"/>
                </a:cubicBezTo>
                <a:cubicBezTo>
                  <a:pt x="4622851" y="6301056"/>
                  <a:pt x="4619334" y="6301056"/>
                  <a:pt x="4615817" y="6301056"/>
                </a:cubicBezTo>
                <a:cubicBezTo>
                  <a:pt x="4615817" y="6301056"/>
                  <a:pt x="4615817" y="6301056"/>
                  <a:pt x="4570096" y="6301056"/>
                </a:cubicBezTo>
                <a:cubicBezTo>
                  <a:pt x="4570096" y="6301056"/>
                  <a:pt x="4570096" y="6301056"/>
                  <a:pt x="4570096" y="6262370"/>
                </a:cubicBezTo>
                <a:cubicBezTo>
                  <a:pt x="4570096" y="6258853"/>
                  <a:pt x="4570096" y="6258853"/>
                  <a:pt x="4566580" y="6255336"/>
                </a:cubicBezTo>
                <a:cubicBezTo>
                  <a:pt x="4566580" y="6255336"/>
                  <a:pt x="4563063" y="6255336"/>
                  <a:pt x="4563063" y="6255336"/>
                </a:cubicBezTo>
                <a:close/>
                <a:moveTo>
                  <a:pt x="4187668" y="6227122"/>
                </a:moveTo>
                <a:cubicBezTo>
                  <a:pt x="4177174" y="6227122"/>
                  <a:pt x="4145689" y="6227122"/>
                  <a:pt x="4107208" y="6230633"/>
                </a:cubicBezTo>
                <a:cubicBezTo>
                  <a:pt x="4103710" y="6230633"/>
                  <a:pt x="4100211" y="6234144"/>
                  <a:pt x="4100211" y="6237655"/>
                </a:cubicBezTo>
                <a:cubicBezTo>
                  <a:pt x="4100211" y="6237655"/>
                  <a:pt x="4100211" y="6237655"/>
                  <a:pt x="4100211" y="6483435"/>
                </a:cubicBezTo>
                <a:cubicBezTo>
                  <a:pt x="4100211" y="6486946"/>
                  <a:pt x="4103710" y="6490457"/>
                  <a:pt x="4107208" y="6490457"/>
                </a:cubicBezTo>
                <a:cubicBezTo>
                  <a:pt x="4107208" y="6490457"/>
                  <a:pt x="4107208" y="6490457"/>
                  <a:pt x="4138693" y="6490457"/>
                </a:cubicBezTo>
                <a:cubicBezTo>
                  <a:pt x="4142191" y="6490457"/>
                  <a:pt x="4145689" y="6486946"/>
                  <a:pt x="4145689" y="6483435"/>
                </a:cubicBezTo>
                <a:cubicBezTo>
                  <a:pt x="4145689" y="6483435"/>
                  <a:pt x="4145689" y="6483435"/>
                  <a:pt x="4145689" y="6385123"/>
                </a:cubicBezTo>
                <a:cubicBezTo>
                  <a:pt x="4156184" y="6388634"/>
                  <a:pt x="4173675" y="6388634"/>
                  <a:pt x="4194665" y="6388634"/>
                </a:cubicBezTo>
                <a:cubicBezTo>
                  <a:pt x="4194665" y="6388634"/>
                  <a:pt x="4194665" y="6388634"/>
                  <a:pt x="4240143" y="6486946"/>
                </a:cubicBezTo>
                <a:cubicBezTo>
                  <a:pt x="4240143" y="6486946"/>
                  <a:pt x="4243641" y="6490457"/>
                  <a:pt x="4247139" y="6490457"/>
                </a:cubicBezTo>
                <a:cubicBezTo>
                  <a:pt x="4247139" y="6490457"/>
                  <a:pt x="4247139" y="6490457"/>
                  <a:pt x="4278624" y="6490457"/>
                </a:cubicBezTo>
                <a:cubicBezTo>
                  <a:pt x="4282122" y="6490457"/>
                  <a:pt x="4285620" y="6486946"/>
                  <a:pt x="4285620" y="6486946"/>
                </a:cubicBezTo>
                <a:cubicBezTo>
                  <a:pt x="4285620" y="6483435"/>
                  <a:pt x="4285620" y="6483435"/>
                  <a:pt x="4285620" y="6479924"/>
                </a:cubicBezTo>
                <a:lnTo>
                  <a:pt x="4240143" y="6374590"/>
                </a:lnTo>
                <a:cubicBezTo>
                  <a:pt x="4271627" y="6360545"/>
                  <a:pt x="4285620" y="6339478"/>
                  <a:pt x="4285620" y="6307878"/>
                </a:cubicBezTo>
                <a:cubicBezTo>
                  <a:pt x="4285620" y="6269255"/>
                  <a:pt x="4268129" y="6227122"/>
                  <a:pt x="4194665" y="6227122"/>
                </a:cubicBezTo>
                <a:cubicBezTo>
                  <a:pt x="4194665" y="6227122"/>
                  <a:pt x="4191167" y="6227122"/>
                  <a:pt x="4187668" y="6227122"/>
                </a:cubicBezTo>
                <a:close/>
                <a:moveTo>
                  <a:pt x="5743186" y="6196200"/>
                </a:moveTo>
                <a:cubicBezTo>
                  <a:pt x="5745365" y="6196641"/>
                  <a:pt x="5747980" y="6198404"/>
                  <a:pt x="5749722" y="6201931"/>
                </a:cubicBezTo>
                <a:cubicBezTo>
                  <a:pt x="5805498" y="6258361"/>
                  <a:pt x="5833385" y="6350058"/>
                  <a:pt x="5812470" y="6441755"/>
                </a:cubicBezTo>
                <a:cubicBezTo>
                  <a:pt x="5812470" y="6445282"/>
                  <a:pt x="5808984" y="6448808"/>
                  <a:pt x="5802012" y="6445282"/>
                </a:cubicBezTo>
                <a:cubicBezTo>
                  <a:pt x="5802012" y="6445282"/>
                  <a:pt x="5802012" y="6445282"/>
                  <a:pt x="5763666" y="6434701"/>
                </a:cubicBezTo>
                <a:cubicBezTo>
                  <a:pt x="5760180" y="6434701"/>
                  <a:pt x="5756694" y="6431174"/>
                  <a:pt x="5756694" y="6424121"/>
                </a:cubicBezTo>
                <a:cubicBezTo>
                  <a:pt x="5770638" y="6350058"/>
                  <a:pt x="5753208" y="6290101"/>
                  <a:pt x="5711377" y="6244253"/>
                </a:cubicBezTo>
                <a:cubicBezTo>
                  <a:pt x="5704405" y="6240727"/>
                  <a:pt x="5704405" y="6233672"/>
                  <a:pt x="5711377" y="6230146"/>
                </a:cubicBezTo>
                <a:cubicBezTo>
                  <a:pt x="5711377" y="6230146"/>
                  <a:pt x="5711377" y="6230146"/>
                  <a:pt x="5739264" y="6198404"/>
                </a:cubicBezTo>
                <a:cubicBezTo>
                  <a:pt x="5739264" y="6196641"/>
                  <a:pt x="5741008" y="6195759"/>
                  <a:pt x="5743186" y="6196200"/>
                </a:cubicBezTo>
                <a:close/>
                <a:moveTo>
                  <a:pt x="5362923" y="6196200"/>
                </a:moveTo>
                <a:cubicBezTo>
                  <a:pt x="5365124" y="6195759"/>
                  <a:pt x="5366885" y="6196641"/>
                  <a:pt x="5366885" y="6198404"/>
                </a:cubicBezTo>
                <a:cubicBezTo>
                  <a:pt x="5366885" y="6198404"/>
                  <a:pt x="5366885" y="6198404"/>
                  <a:pt x="5398585" y="6230146"/>
                </a:cubicBezTo>
                <a:cubicBezTo>
                  <a:pt x="5402108" y="6233672"/>
                  <a:pt x="5402108" y="6240727"/>
                  <a:pt x="5395063" y="6244253"/>
                </a:cubicBezTo>
                <a:cubicBezTo>
                  <a:pt x="5352796" y="6290101"/>
                  <a:pt x="5335184" y="6350058"/>
                  <a:pt x="5349274" y="6424121"/>
                </a:cubicBezTo>
                <a:cubicBezTo>
                  <a:pt x="5349274" y="6431174"/>
                  <a:pt x="5345752" y="6434701"/>
                  <a:pt x="5342229" y="6434701"/>
                </a:cubicBezTo>
                <a:cubicBezTo>
                  <a:pt x="5342229" y="6434701"/>
                  <a:pt x="5342229" y="6434701"/>
                  <a:pt x="5303484" y="6445282"/>
                </a:cubicBezTo>
                <a:cubicBezTo>
                  <a:pt x="5296439" y="6448808"/>
                  <a:pt x="5292917" y="6445282"/>
                  <a:pt x="5292917" y="6441755"/>
                </a:cubicBezTo>
                <a:cubicBezTo>
                  <a:pt x="5271783" y="6350058"/>
                  <a:pt x="5299962" y="6258361"/>
                  <a:pt x="5356318" y="6201931"/>
                </a:cubicBezTo>
                <a:cubicBezTo>
                  <a:pt x="5358079" y="6198404"/>
                  <a:pt x="5360721" y="6196641"/>
                  <a:pt x="5362923" y="6196200"/>
                </a:cubicBezTo>
                <a:close/>
                <a:moveTo>
                  <a:pt x="5581605" y="6190846"/>
                </a:moveTo>
                <a:cubicBezTo>
                  <a:pt x="5585098" y="6190846"/>
                  <a:pt x="5585098" y="6190846"/>
                  <a:pt x="5588592" y="6190846"/>
                </a:cubicBezTo>
                <a:cubicBezTo>
                  <a:pt x="5634003" y="6201442"/>
                  <a:pt x="5665442" y="6219099"/>
                  <a:pt x="5696882" y="6254415"/>
                </a:cubicBezTo>
                <a:cubicBezTo>
                  <a:pt x="5700375" y="6257947"/>
                  <a:pt x="5700375" y="6257947"/>
                  <a:pt x="5700375" y="6261479"/>
                </a:cubicBezTo>
                <a:cubicBezTo>
                  <a:pt x="5700375" y="6265010"/>
                  <a:pt x="5696882" y="6265010"/>
                  <a:pt x="5693388" y="6268542"/>
                </a:cubicBezTo>
                <a:cubicBezTo>
                  <a:pt x="5693388" y="6268542"/>
                  <a:pt x="5693388" y="6268542"/>
                  <a:pt x="5602565" y="6314453"/>
                </a:cubicBezTo>
                <a:cubicBezTo>
                  <a:pt x="5599071" y="6314453"/>
                  <a:pt x="5595578" y="6314453"/>
                  <a:pt x="5592084" y="6314453"/>
                </a:cubicBezTo>
                <a:cubicBezTo>
                  <a:pt x="5588592" y="6310921"/>
                  <a:pt x="5588592" y="6307389"/>
                  <a:pt x="5585098" y="6303858"/>
                </a:cubicBezTo>
                <a:cubicBezTo>
                  <a:pt x="5585098" y="6303858"/>
                  <a:pt x="5585098" y="6303858"/>
                  <a:pt x="5578112" y="6201442"/>
                </a:cubicBezTo>
                <a:cubicBezTo>
                  <a:pt x="5578112" y="6197910"/>
                  <a:pt x="5578112" y="6194378"/>
                  <a:pt x="5581605" y="6190846"/>
                </a:cubicBezTo>
                <a:close/>
                <a:moveTo>
                  <a:pt x="5517922" y="6190846"/>
                </a:moveTo>
                <a:cubicBezTo>
                  <a:pt x="5521414" y="6190846"/>
                  <a:pt x="5521414" y="6190846"/>
                  <a:pt x="5524908" y="6190846"/>
                </a:cubicBezTo>
                <a:cubicBezTo>
                  <a:pt x="5524908" y="6194378"/>
                  <a:pt x="5528401" y="6197910"/>
                  <a:pt x="5528401" y="6201442"/>
                </a:cubicBezTo>
                <a:cubicBezTo>
                  <a:pt x="5528401" y="6201442"/>
                  <a:pt x="5528401" y="6201442"/>
                  <a:pt x="5517922" y="6307389"/>
                </a:cubicBezTo>
                <a:cubicBezTo>
                  <a:pt x="5517922" y="6310921"/>
                  <a:pt x="5517922" y="6314453"/>
                  <a:pt x="5514428" y="6314453"/>
                </a:cubicBezTo>
                <a:cubicBezTo>
                  <a:pt x="5510935" y="6314453"/>
                  <a:pt x="5507442" y="6314453"/>
                  <a:pt x="5503949" y="6314453"/>
                </a:cubicBezTo>
                <a:cubicBezTo>
                  <a:pt x="5503949" y="6314453"/>
                  <a:pt x="5503949" y="6314453"/>
                  <a:pt x="5413124" y="6268542"/>
                </a:cubicBezTo>
                <a:cubicBezTo>
                  <a:pt x="5409632" y="6268542"/>
                  <a:pt x="5406138" y="6265010"/>
                  <a:pt x="5406138" y="6261479"/>
                </a:cubicBezTo>
                <a:cubicBezTo>
                  <a:pt x="5406138" y="6261479"/>
                  <a:pt x="5406138" y="6257947"/>
                  <a:pt x="5409632" y="6254415"/>
                </a:cubicBezTo>
                <a:cubicBezTo>
                  <a:pt x="5441070" y="6222631"/>
                  <a:pt x="5472509" y="6201442"/>
                  <a:pt x="5517922" y="6190846"/>
                </a:cubicBezTo>
                <a:close/>
                <a:moveTo>
                  <a:pt x="5436772" y="6155914"/>
                </a:moveTo>
                <a:cubicBezTo>
                  <a:pt x="5440265" y="6155914"/>
                  <a:pt x="5443758" y="6159609"/>
                  <a:pt x="5443758" y="6163304"/>
                </a:cubicBezTo>
                <a:cubicBezTo>
                  <a:pt x="5443758" y="6166999"/>
                  <a:pt x="5443758" y="6166999"/>
                  <a:pt x="5440265" y="6166999"/>
                </a:cubicBezTo>
                <a:cubicBezTo>
                  <a:pt x="5440265" y="6166999"/>
                  <a:pt x="5440265" y="6166999"/>
                  <a:pt x="5433278" y="6170694"/>
                </a:cubicBezTo>
                <a:cubicBezTo>
                  <a:pt x="5433278" y="6170694"/>
                  <a:pt x="5433278" y="6170694"/>
                  <a:pt x="5429785" y="6163304"/>
                </a:cubicBezTo>
                <a:cubicBezTo>
                  <a:pt x="5429785" y="6163304"/>
                  <a:pt x="5429785" y="6163304"/>
                  <a:pt x="5426292" y="6163304"/>
                </a:cubicBezTo>
                <a:cubicBezTo>
                  <a:pt x="5429785" y="6159609"/>
                  <a:pt x="5433278" y="6159609"/>
                  <a:pt x="5436772" y="6155914"/>
                </a:cubicBezTo>
                <a:close/>
                <a:moveTo>
                  <a:pt x="5433297" y="6148717"/>
                </a:moveTo>
                <a:cubicBezTo>
                  <a:pt x="5429746" y="6152267"/>
                  <a:pt x="5422645" y="6155819"/>
                  <a:pt x="5415543" y="6159369"/>
                </a:cubicBezTo>
                <a:cubicBezTo>
                  <a:pt x="5415543" y="6159369"/>
                  <a:pt x="5415543" y="6159369"/>
                  <a:pt x="5419094" y="6162920"/>
                </a:cubicBezTo>
                <a:lnTo>
                  <a:pt x="5436848" y="6194878"/>
                </a:lnTo>
                <a:cubicBezTo>
                  <a:pt x="5440399" y="6194878"/>
                  <a:pt x="5440399" y="6191326"/>
                  <a:pt x="5443950" y="6191326"/>
                </a:cubicBezTo>
                <a:cubicBezTo>
                  <a:pt x="5443950" y="6191326"/>
                  <a:pt x="5443950" y="6191326"/>
                  <a:pt x="5436848" y="6177123"/>
                </a:cubicBezTo>
                <a:cubicBezTo>
                  <a:pt x="5436848" y="6177123"/>
                  <a:pt x="5436848" y="6177123"/>
                  <a:pt x="5443950" y="6173573"/>
                </a:cubicBezTo>
                <a:cubicBezTo>
                  <a:pt x="5443950" y="6173573"/>
                  <a:pt x="5443950" y="6173573"/>
                  <a:pt x="5458153" y="6184225"/>
                </a:cubicBezTo>
                <a:cubicBezTo>
                  <a:pt x="5461704" y="6180674"/>
                  <a:pt x="5461704" y="6180674"/>
                  <a:pt x="5465255" y="6180674"/>
                </a:cubicBezTo>
                <a:cubicBezTo>
                  <a:pt x="5465255" y="6180674"/>
                  <a:pt x="5465255" y="6180674"/>
                  <a:pt x="5451052" y="6166471"/>
                </a:cubicBezTo>
                <a:cubicBezTo>
                  <a:pt x="5451052" y="6166471"/>
                  <a:pt x="5451052" y="6166471"/>
                  <a:pt x="5451052" y="6162920"/>
                </a:cubicBezTo>
                <a:cubicBezTo>
                  <a:pt x="5454602" y="6155819"/>
                  <a:pt x="5443950" y="6145166"/>
                  <a:pt x="5433297" y="6148717"/>
                </a:cubicBezTo>
                <a:close/>
                <a:moveTo>
                  <a:pt x="5654205" y="6142479"/>
                </a:moveTo>
                <a:cubicBezTo>
                  <a:pt x="5657748" y="6166663"/>
                  <a:pt x="5657748" y="6166663"/>
                  <a:pt x="5657748" y="6166663"/>
                </a:cubicBezTo>
                <a:cubicBezTo>
                  <a:pt x="5650663" y="6183937"/>
                  <a:pt x="5650663" y="6183937"/>
                  <a:pt x="5650663" y="6183937"/>
                </a:cubicBezTo>
                <a:lnTo>
                  <a:pt x="5657748" y="6190846"/>
                </a:lnTo>
                <a:cubicBezTo>
                  <a:pt x="5664832" y="6173572"/>
                  <a:pt x="5664832" y="6173572"/>
                  <a:pt x="5664832" y="6173572"/>
                </a:cubicBezTo>
                <a:cubicBezTo>
                  <a:pt x="5689626" y="6159753"/>
                  <a:pt x="5689626" y="6159753"/>
                  <a:pt x="5689626" y="6159753"/>
                </a:cubicBezTo>
                <a:cubicBezTo>
                  <a:pt x="5689626" y="6159753"/>
                  <a:pt x="5686084" y="6156298"/>
                  <a:pt x="5682543" y="6156298"/>
                </a:cubicBezTo>
                <a:cubicBezTo>
                  <a:pt x="5664832" y="6163208"/>
                  <a:pt x="5664832" y="6163208"/>
                  <a:pt x="5664832" y="6163208"/>
                </a:cubicBezTo>
                <a:cubicBezTo>
                  <a:pt x="5661290" y="6145933"/>
                  <a:pt x="5661290" y="6145933"/>
                  <a:pt x="5661290" y="6145933"/>
                </a:cubicBezTo>
                <a:cubicBezTo>
                  <a:pt x="5657748" y="6142479"/>
                  <a:pt x="5657748" y="6142479"/>
                  <a:pt x="5654205" y="6142479"/>
                </a:cubicBezTo>
                <a:close/>
                <a:moveTo>
                  <a:pt x="5619224" y="6138449"/>
                </a:moveTo>
                <a:cubicBezTo>
                  <a:pt x="5622717" y="6138449"/>
                  <a:pt x="5626211" y="6138449"/>
                  <a:pt x="5629705" y="6141808"/>
                </a:cubicBezTo>
                <a:cubicBezTo>
                  <a:pt x="5629705" y="6141808"/>
                  <a:pt x="5633197" y="6141808"/>
                  <a:pt x="5633197" y="6145167"/>
                </a:cubicBezTo>
                <a:cubicBezTo>
                  <a:pt x="5633197" y="6148525"/>
                  <a:pt x="5629705" y="6151884"/>
                  <a:pt x="5626211" y="6151884"/>
                </a:cubicBezTo>
                <a:cubicBezTo>
                  <a:pt x="5626211" y="6151884"/>
                  <a:pt x="5626211" y="6151884"/>
                  <a:pt x="5615731" y="6148525"/>
                </a:cubicBezTo>
                <a:lnTo>
                  <a:pt x="5615731" y="6145167"/>
                </a:lnTo>
                <a:cubicBezTo>
                  <a:pt x="5615731" y="6145167"/>
                  <a:pt x="5615731" y="6145167"/>
                  <a:pt x="5619224" y="6138449"/>
                </a:cubicBezTo>
                <a:close/>
                <a:moveTo>
                  <a:pt x="5486079" y="6137944"/>
                </a:moveTo>
                <a:cubicBezTo>
                  <a:pt x="5493134" y="6134417"/>
                  <a:pt x="5500187" y="6141472"/>
                  <a:pt x="5500187" y="6148525"/>
                </a:cubicBezTo>
                <a:cubicBezTo>
                  <a:pt x="5500187" y="6155579"/>
                  <a:pt x="5493134" y="6162632"/>
                  <a:pt x="5486079" y="6162632"/>
                </a:cubicBezTo>
                <a:cubicBezTo>
                  <a:pt x="5479026" y="6162632"/>
                  <a:pt x="5471972" y="6159106"/>
                  <a:pt x="5471972" y="6152052"/>
                </a:cubicBezTo>
                <a:cubicBezTo>
                  <a:pt x="5471972" y="6152052"/>
                  <a:pt x="5471972" y="6152052"/>
                  <a:pt x="5471972" y="6148525"/>
                </a:cubicBezTo>
                <a:cubicBezTo>
                  <a:pt x="5471972" y="6141472"/>
                  <a:pt x="5479026" y="6137944"/>
                  <a:pt x="5486079" y="6137944"/>
                </a:cubicBezTo>
                <a:close/>
                <a:moveTo>
                  <a:pt x="5574081" y="6131730"/>
                </a:moveTo>
                <a:cubicBezTo>
                  <a:pt x="5574081" y="6131730"/>
                  <a:pt x="5574081" y="6131730"/>
                  <a:pt x="5577440" y="6142210"/>
                </a:cubicBezTo>
                <a:cubicBezTo>
                  <a:pt x="5577440" y="6142210"/>
                  <a:pt x="5577440" y="6142210"/>
                  <a:pt x="5580799" y="6149197"/>
                </a:cubicBezTo>
                <a:cubicBezTo>
                  <a:pt x="5577440" y="6149197"/>
                  <a:pt x="5570722" y="6149197"/>
                  <a:pt x="5567363" y="6149197"/>
                </a:cubicBezTo>
                <a:lnTo>
                  <a:pt x="5570722" y="6142210"/>
                </a:lnTo>
                <a:cubicBezTo>
                  <a:pt x="5570722" y="6142210"/>
                  <a:pt x="5570722" y="6142210"/>
                  <a:pt x="5574081" y="6131730"/>
                </a:cubicBezTo>
                <a:close/>
                <a:moveTo>
                  <a:pt x="5482609" y="6131214"/>
                </a:moveTo>
                <a:cubicBezTo>
                  <a:pt x="5472195" y="6131214"/>
                  <a:pt x="5465254" y="6138242"/>
                  <a:pt x="5465254" y="6148784"/>
                </a:cubicBezTo>
                <a:cubicBezTo>
                  <a:pt x="5465254" y="6152297"/>
                  <a:pt x="5465254" y="6152297"/>
                  <a:pt x="5465254" y="6152297"/>
                </a:cubicBezTo>
                <a:cubicBezTo>
                  <a:pt x="5465254" y="6162839"/>
                  <a:pt x="5475666" y="6173381"/>
                  <a:pt x="5486079" y="6169867"/>
                </a:cubicBezTo>
                <a:cubicBezTo>
                  <a:pt x="5499963" y="6169867"/>
                  <a:pt x="5506904" y="6162839"/>
                  <a:pt x="5506904" y="6148784"/>
                </a:cubicBezTo>
                <a:cubicBezTo>
                  <a:pt x="5506904" y="6138242"/>
                  <a:pt x="5496492" y="6127700"/>
                  <a:pt x="5482609" y="6131214"/>
                </a:cubicBezTo>
                <a:close/>
                <a:moveTo>
                  <a:pt x="5612922" y="6127700"/>
                </a:moveTo>
                <a:cubicBezTo>
                  <a:pt x="5612922" y="6127700"/>
                  <a:pt x="5612922" y="6127700"/>
                  <a:pt x="5609380" y="6145454"/>
                </a:cubicBezTo>
                <a:cubicBezTo>
                  <a:pt x="5609380" y="6145454"/>
                  <a:pt x="5609380" y="6145454"/>
                  <a:pt x="5602296" y="6166759"/>
                </a:cubicBezTo>
                <a:cubicBezTo>
                  <a:pt x="5605837" y="6170310"/>
                  <a:pt x="5609380" y="6170310"/>
                  <a:pt x="5612922" y="6170310"/>
                </a:cubicBezTo>
                <a:lnTo>
                  <a:pt x="5616464" y="6156107"/>
                </a:lnTo>
                <a:cubicBezTo>
                  <a:pt x="5616464" y="6156107"/>
                  <a:pt x="5616464" y="6156107"/>
                  <a:pt x="5623548" y="6156107"/>
                </a:cubicBezTo>
                <a:cubicBezTo>
                  <a:pt x="5623548" y="6156107"/>
                  <a:pt x="5623548" y="6156107"/>
                  <a:pt x="5627090" y="6173861"/>
                </a:cubicBezTo>
                <a:cubicBezTo>
                  <a:pt x="5630632" y="6177412"/>
                  <a:pt x="5630632" y="6177412"/>
                  <a:pt x="5634175" y="6177412"/>
                </a:cubicBezTo>
                <a:cubicBezTo>
                  <a:pt x="5634175" y="6177412"/>
                  <a:pt x="5634175" y="6177412"/>
                  <a:pt x="5630632" y="6159658"/>
                </a:cubicBezTo>
                <a:cubicBezTo>
                  <a:pt x="5637717" y="6156107"/>
                  <a:pt x="5641259" y="6149005"/>
                  <a:pt x="5641259" y="6145454"/>
                </a:cubicBezTo>
                <a:cubicBezTo>
                  <a:pt x="5641259" y="6138353"/>
                  <a:pt x="5637717" y="6134802"/>
                  <a:pt x="5634175" y="6134802"/>
                </a:cubicBezTo>
                <a:cubicBezTo>
                  <a:pt x="5627090" y="6131251"/>
                  <a:pt x="5620006" y="6127700"/>
                  <a:pt x="5612922" y="6127700"/>
                </a:cubicBezTo>
                <a:close/>
                <a:moveTo>
                  <a:pt x="5570295" y="6120982"/>
                </a:moveTo>
                <a:cubicBezTo>
                  <a:pt x="5570295" y="6120982"/>
                  <a:pt x="5570295" y="6120982"/>
                  <a:pt x="5563211" y="6142066"/>
                </a:cubicBezTo>
                <a:cubicBezTo>
                  <a:pt x="5563211" y="6142066"/>
                  <a:pt x="5563211" y="6142066"/>
                  <a:pt x="5552585" y="6163149"/>
                </a:cubicBezTo>
                <a:cubicBezTo>
                  <a:pt x="5556127" y="6163149"/>
                  <a:pt x="5556127" y="6163149"/>
                  <a:pt x="5559669" y="6163149"/>
                </a:cubicBezTo>
                <a:lnTo>
                  <a:pt x="5563211" y="6156121"/>
                </a:lnTo>
                <a:cubicBezTo>
                  <a:pt x="5570295" y="6156121"/>
                  <a:pt x="5573838" y="6156121"/>
                  <a:pt x="5580922" y="6156121"/>
                </a:cubicBezTo>
                <a:cubicBezTo>
                  <a:pt x="5580922" y="6156121"/>
                  <a:pt x="5580922" y="6156121"/>
                  <a:pt x="5584464" y="6163149"/>
                </a:cubicBezTo>
                <a:cubicBezTo>
                  <a:pt x="5588006" y="6163149"/>
                  <a:pt x="5588006" y="6166663"/>
                  <a:pt x="5591548" y="6166663"/>
                </a:cubicBezTo>
                <a:cubicBezTo>
                  <a:pt x="5591548" y="6166663"/>
                  <a:pt x="5591548" y="6166663"/>
                  <a:pt x="5584464" y="6142066"/>
                </a:cubicBezTo>
                <a:cubicBezTo>
                  <a:pt x="5584464" y="6142066"/>
                  <a:pt x="5584464" y="6142066"/>
                  <a:pt x="5580922" y="6120982"/>
                </a:cubicBezTo>
                <a:cubicBezTo>
                  <a:pt x="5580922" y="6120982"/>
                  <a:pt x="5580922" y="6120982"/>
                  <a:pt x="5570295" y="6120982"/>
                </a:cubicBezTo>
                <a:close/>
                <a:moveTo>
                  <a:pt x="5549898" y="6120982"/>
                </a:moveTo>
                <a:cubicBezTo>
                  <a:pt x="5532187" y="6120982"/>
                  <a:pt x="5525103" y="6120982"/>
                  <a:pt x="5510934" y="6124453"/>
                </a:cubicBezTo>
                <a:cubicBezTo>
                  <a:pt x="5510934" y="6131394"/>
                  <a:pt x="5510934" y="6131394"/>
                  <a:pt x="5510934" y="6131394"/>
                </a:cubicBezTo>
                <a:lnTo>
                  <a:pt x="5525103" y="6127924"/>
                </a:lnTo>
                <a:cubicBezTo>
                  <a:pt x="5528645" y="6162632"/>
                  <a:pt x="5528645" y="6162632"/>
                  <a:pt x="5528645" y="6162632"/>
                </a:cubicBezTo>
                <a:cubicBezTo>
                  <a:pt x="5539271" y="6162632"/>
                  <a:pt x="5539271" y="6162632"/>
                  <a:pt x="5539271" y="6162632"/>
                </a:cubicBezTo>
                <a:cubicBezTo>
                  <a:pt x="5535729" y="6127924"/>
                  <a:pt x="5535729" y="6127924"/>
                  <a:pt x="5535729" y="6127924"/>
                </a:cubicBezTo>
                <a:cubicBezTo>
                  <a:pt x="5549898" y="6127924"/>
                  <a:pt x="5549898" y="6127924"/>
                  <a:pt x="5549898" y="6127924"/>
                </a:cubicBezTo>
                <a:cubicBezTo>
                  <a:pt x="5549898" y="6120982"/>
                  <a:pt x="5549898" y="6120982"/>
                  <a:pt x="5549898" y="6120982"/>
                </a:cubicBezTo>
                <a:close/>
                <a:moveTo>
                  <a:pt x="5100257" y="6120981"/>
                </a:moveTo>
                <a:cubicBezTo>
                  <a:pt x="5118171" y="6120981"/>
                  <a:pt x="5125336" y="6138448"/>
                  <a:pt x="5125336" y="6155913"/>
                </a:cubicBezTo>
                <a:lnTo>
                  <a:pt x="5071595" y="6155913"/>
                </a:lnTo>
                <a:cubicBezTo>
                  <a:pt x="5071595" y="6138448"/>
                  <a:pt x="5082343" y="6120981"/>
                  <a:pt x="5100257" y="6120981"/>
                </a:cubicBezTo>
                <a:close/>
                <a:moveTo>
                  <a:pt x="5552585" y="6114265"/>
                </a:moveTo>
                <a:cubicBezTo>
                  <a:pt x="5615759" y="6114265"/>
                  <a:pt x="5671914" y="6135224"/>
                  <a:pt x="5717539" y="6170156"/>
                </a:cubicBezTo>
                <a:cubicBezTo>
                  <a:pt x="5724558" y="6177143"/>
                  <a:pt x="5724558" y="6180636"/>
                  <a:pt x="5721049" y="6184129"/>
                </a:cubicBezTo>
                <a:cubicBezTo>
                  <a:pt x="5721049" y="6184129"/>
                  <a:pt x="5721049" y="6184129"/>
                  <a:pt x="5692972" y="6215569"/>
                </a:cubicBezTo>
                <a:cubicBezTo>
                  <a:pt x="5689462" y="6219061"/>
                  <a:pt x="5685952" y="6219061"/>
                  <a:pt x="5678933" y="6215569"/>
                </a:cubicBezTo>
                <a:cubicBezTo>
                  <a:pt x="5643837" y="6187623"/>
                  <a:pt x="5598210" y="6170156"/>
                  <a:pt x="5552585" y="6170156"/>
                </a:cubicBezTo>
                <a:cubicBezTo>
                  <a:pt x="5503450" y="6170156"/>
                  <a:pt x="5461334" y="6187623"/>
                  <a:pt x="5426236" y="6215569"/>
                </a:cubicBezTo>
                <a:cubicBezTo>
                  <a:pt x="5419217" y="6219061"/>
                  <a:pt x="5415708" y="6219061"/>
                  <a:pt x="5412198" y="6215569"/>
                </a:cubicBezTo>
                <a:cubicBezTo>
                  <a:pt x="5412198" y="6215569"/>
                  <a:pt x="5412198" y="6215569"/>
                  <a:pt x="5384121" y="6184129"/>
                </a:cubicBezTo>
                <a:cubicBezTo>
                  <a:pt x="5380611" y="6180636"/>
                  <a:pt x="5380611" y="6177143"/>
                  <a:pt x="5387630" y="6170156"/>
                </a:cubicBezTo>
                <a:cubicBezTo>
                  <a:pt x="5433256" y="6135224"/>
                  <a:pt x="5489411" y="6114265"/>
                  <a:pt x="5552585" y="6114265"/>
                </a:cubicBezTo>
                <a:close/>
                <a:moveTo>
                  <a:pt x="5100481" y="6114264"/>
                </a:moveTo>
                <a:cubicBezTo>
                  <a:pt x="5076113" y="6114264"/>
                  <a:pt x="5062189" y="6131778"/>
                  <a:pt x="5062189" y="6163304"/>
                </a:cubicBezTo>
                <a:cubicBezTo>
                  <a:pt x="5062189" y="6191326"/>
                  <a:pt x="5072632" y="6212343"/>
                  <a:pt x="5103962" y="6212343"/>
                </a:cubicBezTo>
                <a:cubicBezTo>
                  <a:pt x="5110924" y="6212343"/>
                  <a:pt x="5124848" y="6208840"/>
                  <a:pt x="5131810" y="6205337"/>
                </a:cubicBezTo>
                <a:lnTo>
                  <a:pt x="5131810" y="6194829"/>
                </a:lnTo>
                <a:cubicBezTo>
                  <a:pt x="5124848" y="6198332"/>
                  <a:pt x="5114404" y="6201834"/>
                  <a:pt x="5103962" y="6201834"/>
                </a:cubicBezTo>
                <a:cubicBezTo>
                  <a:pt x="5083076" y="6201834"/>
                  <a:pt x="5072632" y="6184320"/>
                  <a:pt x="5072632" y="6166807"/>
                </a:cubicBezTo>
                <a:cubicBezTo>
                  <a:pt x="5072632" y="6166807"/>
                  <a:pt x="5072632" y="6166807"/>
                  <a:pt x="5138772" y="6166807"/>
                </a:cubicBezTo>
                <a:cubicBezTo>
                  <a:pt x="5138772" y="6166807"/>
                  <a:pt x="5138772" y="6166807"/>
                  <a:pt x="5138772" y="6159801"/>
                </a:cubicBezTo>
                <a:cubicBezTo>
                  <a:pt x="5138772" y="6135281"/>
                  <a:pt x="5128329" y="6114264"/>
                  <a:pt x="5100481" y="6114264"/>
                </a:cubicBezTo>
                <a:close/>
                <a:moveTo>
                  <a:pt x="4851253" y="6077988"/>
                </a:moveTo>
                <a:lnTo>
                  <a:pt x="4851253" y="6088736"/>
                </a:lnTo>
                <a:lnTo>
                  <a:pt x="4890216" y="6088736"/>
                </a:lnTo>
                <a:lnTo>
                  <a:pt x="4890216" y="6208312"/>
                </a:lnTo>
                <a:lnTo>
                  <a:pt x="4903652" y="6208312"/>
                </a:lnTo>
                <a:lnTo>
                  <a:pt x="4903652" y="6088736"/>
                </a:lnTo>
                <a:lnTo>
                  <a:pt x="4942614" y="6088736"/>
                </a:lnTo>
                <a:lnTo>
                  <a:pt x="4942614" y="6077988"/>
                </a:lnTo>
                <a:close/>
                <a:moveTo>
                  <a:pt x="4964111" y="6067239"/>
                </a:moveTo>
                <a:lnTo>
                  <a:pt x="4964111" y="6208312"/>
                </a:lnTo>
                <a:cubicBezTo>
                  <a:pt x="4964111" y="6208312"/>
                  <a:pt x="4964111" y="6208312"/>
                  <a:pt x="4974476" y="6208312"/>
                </a:cubicBezTo>
                <a:cubicBezTo>
                  <a:pt x="4974476" y="6208312"/>
                  <a:pt x="4974476" y="6208312"/>
                  <a:pt x="4974476" y="6158936"/>
                </a:cubicBezTo>
                <a:cubicBezTo>
                  <a:pt x="4974476" y="6141302"/>
                  <a:pt x="4981385" y="6120142"/>
                  <a:pt x="5002115" y="6120142"/>
                </a:cubicBezTo>
                <a:cubicBezTo>
                  <a:pt x="5022844" y="6120142"/>
                  <a:pt x="5022844" y="6134249"/>
                  <a:pt x="5022844" y="6151883"/>
                </a:cubicBezTo>
                <a:cubicBezTo>
                  <a:pt x="5022844" y="6151883"/>
                  <a:pt x="5022844" y="6151883"/>
                  <a:pt x="5022844" y="6208312"/>
                </a:cubicBezTo>
                <a:cubicBezTo>
                  <a:pt x="5022844" y="6208312"/>
                  <a:pt x="5022844" y="6208312"/>
                  <a:pt x="5036662" y="6208312"/>
                </a:cubicBezTo>
                <a:cubicBezTo>
                  <a:pt x="5036662" y="6208312"/>
                  <a:pt x="5036662" y="6208312"/>
                  <a:pt x="5036662" y="6151883"/>
                </a:cubicBezTo>
                <a:cubicBezTo>
                  <a:pt x="5036662" y="6127195"/>
                  <a:pt x="5029753" y="6113088"/>
                  <a:pt x="5005569" y="6113088"/>
                </a:cubicBezTo>
                <a:cubicBezTo>
                  <a:pt x="4991750" y="6113088"/>
                  <a:pt x="4981385" y="6120142"/>
                  <a:pt x="4974476" y="6130722"/>
                </a:cubicBezTo>
                <a:cubicBezTo>
                  <a:pt x="4974476" y="6130722"/>
                  <a:pt x="4974476" y="6130722"/>
                  <a:pt x="4974476" y="6067239"/>
                </a:cubicBezTo>
                <a:cubicBezTo>
                  <a:pt x="4974476" y="6067239"/>
                  <a:pt x="4974476" y="6067239"/>
                  <a:pt x="4964111" y="6067239"/>
                </a:cubicBezTo>
                <a:close/>
                <a:moveTo>
                  <a:pt x="5542739" y="6043056"/>
                </a:moveTo>
                <a:cubicBezTo>
                  <a:pt x="5532222" y="6060677"/>
                  <a:pt x="5528716" y="6078298"/>
                  <a:pt x="5528716" y="6095919"/>
                </a:cubicBezTo>
                <a:cubicBezTo>
                  <a:pt x="5525210" y="6095919"/>
                  <a:pt x="5507681" y="6099443"/>
                  <a:pt x="5504176" y="6099443"/>
                </a:cubicBezTo>
                <a:cubicBezTo>
                  <a:pt x="5500669" y="6081822"/>
                  <a:pt x="5490152" y="6064201"/>
                  <a:pt x="5479635" y="6053629"/>
                </a:cubicBezTo>
                <a:cubicBezTo>
                  <a:pt x="5479635" y="6053629"/>
                  <a:pt x="5479635" y="6053629"/>
                  <a:pt x="5476129" y="6053629"/>
                </a:cubicBezTo>
                <a:cubicBezTo>
                  <a:pt x="5469117" y="6053629"/>
                  <a:pt x="5462106" y="6057153"/>
                  <a:pt x="5455094" y="6057153"/>
                </a:cubicBezTo>
                <a:cubicBezTo>
                  <a:pt x="5455094" y="6057153"/>
                  <a:pt x="5455094" y="6057153"/>
                  <a:pt x="5455094" y="6060677"/>
                </a:cubicBezTo>
                <a:cubicBezTo>
                  <a:pt x="5451588" y="6067726"/>
                  <a:pt x="5451588" y="6074774"/>
                  <a:pt x="5451588" y="6085346"/>
                </a:cubicBezTo>
                <a:cubicBezTo>
                  <a:pt x="5451588" y="6095919"/>
                  <a:pt x="5451588" y="6102967"/>
                  <a:pt x="5455094" y="6113540"/>
                </a:cubicBezTo>
                <a:cubicBezTo>
                  <a:pt x="5451588" y="6113540"/>
                  <a:pt x="5434059" y="6120588"/>
                  <a:pt x="5434059" y="6120588"/>
                </a:cubicBezTo>
                <a:cubicBezTo>
                  <a:pt x="5423542" y="6106491"/>
                  <a:pt x="5409518" y="6092395"/>
                  <a:pt x="5395495" y="6085346"/>
                </a:cubicBezTo>
                <a:cubicBezTo>
                  <a:pt x="5388484" y="6085346"/>
                  <a:pt x="5381472" y="6092395"/>
                  <a:pt x="5374460" y="6095919"/>
                </a:cubicBezTo>
                <a:cubicBezTo>
                  <a:pt x="5374460" y="6113540"/>
                  <a:pt x="5377966" y="6131161"/>
                  <a:pt x="5388484" y="6148781"/>
                </a:cubicBezTo>
                <a:cubicBezTo>
                  <a:pt x="5384978" y="6148781"/>
                  <a:pt x="5374460" y="6159354"/>
                  <a:pt x="5370954" y="6159354"/>
                </a:cubicBezTo>
                <a:cubicBezTo>
                  <a:pt x="5360437" y="6148781"/>
                  <a:pt x="5342908" y="6138209"/>
                  <a:pt x="5325379" y="6134685"/>
                </a:cubicBezTo>
                <a:cubicBezTo>
                  <a:pt x="5318367" y="6138209"/>
                  <a:pt x="5311356" y="6145257"/>
                  <a:pt x="5307850" y="6148781"/>
                </a:cubicBezTo>
                <a:cubicBezTo>
                  <a:pt x="5307850" y="6148781"/>
                  <a:pt x="5307850" y="6148781"/>
                  <a:pt x="5307850" y="6152305"/>
                </a:cubicBezTo>
                <a:cubicBezTo>
                  <a:pt x="5311356" y="6166403"/>
                  <a:pt x="5321873" y="6184023"/>
                  <a:pt x="5335896" y="6198120"/>
                </a:cubicBezTo>
                <a:cubicBezTo>
                  <a:pt x="5332390" y="6198120"/>
                  <a:pt x="5321873" y="6215741"/>
                  <a:pt x="5321873" y="6215741"/>
                </a:cubicBezTo>
                <a:cubicBezTo>
                  <a:pt x="5304344" y="6208692"/>
                  <a:pt x="5286815" y="6201644"/>
                  <a:pt x="5269286" y="6201644"/>
                </a:cubicBezTo>
                <a:cubicBezTo>
                  <a:pt x="5265780" y="6208692"/>
                  <a:pt x="5258768" y="6215741"/>
                  <a:pt x="5258768" y="6222789"/>
                </a:cubicBezTo>
                <a:cubicBezTo>
                  <a:pt x="5265780" y="6236886"/>
                  <a:pt x="5279803" y="6250982"/>
                  <a:pt x="5293827" y="6261556"/>
                </a:cubicBezTo>
                <a:cubicBezTo>
                  <a:pt x="5293827" y="6265080"/>
                  <a:pt x="5286815" y="6279176"/>
                  <a:pt x="5286815" y="6282700"/>
                </a:cubicBezTo>
                <a:cubicBezTo>
                  <a:pt x="5269286" y="6275652"/>
                  <a:pt x="5248251" y="6275652"/>
                  <a:pt x="5234228" y="6282700"/>
                </a:cubicBezTo>
                <a:cubicBezTo>
                  <a:pt x="5230722" y="6289749"/>
                  <a:pt x="5227216" y="6296797"/>
                  <a:pt x="5227216" y="6303845"/>
                </a:cubicBezTo>
                <a:cubicBezTo>
                  <a:pt x="5237733" y="6317942"/>
                  <a:pt x="5255262" y="6324990"/>
                  <a:pt x="5272791" y="6332039"/>
                </a:cubicBezTo>
                <a:cubicBezTo>
                  <a:pt x="5272791" y="6335563"/>
                  <a:pt x="5269286" y="6349659"/>
                  <a:pt x="5269286" y="6353183"/>
                </a:cubicBezTo>
                <a:cubicBezTo>
                  <a:pt x="5251757" y="6353183"/>
                  <a:pt x="5234228" y="6360232"/>
                  <a:pt x="5220205" y="6367281"/>
                </a:cubicBezTo>
                <a:cubicBezTo>
                  <a:pt x="5220205" y="6367281"/>
                  <a:pt x="5220205" y="6367281"/>
                  <a:pt x="5216698" y="6367281"/>
                </a:cubicBezTo>
                <a:cubicBezTo>
                  <a:pt x="5216698" y="6370805"/>
                  <a:pt x="5216698" y="6374329"/>
                  <a:pt x="5216698" y="6381377"/>
                </a:cubicBezTo>
                <a:cubicBezTo>
                  <a:pt x="5216698" y="6384901"/>
                  <a:pt x="5216698" y="6388425"/>
                  <a:pt x="5216698" y="6391950"/>
                </a:cubicBezTo>
                <a:cubicBezTo>
                  <a:pt x="5216698" y="6391950"/>
                  <a:pt x="5216698" y="6391950"/>
                  <a:pt x="5220205" y="6391950"/>
                </a:cubicBezTo>
                <a:cubicBezTo>
                  <a:pt x="5234228" y="6402523"/>
                  <a:pt x="5251757" y="6406047"/>
                  <a:pt x="5269286" y="6406047"/>
                </a:cubicBezTo>
                <a:cubicBezTo>
                  <a:pt x="5269286" y="6409571"/>
                  <a:pt x="5272791" y="6427192"/>
                  <a:pt x="5272791" y="6427192"/>
                </a:cubicBezTo>
                <a:cubicBezTo>
                  <a:pt x="5255262" y="6434240"/>
                  <a:pt x="5237733" y="6444812"/>
                  <a:pt x="5227216" y="6455385"/>
                </a:cubicBezTo>
                <a:cubicBezTo>
                  <a:pt x="5227216" y="6455385"/>
                  <a:pt x="5227216" y="6455385"/>
                  <a:pt x="5227216" y="6458909"/>
                </a:cubicBezTo>
                <a:cubicBezTo>
                  <a:pt x="5227216" y="6462434"/>
                  <a:pt x="5230722" y="6473006"/>
                  <a:pt x="5234228" y="6480054"/>
                </a:cubicBezTo>
                <a:cubicBezTo>
                  <a:pt x="5251757" y="6483578"/>
                  <a:pt x="5269286" y="6483578"/>
                  <a:pt x="5286815" y="6480054"/>
                </a:cubicBezTo>
                <a:cubicBezTo>
                  <a:pt x="5286815" y="6480054"/>
                  <a:pt x="5293827" y="6497675"/>
                  <a:pt x="5297332" y="6501200"/>
                </a:cubicBezTo>
                <a:cubicBezTo>
                  <a:pt x="5279803" y="6508248"/>
                  <a:pt x="5265780" y="6522344"/>
                  <a:pt x="5258768" y="6536441"/>
                </a:cubicBezTo>
                <a:cubicBezTo>
                  <a:pt x="5258768" y="6536441"/>
                  <a:pt x="5258768" y="6536441"/>
                  <a:pt x="5258768" y="6539965"/>
                </a:cubicBezTo>
                <a:cubicBezTo>
                  <a:pt x="5262274" y="6543489"/>
                  <a:pt x="5265780" y="6554062"/>
                  <a:pt x="5269286" y="6557586"/>
                </a:cubicBezTo>
                <a:cubicBezTo>
                  <a:pt x="5286815" y="6557586"/>
                  <a:pt x="5304344" y="6554062"/>
                  <a:pt x="5321873" y="6543489"/>
                </a:cubicBezTo>
                <a:cubicBezTo>
                  <a:pt x="5321873" y="6547014"/>
                  <a:pt x="5332390" y="6561110"/>
                  <a:pt x="5335896" y="6564635"/>
                </a:cubicBezTo>
                <a:cubicBezTo>
                  <a:pt x="5321873" y="6575207"/>
                  <a:pt x="5314861" y="6592827"/>
                  <a:pt x="5307850" y="6610449"/>
                </a:cubicBezTo>
                <a:cubicBezTo>
                  <a:pt x="5314861" y="6613973"/>
                  <a:pt x="5318367" y="6621021"/>
                  <a:pt x="5325379" y="6624545"/>
                </a:cubicBezTo>
                <a:cubicBezTo>
                  <a:pt x="5342908" y="6621021"/>
                  <a:pt x="5360437" y="6613973"/>
                  <a:pt x="5370954" y="6599877"/>
                </a:cubicBezTo>
                <a:cubicBezTo>
                  <a:pt x="5374460" y="6599877"/>
                  <a:pt x="5388484" y="6613973"/>
                  <a:pt x="5388484" y="6613973"/>
                </a:cubicBezTo>
                <a:cubicBezTo>
                  <a:pt x="5381472" y="6628069"/>
                  <a:pt x="5377966" y="6649215"/>
                  <a:pt x="5377966" y="6663311"/>
                </a:cubicBezTo>
                <a:cubicBezTo>
                  <a:pt x="5377966" y="6663311"/>
                  <a:pt x="5377966" y="6666836"/>
                  <a:pt x="5377966" y="6666836"/>
                </a:cubicBezTo>
                <a:cubicBezTo>
                  <a:pt x="5381472" y="6670360"/>
                  <a:pt x="5388484" y="6673884"/>
                  <a:pt x="5395495" y="6677408"/>
                </a:cubicBezTo>
                <a:cubicBezTo>
                  <a:pt x="5395495" y="6677408"/>
                  <a:pt x="5395495" y="6677408"/>
                  <a:pt x="5399001" y="6677408"/>
                </a:cubicBezTo>
                <a:cubicBezTo>
                  <a:pt x="5413024" y="6670360"/>
                  <a:pt x="5427047" y="6656263"/>
                  <a:pt x="5434059" y="6638642"/>
                </a:cubicBezTo>
                <a:cubicBezTo>
                  <a:pt x="5437564" y="6642166"/>
                  <a:pt x="5451588" y="6645691"/>
                  <a:pt x="5455094" y="6649215"/>
                </a:cubicBezTo>
                <a:cubicBezTo>
                  <a:pt x="5451588" y="6656263"/>
                  <a:pt x="5451588" y="6666836"/>
                  <a:pt x="5451588" y="6673884"/>
                </a:cubicBezTo>
                <a:cubicBezTo>
                  <a:pt x="5451588" y="6684456"/>
                  <a:pt x="5451588" y="6691505"/>
                  <a:pt x="5455094" y="6702078"/>
                </a:cubicBezTo>
                <a:cubicBezTo>
                  <a:pt x="5462106" y="6705602"/>
                  <a:pt x="5469117" y="6705602"/>
                  <a:pt x="5476129" y="6709126"/>
                </a:cubicBezTo>
                <a:cubicBezTo>
                  <a:pt x="5476129" y="6709126"/>
                  <a:pt x="5476129" y="6709126"/>
                  <a:pt x="5479635" y="6709126"/>
                </a:cubicBezTo>
                <a:cubicBezTo>
                  <a:pt x="5490152" y="6695029"/>
                  <a:pt x="5500669" y="6677408"/>
                  <a:pt x="5504176" y="6663311"/>
                </a:cubicBezTo>
                <a:cubicBezTo>
                  <a:pt x="5507681" y="6663311"/>
                  <a:pt x="5525210" y="6663311"/>
                  <a:pt x="5528716" y="6663311"/>
                </a:cubicBezTo>
                <a:cubicBezTo>
                  <a:pt x="5528716" y="6684456"/>
                  <a:pt x="5532222" y="6702078"/>
                  <a:pt x="5542739" y="6716174"/>
                </a:cubicBezTo>
                <a:cubicBezTo>
                  <a:pt x="5549751" y="6716174"/>
                  <a:pt x="5560268" y="6716174"/>
                  <a:pt x="5563774" y="6716174"/>
                </a:cubicBezTo>
                <a:cubicBezTo>
                  <a:pt x="5563774" y="6716174"/>
                  <a:pt x="5563774" y="6716174"/>
                  <a:pt x="5567280" y="6716174"/>
                </a:cubicBezTo>
                <a:cubicBezTo>
                  <a:pt x="5574291" y="6702078"/>
                  <a:pt x="5581303" y="6684456"/>
                  <a:pt x="5581303" y="6663311"/>
                </a:cubicBezTo>
                <a:cubicBezTo>
                  <a:pt x="5581303" y="6663311"/>
                  <a:pt x="5598832" y="6663311"/>
                  <a:pt x="5602339" y="6663311"/>
                </a:cubicBezTo>
                <a:cubicBezTo>
                  <a:pt x="5605844" y="6677408"/>
                  <a:pt x="5616361" y="6695029"/>
                  <a:pt x="5626879" y="6709126"/>
                </a:cubicBezTo>
                <a:cubicBezTo>
                  <a:pt x="5626879" y="6709126"/>
                  <a:pt x="5626879" y="6709126"/>
                  <a:pt x="5630385" y="6709126"/>
                </a:cubicBezTo>
                <a:cubicBezTo>
                  <a:pt x="5637396" y="6705602"/>
                  <a:pt x="5644408" y="6705602"/>
                  <a:pt x="5651420" y="6702078"/>
                </a:cubicBezTo>
                <a:cubicBezTo>
                  <a:pt x="5654925" y="6691505"/>
                  <a:pt x="5654925" y="6684456"/>
                  <a:pt x="5654925" y="6673884"/>
                </a:cubicBezTo>
                <a:cubicBezTo>
                  <a:pt x="5654925" y="6666836"/>
                  <a:pt x="5654925" y="6656263"/>
                  <a:pt x="5651420" y="6649215"/>
                </a:cubicBezTo>
                <a:cubicBezTo>
                  <a:pt x="5654925" y="6645691"/>
                  <a:pt x="5668949" y="6638642"/>
                  <a:pt x="5672454" y="6638642"/>
                </a:cubicBezTo>
                <a:cubicBezTo>
                  <a:pt x="5682972" y="6656263"/>
                  <a:pt x="5693490" y="6666836"/>
                  <a:pt x="5711019" y="6677408"/>
                </a:cubicBezTo>
                <a:cubicBezTo>
                  <a:pt x="5718030" y="6673884"/>
                  <a:pt x="5725042" y="6670360"/>
                  <a:pt x="5728547" y="6666836"/>
                </a:cubicBezTo>
                <a:cubicBezTo>
                  <a:pt x="5728547" y="6666836"/>
                  <a:pt x="5728547" y="6666836"/>
                  <a:pt x="5732054" y="6666836"/>
                </a:cubicBezTo>
                <a:cubicBezTo>
                  <a:pt x="5732054" y="6666836"/>
                  <a:pt x="5732054" y="6663311"/>
                  <a:pt x="5732054" y="6663311"/>
                </a:cubicBezTo>
                <a:cubicBezTo>
                  <a:pt x="5732054" y="6645691"/>
                  <a:pt x="5725042" y="6628069"/>
                  <a:pt x="5718030" y="6613973"/>
                </a:cubicBezTo>
                <a:cubicBezTo>
                  <a:pt x="5718030" y="6610449"/>
                  <a:pt x="5732054" y="6599877"/>
                  <a:pt x="5735559" y="6599877"/>
                </a:cubicBezTo>
                <a:cubicBezTo>
                  <a:pt x="5746076" y="6610449"/>
                  <a:pt x="5763606" y="6621021"/>
                  <a:pt x="5781135" y="6624545"/>
                </a:cubicBezTo>
                <a:cubicBezTo>
                  <a:pt x="5788146" y="6621021"/>
                  <a:pt x="5795158" y="6613973"/>
                  <a:pt x="5798664" y="6610449"/>
                </a:cubicBezTo>
                <a:cubicBezTo>
                  <a:pt x="5798664" y="6610449"/>
                  <a:pt x="5798664" y="6610449"/>
                  <a:pt x="5798664" y="6606925"/>
                </a:cubicBezTo>
                <a:cubicBezTo>
                  <a:pt x="5795158" y="6592827"/>
                  <a:pt x="5784641" y="6575207"/>
                  <a:pt x="5770617" y="6561110"/>
                </a:cubicBezTo>
                <a:cubicBezTo>
                  <a:pt x="5774123" y="6561110"/>
                  <a:pt x="5784641" y="6547014"/>
                  <a:pt x="5784641" y="6543489"/>
                </a:cubicBezTo>
                <a:cubicBezTo>
                  <a:pt x="5802170" y="6554062"/>
                  <a:pt x="5819699" y="6557586"/>
                  <a:pt x="5837228" y="6557586"/>
                </a:cubicBezTo>
                <a:cubicBezTo>
                  <a:pt x="5840734" y="6550538"/>
                  <a:pt x="5844239" y="6543489"/>
                  <a:pt x="5847746" y="6539965"/>
                </a:cubicBezTo>
                <a:cubicBezTo>
                  <a:pt x="5847746" y="6539965"/>
                  <a:pt x="5847746" y="6539965"/>
                  <a:pt x="5847746" y="6536441"/>
                </a:cubicBezTo>
                <a:cubicBezTo>
                  <a:pt x="5840734" y="6522344"/>
                  <a:pt x="5826710" y="6508248"/>
                  <a:pt x="5812688" y="6497675"/>
                </a:cubicBezTo>
                <a:cubicBezTo>
                  <a:pt x="5812688" y="6497675"/>
                  <a:pt x="5819699" y="6480054"/>
                  <a:pt x="5819699" y="6480054"/>
                </a:cubicBezTo>
                <a:cubicBezTo>
                  <a:pt x="5837228" y="6483578"/>
                  <a:pt x="5854757" y="6483578"/>
                  <a:pt x="5872286" y="6480054"/>
                </a:cubicBezTo>
                <a:cubicBezTo>
                  <a:pt x="5872286" y="6480054"/>
                  <a:pt x="5872286" y="6480054"/>
                  <a:pt x="5872286" y="6476530"/>
                </a:cubicBezTo>
                <a:cubicBezTo>
                  <a:pt x="5875792" y="6473006"/>
                  <a:pt x="5879298" y="6462434"/>
                  <a:pt x="5879298" y="6455385"/>
                </a:cubicBezTo>
                <a:cubicBezTo>
                  <a:pt x="5865275" y="6441288"/>
                  <a:pt x="5851251" y="6434240"/>
                  <a:pt x="5833722" y="6427192"/>
                </a:cubicBezTo>
                <a:cubicBezTo>
                  <a:pt x="5833722" y="6427192"/>
                  <a:pt x="5833722" y="6409571"/>
                  <a:pt x="5837228" y="6406047"/>
                </a:cubicBezTo>
                <a:cubicBezTo>
                  <a:pt x="5854757" y="6406047"/>
                  <a:pt x="5872286" y="6402523"/>
                  <a:pt x="5886310" y="6391950"/>
                </a:cubicBezTo>
                <a:cubicBezTo>
                  <a:pt x="5889815" y="6388425"/>
                  <a:pt x="5889815" y="6384901"/>
                  <a:pt x="5889815" y="6381377"/>
                </a:cubicBezTo>
                <a:cubicBezTo>
                  <a:pt x="5889815" y="6377853"/>
                  <a:pt x="5889815" y="6374329"/>
                  <a:pt x="5886310" y="6370805"/>
                </a:cubicBezTo>
                <a:cubicBezTo>
                  <a:pt x="5886310" y="6370805"/>
                  <a:pt x="5886310" y="6370805"/>
                  <a:pt x="5886310" y="6367281"/>
                </a:cubicBezTo>
                <a:cubicBezTo>
                  <a:pt x="5872286" y="6360232"/>
                  <a:pt x="5854757" y="6353183"/>
                  <a:pt x="5837228" y="6353183"/>
                </a:cubicBezTo>
                <a:cubicBezTo>
                  <a:pt x="5837228" y="6353183"/>
                  <a:pt x="5833722" y="6335563"/>
                  <a:pt x="5833722" y="6332039"/>
                </a:cubicBezTo>
                <a:cubicBezTo>
                  <a:pt x="5851251" y="6328515"/>
                  <a:pt x="5868780" y="6317942"/>
                  <a:pt x="5879298" y="6307370"/>
                </a:cubicBezTo>
                <a:cubicBezTo>
                  <a:pt x="5879298" y="6307370"/>
                  <a:pt x="5879298" y="6307370"/>
                  <a:pt x="5879298" y="6303845"/>
                </a:cubicBezTo>
                <a:cubicBezTo>
                  <a:pt x="5879298" y="6296797"/>
                  <a:pt x="5875792" y="6289749"/>
                  <a:pt x="5872286" y="6282700"/>
                </a:cubicBezTo>
                <a:cubicBezTo>
                  <a:pt x="5854757" y="6279176"/>
                  <a:pt x="5837228" y="6279176"/>
                  <a:pt x="5819699" y="6282700"/>
                </a:cubicBezTo>
                <a:cubicBezTo>
                  <a:pt x="5819699" y="6279176"/>
                  <a:pt x="5812688" y="6265080"/>
                  <a:pt x="5812688" y="6261556"/>
                </a:cubicBezTo>
                <a:cubicBezTo>
                  <a:pt x="5826710" y="6250982"/>
                  <a:pt x="5840734" y="6240410"/>
                  <a:pt x="5847746" y="6222789"/>
                </a:cubicBezTo>
                <a:cubicBezTo>
                  <a:pt x="5847746" y="6215741"/>
                  <a:pt x="5840734" y="6208692"/>
                  <a:pt x="5837228" y="6205168"/>
                </a:cubicBezTo>
                <a:cubicBezTo>
                  <a:pt x="5837228" y="6205168"/>
                  <a:pt x="5837228" y="6205168"/>
                  <a:pt x="5837228" y="6201644"/>
                </a:cubicBezTo>
                <a:cubicBezTo>
                  <a:pt x="5819699" y="6201644"/>
                  <a:pt x="5802170" y="6208692"/>
                  <a:pt x="5784641" y="6215741"/>
                </a:cubicBezTo>
                <a:cubicBezTo>
                  <a:pt x="5784641" y="6215741"/>
                  <a:pt x="5774123" y="6201644"/>
                  <a:pt x="5770617" y="6198120"/>
                </a:cubicBezTo>
                <a:cubicBezTo>
                  <a:pt x="5784641" y="6184023"/>
                  <a:pt x="5795158" y="6169927"/>
                  <a:pt x="5798664" y="6152305"/>
                </a:cubicBezTo>
                <a:cubicBezTo>
                  <a:pt x="5795158" y="6145257"/>
                  <a:pt x="5788146" y="6138209"/>
                  <a:pt x="5781135" y="6134685"/>
                </a:cubicBezTo>
                <a:cubicBezTo>
                  <a:pt x="5763606" y="6138209"/>
                  <a:pt x="5749583" y="6148781"/>
                  <a:pt x="5735559" y="6162879"/>
                </a:cubicBezTo>
                <a:cubicBezTo>
                  <a:pt x="5732054" y="6159354"/>
                  <a:pt x="5718030" y="6148781"/>
                  <a:pt x="5718030" y="6148781"/>
                </a:cubicBezTo>
                <a:cubicBezTo>
                  <a:pt x="5725042" y="6131161"/>
                  <a:pt x="5732054" y="6113540"/>
                  <a:pt x="5732054" y="6095919"/>
                </a:cubicBezTo>
                <a:cubicBezTo>
                  <a:pt x="5725042" y="6092395"/>
                  <a:pt x="5718030" y="6085346"/>
                  <a:pt x="5711019" y="6085346"/>
                </a:cubicBezTo>
                <a:cubicBezTo>
                  <a:pt x="5696995" y="6092395"/>
                  <a:pt x="5682972" y="6106491"/>
                  <a:pt x="5672454" y="6120588"/>
                </a:cubicBezTo>
                <a:cubicBezTo>
                  <a:pt x="5668949" y="6120588"/>
                  <a:pt x="5654925" y="6113540"/>
                  <a:pt x="5651420" y="6113540"/>
                </a:cubicBezTo>
                <a:cubicBezTo>
                  <a:pt x="5654925" y="6102967"/>
                  <a:pt x="5654925" y="6095919"/>
                  <a:pt x="5654925" y="6085346"/>
                </a:cubicBezTo>
                <a:cubicBezTo>
                  <a:pt x="5654925" y="6074774"/>
                  <a:pt x="5654925" y="6067726"/>
                  <a:pt x="5651420" y="6060677"/>
                </a:cubicBezTo>
                <a:cubicBezTo>
                  <a:pt x="5651420" y="6060677"/>
                  <a:pt x="5651420" y="6060677"/>
                  <a:pt x="5651420" y="6057153"/>
                </a:cubicBezTo>
                <a:cubicBezTo>
                  <a:pt x="5644408" y="6057153"/>
                  <a:pt x="5637396" y="6053629"/>
                  <a:pt x="5630385" y="6053629"/>
                </a:cubicBezTo>
                <a:cubicBezTo>
                  <a:pt x="5630385" y="6053629"/>
                  <a:pt x="5630385" y="6053629"/>
                  <a:pt x="5626879" y="6053629"/>
                </a:cubicBezTo>
                <a:cubicBezTo>
                  <a:pt x="5616361" y="6064201"/>
                  <a:pt x="5605844" y="6081822"/>
                  <a:pt x="5602339" y="6099443"/>
                </a:cubicBezTo>
                <a:cubicBezTo>
                  <a:pt x="5598832" y="6099443"/>
                  <a:pt x="5581303" y="6095919"/>
                  <a:pt x="5577798" y="6095919"/>
                </a:cubicBezTo>
                <a:cubicBezTo>
                  <a:pt x="5577798" y="6078298"/>
                  <a:pt x="5574291" y="6060677"/>
                  <a:pt x="5563774" y="6043056"/>
                </a:cubicBezTo>
                <a:cubicBezTo>
                  <a:pt x="5556763" y="6043056"/>
                  <a:pt x="5549751" y="6043056"/>
                  <a:pt x="5542739" y="6043056"/>
                </a:cubicBezTo>
                <a:close/>
                <a:moveTo>
                  <a:pt x="0" y="0"/>
                </a:moveTo>
                <a:lnTo>
                  <a:pt x="6096000" y="0"/>
                </a:lnTo>
                <a:lnTo>
                  <a:pt x="6096000" y="6858000"/>
                </a:lnTo>
                <a:lnTo>
                  <a:pt x="0" y="6858000"/>
                </a:lnTo>
                <a:close/>
              </a:path>
            </a:pathLst>
          </a:custGeom>
          <a:solidFill>
            <a:srgbClr val="01B4E7">
              <a:alpha val="60000"/>
            </a:srgbClr>
          </a:solidFill>
        </p:spPr>
        <p:txBody>
          <a:bodyPr vert="horz" wrap="square" lIns="91440" tIns="45720" rIns="91440" bIns="45720" rtlCol="0" anchor="b">
            <a:noAutofit/>
          </a:bodyPr>
          <a:lstStyle>
            <a:lvl1pPr>
              <a:defRPr lang="en-US" dirty="0">
                <a:solidFill>
                  <a:schemeClr val="tx1">
                    <a:alpha val="0"/>
                  </a:schemeClr>
                </a:solidFill>
              </a:defRPr>
            </a:lvl1pPr>
          </a:lstStyle>
          <a:p>
            <a:pPr marL="0" lvl="0" indent="0" algn="r">
              <a:buNone/>
            </a:pPr>
            <a:r>
              <a:rPr lang="en-US"/>
              <a:t> </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Slide Number Placeholder 5">
            <a:extLst>
              <a:ext uri="{FF2B5EF4-FFF2-40B4-BE49-F238E27FC236}">
                <a16:creationId xmlns:a16="http://schemas.microsoft.com/office/drawing/2014/main" id="{86011E95-A43E-42BE-BADC-044BB6274510}"/>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84812760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17458F"/>
          </a:solidFill>
        </p:spPr>
        <p:txBody>
          <a:bodyPr anchor="b"/>
          <a:lstStyle>
            <a:lvl1pPr marL="0" indent="0" algn="r">
              <a:buNone/>
              <a:defRPr>
                <a:solidFill>
                  <a:schemeClr val="tx1">
                    <a:alpha val="0"/>
                  </a:schemeClr>
                </a:solidFill>
              </a:defRPr>
            </a:lvl1pPr>
          </a:lstStyle>
          <a:p>
            <a:pPr lvl="0"/>
            <a:r>
              <a:rPr lang="en-US"/>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25940612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7DB56AF-4B87-40BA-AACA-91EF23DAEF6B}"/>
              </a:ext>
            </a:extLst>
          </p:cNvPr>
          <p:cNvSpPr/>
          <p:nvPr userDrawn="1"/>
        </p:nvSpPr>
        <p:spPr>
          <a:xfrm>
            <a:off x="0" y="1540042"/>
            <a:ext cx="12192000" cy="5317958"/>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AA8D5CE7-BEF2-4FE4-B11E-5B9925320D00}"/>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a:t>Click to edit Master title style</a:t>
            </a:r>
          </a:p>
        </p:txBody>
      </p:sp>
      <p:sp>
        <p:nvSpPr>
          <p:cNvPr id="6" name="TextBox 5" hidden="1">
            <a:extLst>
              <a:ext uri="{FF2B5EF4-FFF2-40B4-BE49-F238E27FC236}">
                <a16:creationId xmlns:a16="http://schemas.microsoft.com/office/drawing/2014/main" id="{F881E11F-8C40-406B-8C33-2D779A9666EE}"/>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2AEE185A-70FF-4A55-93AA-EBBF90E6E52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11" name="Rectangle 10" hidden="1">
            <a:extLst>
              <a:ext uri="{FF2B5EF4-FFF2-40B4-BE49-F238E27FC236}">
                <a16:creationId xmlns:a16="http://schemas.microsoft.com/office/drawing/2014/main" id="{E89C1C0D-FEFF-4DBE-B7EB-C7C2E923BA77}"/>
              </a:ext>
            </a:extLst>
          </p:cNvPr>
          <p:cNvSpPr/>
          <p:nvPr userDrawn="1"/>
        </p:nvSpPr>
        <p:spPr>
          <a:xfrm>
            <a:off x="0" y="6273113"/>
            <a:ext cx="4539049" cy="58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6899543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AEE19C2C-CAF3-4741-8F52-00E4422A13F8}"/>
              </a:ext>
            </a:extLst>
          </p:cNvPr>
          <p:cNvSpPr>
            <a:spLocks noGrp="1"/>
          </p:cNvSpPr>
          <p:nvPr>
            <p:ph type="title" hasCustomPrompt="1"/>
          </p:nvPr>
        </p:nvSpPr>
        <p:spPr>
          <a:xfrm>
            <a:off x="0" y="1"/>
            <a:ext cx="12192000" cy="939799"/>
          </a:xfrm>
          <a:noFill/>
        </p:spPr>
        <p:txBody>
          <a:bodyPr tIns="274320" bIns="91440" anchor="t">
            <a:normAutofit/>
          </a:bodyPr>
          <a:lstStyle>
            <a:lvl1pPr marL="398463" indent="0">
              <a:defRPr sz="4400" cap="all" baseline="0">
                <a:solidFill>
                  <a:srgbClr val="01B4E7"/>
                </a:solidFill>
              </a:defRPr>
            </a:lvl1pPr>
          </a:lstStyle>
          <a:p>
            <a:r>
              <a:rPr lang="en-US"/>
              <a:t>PHOTO HEADER WITH TEXT Subhead</a:t>
            </a:r>
          </a:p>
        </p:txBody>
      </p:sp>
      <p:sp>
        <p:nvSpPr>
          <p:cNvPr id="10" name="Subtitle 2">
            <a:extLst>
              <a:ext uri="{FF2B5EF4-FFF2-40B4-BE49-F238E27FC236}">
                <a16:creationId xmlns:a16="http://schemas.microsoft.com/office/drawing/2014/main" id="{3B73BEBA-ADDE-40D0-AC62-4FF8FDDBEAA5}"/>
              </a:ext>
            </a:extLst>
          </p:cNvPr>
          <p:cNvSpPr>
            <a:spLocks noGrp="1"/>
          </p:cNvSpPr>
          <p:nvPr>
            <p:ph type="subTitle" idx="13"/>
          </p:nvPr>
        </p:nvSpPr>
        <p:spPr>
          <a:xfrm>
            <a:off x="380999" y="1012898"/>
            <a:ext cx="11365894" cy="600002"/>
          </a:xfrm>
        </p:spPr>
        <p:txBody>
          <a:bodyPr>
            <a:normAutofit/>
          </a:bodyPr>
          <a:lstStyle>
            <a:lvl1pPr marL="0" indent="0" algn="l">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C74794E8-6A05-4ADA-8C35-21FE1E2A9FC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2" name="Slide Number Placeholder 5">
            <a:extLst>
              <a:ext uri="{FF2B5EF4-FFF2-40B4-BE49-F238E27FC236}">
                <a16:creationId xmlns:a16="http://schemas.microsoft.com/office/drawing/2014/main" id="{E616CDF5-DE71-477B-89CA-ABAF0CD39BE6}"/>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74536465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D84134-AF73-4C60-A1A9-43F1411D04B1}"/>
              </a:ext>
            </a:extLst>
          </p:cNvPr>
          <p:cNvSpPr>
            <a:spLocks noGrp="1"/>
          </p:cNvSpPr>
          <p:nvPr>
            <p:ph type="pic" sz="quarter" idx="13"/>
          </p:nvPr>
        </p:nvSpPr>
        <p:spPr>
          <a:xfrm>
            <a:off x="1" y="1"/>
            <a:ext cx="12192000" cy="2403334"/>
          </a:xfrm>
        </p:spPr>
        <p:txBody>
          <a:bodyPr/>
          <a:lstStyle/>
          <a:p>
            <a:endParaRPr lang="en-US" dirty="0"/>
          </a:p>
        </p:txBody>
      </p:sp>
      <p:sp>
        <p:nvSpPr>
          <p:cNvPr id="7" name="Rectangle 6">
            <a:extLst>
              <a:ext uri="{FF2B5EF4-FFF2-40B4-BE49-F238E27FC236}">
                <a16:creationId xmlns:a16="http://schemas.microsoft.com/office/drawing/2014/main" id="{88A776E0-39A8-48D5-80F8-035E16384242}"/>
              </a:ext>
            </a:extLst>
          </p:cNvPr>
          <p:cNvSpPr/>
          <p:nvPr userDrawn="1"/>
        </p:nvSpPr>
        <p:spPr>
          <a:xfrm>
            <a:off x="0" y="2403335"/>
            <a:ext cx="12192000" cy="4454664"/>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667653"/>
            <a:ext cx="11506199" cy="3773628"/>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7A3F1B4D-9E1F-465D-AFF7-028507FC44F4}"/>
              </a:ext>
            </a:extLst>
          </p:cNvPr>
          <p:cNvSpPr>
            <a:spLocks noGrp="1"/>
          </p:cNvSpPr>
          <p:nvPr>
            <p:ph type="body" sz="quarter" idx="14"/>
          </p:nvPr>
        </p:nvSpPr>
        <p:spPr>
          <a:xfrm>
            <a:off x="0" y="0"/>
            <a:ext cx="12192000" cy="2419070"/>
          </a:xfrm>
          <a:solidFill>
            <a:srgbClr val="48595D">
              <a:alpha val="70000"/>
            </a:srgbClr>
          </a:solidFill>
        </p:spPr>
        <p:txBody>
          <a:bodyPr lIns="822960" tIns="457200">
            <a:normAutofit/>
          </a:bodyPr>
          <a:lstStyle>
            <a:lvl1pPr marL="0" indent="0">
              <a:buNone/>
              <a:defRPr sz="4400" b="1">
                <a:solidFill>
                  <a:schemeClr val="bg1"/>
                </a:solidFill>
                <a:latin typeface="+mj-lt"/>
              </a:defRPr>
            </a:lvl1pPr>
          </a:lstStyle>
          <a:p>
            <a:pPr lvl="0"/>
            <a:r>
              <a:rPr lang="en-US"/>
              <a:t>Click to edit Master text styles</a:t>
            </a:r>
          </a:p>
        </p:txBody>
      </p:sp>
      <p:sp>
        <p:nvSpPr>
          <p:cNvPr id="8" name="TextBox 7" hidden="1">
            <a:extLst>
              <a:ext uri="{FF2B5EF4-FFF2-40B4-BE49-F238E27FC236}">
                <a16:creationId xmlns:a16="http://schemas.microsoft.com/office/drawing/2014/main" id="{E86D5449-CD56-4478-BDD4-BC492E69988A}"/>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1872041"/>
      </p:ext>
    </p:extLst>
  </p:cSld>
  <p:clrMapOvr>
    <a:masterClrMapping/>
  </p:clrMapOvr>
  <p:extLst>
    <p:ext uri="{DCECCB84-F9BA-43D5-87BE-67443E8EF086}">
      <p15:sldGuideLst xmlns:p15="http://schemas.microsoft.com/office/powerpoint/2012/main">
        <p15:guide id="1" pos="552">
          <p15:clr>
            <a:srgbClr val="FBAE40"/>
          </p15:clr>
        </p15:guide>
        <p15:guide id="2" orient="horz" pos="576">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15B3319E-CCFF-4817-B0EF-3F9D7B80EF80}"/>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9" name="Text Placeholder 8">
            <a:extLst>
              <a:ext uri="{FF2B5EF4-FFF2-40B4-BE49-F238E27FC236}">
                <a16:creationId xmlns:a16="http://schemas.microsoft.com/office/drawing/2014/main" id="{51F7105B-D603-475E-A6BE-3F63773D70D4}"/>
              </a:ext>
            </a:extLst>
          </p:cNvPr>
          <p:cNvSpPr>
            <a:spLocks noGrp="1"/>
          </p:cNvSpPr>
          <p:nvPr>
            <p:ph type="body" sz="quarter" idx="16"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a:t> </a:t>
            </a:r>
          </a:p>
        </p:txBody>
      </p:sp>
      <p:sp>
        <p:nvSpPr>
          <p:cNvPr id="8" name="Text Placeholder 7">
            <a:extLst>
              <a:ext uri="{FF2B5EF4-FFF2-40B4-BE49-F238E27FC236}">
                <a16:creationId xmlns:a16="http://schemas.microsoft.com/office/drawing/2014/main" id="{E5AC0397-2DA6-4540-8C1F-56B2F3337EE9}"/>
              </a:ext>
            </a:extLst>
          </p:cNvPr>
          <p:cNvSpPr>
            <a:spLocks noGrp="1"/>
          </p:cNvSpPr>
          <p:nvPr>
            <p:ph type="body" sz="quarter" idx="14"/>
          </p:nvPr>
        </p:nvSpPr>
        <p:spPr>
          <a:xfrm>
            <a:off x="719138" y="1358900"/>
            <a:ext cx="3860800" cy="2434167"/>
          </a:xfrm>
          <a:noFill/>
          <a:ln w="50800">
            <a:solidFill>
              <a:schemeClr val="bg1"/>
            </a:solidFill>
          </a:ln>
        </p:spPr>
        <p:txBody>
          <a:bodyPr anchor="ctr">
            <a:norm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a:t>Click to edit Master text styles</a:t>
            </a:r>
          </a:p>
          <a:p>
            <a:pPr lvl="1"/>
            <a:endParaRPr lang="en-US"/>
          </a:p>
        </p:txBody>
      </p:sp>
      <p:sp>
        <p:nvSpPr>
          <p:cNvPr id="10" name="Text Placeholder 7">
            <a:extLst>
              <a:ext uri="{FF2B5EF4-FFF2-40B4-BE49-F238E27FC236}">
                <a16:creationId xmlns:a16="http://schemas.microsoft.com/office/drawing/2014/main" id="{CB44E7F6-F31E-4A39-A72C-52DF93197E75}"/>
              </a:ext>
            </a:extLst>
          </p:cNvPr>
          <p:cNvSpPr>
            <a:spLocks noGrp="1"/>
          </p:cNvSpPr>
          <p:nvPr>
            <p:ph type="body" sz="quarter" idx="15"/>
          </p:nvPr>
        </p:nvSpPr>
        <p:spPr>
          <a:xfrm>
            <a:off x="719138" y="3793068"/>
            <a:ext cx="3860800" cy="651932"/>
          </a:xfrm>
          <a:noFill/>
          <a:ln w="50800">
            <a:solidFill>
              <a:schemeClr val="bg1"/>
            </a:solidFill>
          </a:ln>
        </p:spPr>
        <p:txBody>
          <a:bodyPr tIns="0" bIns="0" anchor="ctr">
            <a:no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a:t>Click to edit Master</a:t>
            </a:r>
          </a:p>
        </p:txBody>
      </p:sp>
      <p:sp>
        <p:nvSpPr>
          <p:cNvPr id="14" name="Slide Number Placeholder 5">
            <a:extLst>
              <a:ext uri="{FF2B5EF4-FFF2-40B4-BE49-F238E27FC236}">
                <a16:creationId xmlns:a16="http://schemas.microsoft.com/office/drawing/2014/main" id="{2A7DCC2E-35BA-4F5F-A36B-1B0E622326EF}"/>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71632542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6FF9887C-D76D-4774-9588-585207980050}"/>
              </a:ext>
            </a:extLst>
          </p:cNvPr>
          <p:cNvSpPr>
            <a:spLocks noGrp="1"/>
          </p:cNvSpPr>
          <p:nvPr>
            <p:ph type="pic" sz="quarter" idx="16"/>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9" name="Text Placeholder 8">
            <a:extLst>
              <a:ext uri="{FF2B5EF4-FFF2-40B4-BE49-F238E27FC236}">
                <a16:creationId xmlns:a16="http://schemas.microsoft.com/office/drawing/2014/main" id="{50E2BBE3-EB51-42FB-8A2D-CDD7837EED5A}"/>
              </a:ext>
            </a:extLst>
          </p:cNvPr>
          <p:cNvSpPr>
            <a:spLocks noGrp="1"/>
          </p:cNvSpPr>
          <p:nvPr>
            <p:ph type="body" sz="quarter" idx="17"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a:t> </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296333" y="3345532"/>
            <a:ext cx="4986867" cy="1975764"/>
          </a:xfrm>
        </p:spPr>
        <p:txBody>
          <a:bodyPr>
            <a:normAutofit/>
          </a:bodyPr>
          <a:lstStyle>
            <a:lvl1pPr marL="0" indent="0" algn="l">
              <a:buNone/>
              <a:defRPr sz="33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Text Placeholder 11">
            <a:extLst>
              <a:ext uri="{FF2B5EF4-FFF2-40B4-BE49-F238E27FC236}">
                <a16:creationId xmlns:a16="http://schemas.microsoft.com/office/drawing/2014/main" id="{920966B7-D1BD-4B62-9DEB-FE17AF3EED72}"/>
              </a:ext>
            </a:extLst>
          </p:cNvPr>
          <p:cNvSpPr>
            <a:spLocks noGrp="1"/>
          </p:cNvSpPr>
          <p:nvPr>
            <p:ph type="body" sz="quarter" idx="14" hasCustomPrompt="1"/>
          </p:nvPr>
        </p:nvSpPr>
        <p:spPr>
          <a:xfrm>
            <a:off x="296332" y="2141538"/>
            <a:ext cx="5906347"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a:t>Title</a:t>
            </a:r>
          </a:p>
        </p:txBody>
      </p:sp>
      <p:sp>
        <p:nvSpPr>
          <p:cNvPr id="14" name="Slide Number Placeholder 5">
            <a:extLst>
              <a:ext uri="{FF2B5EF4-FFF2-40B4-BE49-F238E27FC236}">
                <a16:creationId xmlns:a16="http://schemas.microsoft.com/office/drawing/2014/main" id="{63EA0955-37FE-447B-A91D-F8B3D553497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5042247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4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1"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prstGeom prst="rect">
            <a:avLst/>
          </a:prstGeom>
          <a:solidFill>
            <a:srgbClr val="00B4E6"/>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prstGeom prst="rect">
            <a:avLst/>
          </a:prstGeo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3300" b="1" cap="all" baseline="0">
                <a:solidFill>
                  <a:schemeClr val="bg1"/>
                </a:solidFill>
                <a:latin typeface="+mj-lt"/>
              </a:defRPr>
            </a:lvl1pPr>
            <a:lvl2pPr marL="0" indent="0">
              <a:buNone/>
              <a:defRPr sz="1500">
                <a:solidFill>
                  <a:schemeClr val="bg1"/>
                </a:solidFill>
              </a:defRPr>
            </a:lvl2pPr>
            <a:lvl3pPr>
              <a:defRPr sz="1350"/>
            </a:lvl3pPr>
            <a:lvl4pPr>
              <a:defRPr sz="1200"/>
            </a:lvl4pPr>
            <a:lvl5pPr>
              <a:defRPr sz="12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hasCustomPrompt="1"/>
          </p:nvPr>
        </p:nvSpPr>
        <p:spPr>
          <a:xfrm>
            <a:off x="6871305" y="3383632"/>
            <a:ext cx="4986867" cy="1975764"/>
          </a:xfrm>
          <a:prstGeom prst="rect">
            <a:avLst/>
          </a:prstGeom>
        </p:spPr>
        <p:txBody>
          <a:bodyPr>
            <a:normAutofit/>
          </a:bodyPr>
          <a:lstStyle>
            <a:lvl1pPr marL="0" indent="0" algn="l">
              <a:buNone/>
              <a:defRPr sz="165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A few lines can go here. If you put a picture on the left, the caption can go here.</a:t>
            </a:r>
          </a:p>
          <a:p>
            <a:endParaRPr lang="en-US" dirty="0"/>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4" y="115572"/>
            <a:ext cx="423335" cy="365125"/>
          </a:xfrm>
          <a:prstGeom prst="rect">
            <a:avLst/>
          </a:prstGeo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0225987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4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7DB56AF-4B87-40BA-AACA-91EF23DAEF6B}"/>
              </a:ext>
            </a:extLst>
          </p:cNvPr>
          <p:cNvSpPr/>
          <p:nvPr userDrawn="1"/>
        </p:nvSpPr>
        <p:spPr>
          <a:xfrm>
            <a:off x="0" y="1540042"/>
            <a:ext cx="12192000" cy="5317958"/>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1001" y="2142067"/>
            <a:ext cx="11506199" cy="4034896"/>
          </a:xfrm>
          <a:prstGeom prst="rect">
            <a:avLst/>
          </a:prstGeom>
        </p:spPr>
        <p:txBody>
          <a:bodyPr>
            <a:normAutofit/>
          </a:bodyPr>
          <a:lstStyle>
            <a:lvl1pPr>
              <a:defRPr sz="1800">
                <a:solidFill>
                  <a:schemeClr val="bg1"/>
                </a:solidFill>
              </a:defRPr>
            </a:lvl1pPr>
            <a:lvl2pPr marL="342900" indent="-171450">
              <a:defRPr sz="1500">
                <a:solidFill>
                  <a:schemeClr val="bg1"/>
                </a:solidFill>
              </a:defRPr>
            </a:lvl2pPr>
            <a:lvl3pPr marL="514350" indent="-171450">
              <a:defRPr sz="1350">
                <a:solidFill>
                  <a:schemeClr val="bg1"/>
                </a:solidFill>
              </a:defRPr>
            </a:lvl3pPr>
            <a:lvl4pPr marL="685800" indent="-171450">
              <a:defRPr sz="1200">
                <a:solidFill>
                  <a:schemeClr val="bg1"/>
                </a:solidFill>
              </a:defRPr>
            </a:lvl4pPr>
            <a:lvl5pPr marL="857250" indent="-171450">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AA8D5CE7-BEF2-4FE4-B11E-5B9925320D00}"/>
              </a:ext>
            </a:extLst>
          </p:cNvPr>
          <p:cNvSpPr>
            <a:spLocks noGrp="1"/>
          </p:cNvSpPr>
          <p:nvPr>
            <p:ph type="title"/>
          </p:nvPr>
        </p:nvSpPr>
        <p:spPr>
          <a:xfrm>
            <a:off x="381000" y="1"/>
            <a:ext cx="11506200" cy="1540042"/>
          </a:xfrm>
          <a:prstGeom prst="rect">
            <a:avLst/>
          </a:prstGeom>
        </p:spPr>
        <p:txBody>
          <a:bodyPr tIns="0" bIns="91440" anchor="b"/>
          <a:lstStyle>
            <a:lvl1pPr>
              <a:defRPr cap="all" baseline="0">
                <a:solidFill>
                  <a:srgbClr val="48595D"/>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F881E11F-8C40-406B-8C33-2D779A9666EE}"/>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2AEE185A-70FF-4A55-93AA-EBBF90E6E524}"/>
              </a:ext>
            </a:extLst>
          </p:cNvPr>
          <p:cNvSpPr>
            <a:spLocks noGrp="1"/>
          </p:cNvSpPr>
          <p:nvPr>
            <p:ph type="sldNum" sz="quarter" idx="12"/>
          </p:nvPr>
        </p:nvSpPr>
        <p:spPr>
          <a:xfrm>
            <a:off x="11650134" y="115572"/>
            <a:ext cx="423335" cy="365125"/>
          </a:xfrm>
          <a:prstGeom prst="rect">
            <a:avLst/>
          </a:prstGeo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11" name="Rectangle 10" hidden="1">
            <a:extLst>
              <a:ext uri="{FF2B5EF4-FFF2-40B4-BE49-F238E27FC236}">
                <a16:creationId xmlns:a16="http://schemas.microsoft.com/office/drawing/2014/main" id="{E89C1C0D-FEFF-4DBE-B7EB-C7C2E923BA77}"/>
              </a:ext>
            </a:extLst>
          </p:cNvPr>
          <p:cNvSpPr/>
          <p:nvPr userDrawn="1"/>
        </p:nvSpPr>
        <p:spPr>
          <a:xfrm>
            <a:off x="1" y="6273115"/>
            <a:ext cx="4539049" cy="58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30788696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1001" y="2142067"/>
            <a:ext cx="11506199" cy="4034896"/>
          </a:xfrm>
          <a:prstGeom prst="rect">
            <a:avLst/>
          </a:prstGeom>
        </p:spPr>
        <p:txBody>
          <a:bodyPr>
            <a:normAutofit/>
          </a:bodyPr>
          <a:lstStyle>
            <a:lvl1pPr>
              <a:defRPr sz="1800">
                <a:solidFill>
                  <a:schemeClr val="bg1"/>
                </a:solidFill>
              </a:defRPr>
            </a:lvl1pPr>
            <a:lvl2pPr marL="342900" indent="-171450">
              <a:defRPr sz="1500">
                <a:solidFill>
                  <a:schemeClr val="bg1"/>
                </a:solidFill>
              </a:defRPr>
            </a:lvl2pPr>
            <a:lvl3pPr marL="514350" indent="-171450">
              <a:defRPr sz="1350">
                <a:solidFill>
                  <a:schemeClr val="bg1"/>
                </a:solidFill>
              </a:defRPr>
            </a:lvl3pPr>
            <a:lvl4pPr marL="685800" indent="-171450">
              <a:defRPr sz="1200">
                <a:solidFill>
                  <a:schemeClr val="bg1"/>
                </a:solidFill>
              </a:defRPr>
            </a:lvl4pPr>
            <a:lvl5pPr marL="857250" indent="-171450">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AEE19C2C-CAF3-4741-8F52-00E4422A13F8}"/>
              </a:ext>
            </a:extLst>
          </p:cNvPr>
          <p:cNvSpPr>
            <a:spLocks noGrp="1"/>
          </p:cNvSpPr>
          <p:nvPr>
            <p:ph type="title" hasCustomPrompt="1"/>
          </p:nvPr>
        </p:nvSpPr>
        <p:spPr>
          <a:xfrm>
            <a:off x="0" y="3"/>
            <a:ext cx="12192000" cy="939799"/>
          </a:xfrm>
          <a:prstGeom prst="rect">
            <a:avLst/>
          </a:prstGeom>
          <a:noFill/>
        </p:spPr>
        <p:txBody>
          <a:bodyPr tIns="274320" bIns="91440" anchor="t">
            <a:normAutofit/>
          </a:bodyPr>
          <a:lstStyle>
            <a:lvl1pPr marL="298847" indent="0">
              <a:defRPr sz="3300" cap="all" baseline="0">
                <a:solidFill>
                  <a:srgbClr val="01B4E7"/>
                </a:solidFill>
              </a:defRPr>
            </a:lvl1pPr>
          </a:lstStyle>
          <a:p>
            <a:r>
              <a:rPr lang="en-US" dirty="0"/>
              <a:t>PHOTO HEADER WITH TEXT Subhead</a:t>
            </a:r>
          </a:p>
        </p:txBody>
      </p:sp>
      <p:sp>
        <p:nvSpPr>
          <p:cNvPr id="10" name="Subtitle 2">
            <a:extLst>
              <a:ext uri="{FF2B5EF4-FFF2-40B4-BE49-F238E27FC236}">
                <a16:creationId xmlns:a16="http://schemas.microsoft.com/office/drawing/2014/main" id="{3B73BEBA-ADDE-40D0-AC62-4FF8FDDBEAA5}"/>
              </a:ext>
            </a:extLst>
          </p:cNvPr>
          <p:cNvSpPr>
            <a:spLocks noGrp="1"/>
          </p:cNvSpPr>
          <p:nvPr>
            <p:ph type="subTitle" idx="13"/>
          </p:nvPr>
        </p:nvSpPr>
        <p:spPr>
          <a:xfrm>
            <a:off x="380999" y="1012898"/>
            <a:ext cx="11365895" cy="600002"/>
          </a:xfrm>
          <a:prstGeom prst="rect">
            <a:avLst/>
          </a:prstGeom>
        </p:spPr>
        <p:txBody>
          <a:bodyPr>
            <a:normAutofit/>
          </a:bodyPr>
          <a:lstStyle>
            <a:lvl1pPr marL="0" indent="0" algn="l">
              <a:buNone/>
              <a:defRPr sz="210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8" name="TextBox 7" hidden="1">
            <a:extLst>
              <a:ext uri="{FF2B5EF4-FFF2-40B4-BE49-F238E27FC236}">
                <a16:creationId xmlns:a16="http://schemas.microsoft.com/office/drawing/2014/main" id="{C74794E8-6A05-4ADA-8C35-21FE1E2A9FCB}"/>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12" name="Slide Number Placeholder 5">
            <a:extLst>
              <a:ext uri="{FF2B5EF4-FFF2-40B4-BE49-F238E27FC236}">
                <a16:creationId xmlns:a16="http://schemas.microsoft.com/office/drawing/2014/main" id="{E616CDF5-DE71-477B-89CA-ABAF0CD39BE6}"/>
              </a:ext>
            </a:extLst>
          </p:cNvPr>
          <p:cNvSpPr>
            <a:spLocks noGrp="1"/>
          </p:cNvSpPr>
          <p:nvPr>
            <p:ph type="sldNum" sz="quarter" idx="12"/>
          </p:nvPr>
        </p:nvSpPr>
        <p:spPr>
          <a:xfrm>
            <a:off x="11650134" y="115572"/>
            <a:ext cx="423335" cy="365125"/>
          </a:xfrm>
          <a:prstGeom prst="rect">
            <a:avLst/>
          </a:prstGeo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2408073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5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D84134-AF73-4C60-A1A9-43F1411D04B1}"/>
              </a:ext>
            </a:extLst>
          </p:cNvPr>
          <p:cNvSpPr>
            <a:spLocks noGrp="1"/>
          </p:cNvSpPr>
          <p:nvPr>
            <p:ph type="pic" sz="quarter" idx="13"/>
          </p:nvPr>
        </p:nvSpPr>
        <p:spPr>
          <a:xfrm>
            <a:off x="1" y="1"/>
            <a:ext cx="12192000" cy="2403334"/>
          </a:xfrm>
          <a:prstGeom prst="rect">
            <a:avLst/>
          </a:prstGeom>
        </p:spPr>
        <p:txBody>
          <a:bodyPr/>
          <a:lstStyle/>
          <a:p>
            <a:endParaRPr lang="en-US" dirty="0"/>
          </a:p>
        </p:txBody>
      </p:sp>
      <p:sp>
        <p:nvSpPr>
          <p:cNvPr id="7" name="Rectangle 6">
            <a:extLst>
              <a:ext uri="{FF2B5EF4-FFF2-40B4-BE49-F238E27FC236}">
                <a16:creationId xmlns:a16="http://schemas.microsoft.com/office/drawing/2014/main" id="{88A776E0-39A8-48D5-80F8-035E16384242}"/>
              </a:ext>
            </a:extLst>
          </p:cNvPr>
          <p:cNvSpPr/>
          <p:nvPr userDrawn="1"/>
        </p:nvSpPr>
        <p:spPr>
          <a:xfrm>
            <a:off x="0" y="2403335"/>
            <a:ext cx="12192000" cy="4454664"/>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1001" y="2667653"/>
            <a:ext cx="11506199" cy="3773628"/>
          </a:xfrm>
          <a:prstGeom prst="rect">
            <a:avLst/>
          </a:prstGeom>
        </p:spPr>
        <p:txBody>
          <a:bodyPr>
            <a:normAutofit/>
          </a:bodyPr>
          <a:lstStyle>
            <a:lvl1pPr>
              <a:defRPr sz="1800">
                <a:solidFill>
                  <a:schemeClr val="bg1"/>
                </a:solidFill>
              </a:defRPr>
            </a:lvl1pPr>
            <a:lvl2pPr marL="342900" indent="-171450">
              <a:defRPr sz="1500">
                <a:solidFill>
                  <a:schemeClr val="bg1"/>
                </a:solidFill>
              </a:defRPr>
            </a:lvl2pPr>
            <a:lvl3pPr marL="514350" indent="-171450">
              <a:defRPr sz="1350">
                <a:solidFill>
                  <a:schemeClr val="bg1"/>
                </a:solidFill>
              </a:defRPr>
            </a:lvl3pPr>
            <a:lvl4pPr marL="685800" indent="-171450">
              <a:defRPr sz="1200">
                <a:solidFill>
                  <a:schemeClr val="bg1"/>
                </a:solidFill>
              </a:defRPr>
            </a:lvl4pPr>
            <a:lvl5pPr marL="857250" indent="-171450">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7A3F1B4D-9E1F-465D-AFF7-028507FC44F4}"/>
              </a:ext>
            </a:extLst>
          </p:cNvPr>
          <p:cNvSpPr>
            <a:spLocks noGrp="1"/>
          </p:cNvSpPr>
          <p:nvPr>
            <p:ph type="body" sz="quarter" idx="14"/>
          </p:nvPr>
        </p:nvSpPr>
        <p:spPr>
          <a:xfrm>
            <a:off x="0" y="0"/>
            <a:ext cx="12192000" cy="2419070"/>
          </a:xfrm>
          <a:prstGeom prst="rect">
            <a:avLst/>
          </a:prstGeom>
          <a:solidFill>
            <a:srgbClr val="48595D">
              <a:alpha val="70000"/>
            </a:srgbClr>
          </a:solidFill>
        </p:spPr>
        <p:txBody>
          <a:bodyPr lIns="822960" tIns="457200">
            <a:normAutofit/>
          </a:bodyPr>
          <a:lstStyle>
            <a:lvl1pPr marL="0" indent="0">
              <a:buNone/>
              <a:defRPr sz="3300" b="1">
                <a:solidFill>
                  <a:schemeClr val="bg1"/>
                </a:solidFill>
                <a:latin typeface="+mj-lt"/>
              </a:defRPr>
            </a:lvl1pPr>
          </a:lstStyle>
          <a:p>
            <a:pPr lvl="0"/>
            <a:r>
              <a:rPr lang="en-US" dirty="0"/>
              <a:t>Click to edit Master text styles</a:t>
            </a:r>
          </a:p>
        </p:txBody>
      </p:sp>
      <p:sp>
        <p:nvSpPr>
          <p:cNvPr id="8" name="TextBox 7" hidden="1">
            <a:extLst>
              <a:ext uri="{FF2B5EF4-FFF2-40B4-BE49-F238E27FC236}">
                <a16:creationId xmlns:a16="http://schemas.microsoft.com/office/drawing/2014/main" id="{E86D5449-CD56-4478-BDD4-BC492E69988A}"/>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4" y="115572"/>
            <a:ext cx="423335" cy="365125"/>
          </a:xfrm>
          <a:prstGeom prst="rect">
            <a:avLst/>
          </a:prstGeo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708762598"/>
      </p:ext>
    </p:extLst>
  </p:cSld>
  <p:clrMapOvr>
    <a:masterClrMapping/>
  </p:clrMapOvr>
  <p:extLst>
    <p:ext uri="{DCECCB84-F9BA-43D5-87BE-67443E8EF086}">
      <p15:sldGuideLst xmlns:p15="http://schemas.microsoft.com/office/powerpoint/2012/main">
        <p15:guide id="1" pos="736" userDrawn="1">
          <p15:clr>
            <a:srgbClr val="FBAE40"/>
          </p15:clr>
        </p15:guide>
        <p15:guide id="2" orient="horz" pos="576"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6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354C825D-5F5D-434C-A6D6-C1178618AE59}"/>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11" name="Text Placeholder 10">
            <a:extLst>
              <a:ext uri="{FF2B5EF4-FFF2-40B4-BE49-F238E27FC236}">
                <a16:creationId xmlns:a16="http://schemas.microsoft.com/office/drawing/2014/main" id="{410FD076-A070-4324-8DB4-2E57334110C7}"/>
              </a:ext>
            </a:extLst>
          </p:cNvPr>
          <p:cNvSpPr>
            <a:spLocks noGrp="1"/>
          </p:cNvSpPr>
          <p:nvPr>
            <p:ph type="body" sz="quarter" idx="16"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342900" indent="0" algn="l">
              <a:buNone/>
              <a:defRPr sz="4950" b="1" cap="all" baseline="0">
                <a:solidFill>
                  <a:schemeClr val="bg1">
                    <a:alpha val="0"/>
                  </a:schemeClr>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 </a:t>
            </a:r>
          </a:p>
        </p:txBody>
      </p:sp>
      <p:sp>
        <p:nvSpPr>
          <p:cNvPr id="8" name="Text Placeholder 7">
            <a:extLst>
              <a:ext uri="{FF2B5EF4-FFF2-40B4-BE49-F238E27FC236}">
                <a16:creationId xmlns:a16="http://schemas.microsoft.com/office/drawing/2014/main" id="{E5AC0397-2DA6-4540-8C1F-56B2F3337EE9}"/>
              </a:ext>
            </a:extLst>
          </p:cNvPr>
          <p:cNvSpPr>
            <a:spLocks noGrp="1"/>
          </p:cNvSpPr>
          <p:nvPr>
            <p:ph type="body" sz="quarter" idx="14"/>
          </p:nvPr>
        </p:nvSpPr>
        <p:spPr>
          <a:xfrm>
            <a:off x="719139" y="1358902"/>
            <a:ext cx="3860800" cy="2434167"/>
          </a:xfrm>
          <a:prstGeom prst="rect">
            <a:avLst/>
          </a:prstGeom>
          <a:noFill/>
          <a:ln w="50800">
            <a:solidFill>
              <a:schemeClr val="bg1"/>
            </a:solidFill>
          </a:ln>
        </p:spPr>
        <p:txBody>
          <a:bodyPr anchor="ctr">
            <a:normAutofit/>
          </a:bodyPr>
          <a:lstStyle>
            <a:lvl1pPr marL="0" indent="0">
              <a:buNone/>
              <a:defRPr sz="2475">
                <a:solidFill>
                  <a:schemeClr val="bg1"/>
                </a:solidFill>
                <a:latin typeface="+mn-lt"/>
              </a:defRPr>
            </a:lvl1pPr>
            <a:lvl2pPr marL="342900" indent="0">
              <a:buFont typeface="Arial" panose="020B0604020202020204" pitchFamily="34" charset="0"/>
              <a:buNone/>
              <a:defRPr sz="2475">
                <a:solidFill>
                  <a:schemeClr val="bg1"/>
                </a:solidFill>
                <a:latin typeface="+mn-lt"/>
              </a:defRPr>
            </a:lvl2pPr>
          </a:lstStyle>
          <a:p>
            <a:pPr lvl="0"/>
            <a:r>
              <a:rPr lang="en-US" dirty="0"/>
              <a:t>Click to edit Master text styles</a:t>
            </a:r>
          </a:p>
          <a:p>
            <a:pPr lvl="1"/>
            <a:endParaRPr lang="en-US" dirty="0"/>
          </a:p>
        </p:txBody>
      </p:sp>
      <p:sp>
        <p:nvSpPr>
          <p:cNvPr id="10" name="Text Placeholder 7">
            <a:extLst>
              <a:ext uri="{FF2B5EF4-FFF2-40B4-BE49-F238E27FC236}">
                <a16:creationId xmlns:a16="http://schemas.microsoft.com/office/drawing/2014/main" id="{CB44E7F6-F31E-4A39-A72C-52DF93197E75}"/>
              </a:ext>
            </a:extLst>
          </p:cNvPr>
          <p:cNvSpPr>
            <a:spLocks noGrp="1"/>
          </p:cNvSpPr>
          <p:nvPr>
            <p:ph type="body" sz="quarter" idx="15"/>
          </p:nvPr>
        </p:nvSpPr>
        <p:spPr>
          <a:xfrm>
            <a:off x="719139" y="3793068"/>
            <a:ext cx="3860800" cy="651932"/>
          </a:xfrm>
          <a:prstGeom prst="rect">
            <a:avLst/>
          </a:prstGeom>
          <a:noFill/>
          <a:ln w="50800">
            <a:solidFill>
              <a:schemeClr val="bg1"/>
            </a:solidFill>
          </a:ln>
        </p:spPr>
        <p:txBody>
          <a:bodyPr tIns="0" bIns="0" anchor="ctr">
            <a:noAutofit/>
          </a:bodyPr>
          <a:lstStyle>
            <a:lvl1pPr marL="0" indent="0">
              <a:buNone/>
              <a:defRPr sz="2475">
                <a:solidFill>
                  <a:schemeClr val="bg1"/>
                </a:solidFill>
                <a:latin typeface="+mn-lt"/>
              </a:defRPr>
            </a:lvl1pPr>
            <a:lvl2pPr marL="342900" indent="0">
              <a:buFont typeface="Arial" panose="020B0604020202020204" pitchFamily="34" charset="0"/>
              <a:buNone/>
              <a:defRPr sz="2475">
                <a:solidFill>
                  <a:schemeClr val="bg1"/>
                </a:solidFill>
                <a:latin typeface="+mn-lt"/>
              </a:defRPr>
            </a:lvl2pPr>
          </a:lstStyle>
          <a:p>
            <a:pPr lvl="0"/>
            <a:r>
              <a:rPr lang="en-US" dirty="0"/>
              <a:t>Click to edit Master</a:t>
            </a:r>
          </a:p>
        </p:txBody>
      </p:sp>
      <p:sp>
        <p:nvSpPr>
          <p:cNvPr id="14" name="Slide Number Placeholder 5">
            <a:extLst>
              <a:ext uri="{FF2B5EF4-FFF2-40B4-BE49-F238E27FC236}">
                <a16:creationId xmlns:a16="http://schemas.microsoft.com/office/drawing/2014/main" id="{2A7DCC2E-35BA-4F5F-A36B-1B0E622326EF}"/>
              </a:ext>
            </a:extLst>
          </p:cNvPr>
          <p:cNvSpPr>
            <a:spLocks noGrp="1"/>
          </p:cNvSpPr>
          <p:nvPr>
            <p:ph type="sldNum" sz="quarter" idx="12"/>
          </p:nvPr>
        </p:nvSpPr>
        <p:spPr>
          <a:xfrm>
            <a:off x="11650134" y="115572"/>
            <a:ext cx="423335" cy="365125"/>
          </a:xfrm>
          <a:prstGeom prst="rect">
            <a:avLst/>
          </a:prstGeo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3301374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1_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342A258-AFA5-4BA1-AA41-952099F1FF0B}"/>
              </a:ext>
            </a:extLst>
          </p:cNvPr>
          <p:cNvSpPr>
            <a:spLocks noGrp="1"/>
          </p:cNvSpPr>
          <p:nvPr>
            <p:ph type="pic" sz="quarter" idx="16"/>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8" name="Text Placeholder 7">
            <a:extLst>
              <a:ext uri="{FF2B5EF4-FFF2-40B4-BE49-F238E27FC236}">
                <a16:creationId xmlns:a16="http://schemas.microsoft.com/office/drawing/2014/main" id="{B5A16267-4880-4253-B86A-25B0E5E87384}"/>
              </a:ext>
            </a:extLst>
          </p:cNvPr>
          <p:cNvSpPr>
            <a:spLocks noGrp="1"/>
          </p:cNvSpPr>
          <p:nvPr>
            <p:ph type="body" sz="quarter" idx="17"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342900" indent="0" algn="l">
              <a:buNone/>
              <a:defRPr sz="4950" b="1" cap="all" baseline="0">
                <a:solidFill>
                  <a:schemeClr val="bg1">
                    <a:alpha val="0"/>
                  </a:schemeClr>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 </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296333" y="3345532"/>
            <a:ext cx="4986867" cy="1975764"/>
          </a:xfrm>
          <a:prstGeom prst="rect">
            <a:avLst/>
          </a:prstGeom>
        </p:spPr>
        <p:txBody>
          <a:bodyPr>
            <a:normAutofit/>
          </a:bodyPr>
          <a:lstStyle>
            <a:lvl1pPr marL="0" indent="0" algn="l">
              <a:buNone/>
              <a:defRPr sz="2475">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6" name="Text Placeholder 11">
            <a:extLst>
              <a:ext uri="{FF2B5EF4-FFF2-40B4-BE49-F238E27FC236}">
                <a16:creationId xmlns:a16="http://schemas.microsoft.com/office/drawing/2014/main" id="{920966B7-D1BD-4B62-9DEB-FE17AF3EED72}"/>
              </a:ext>
            </a:extLst>
          </p:cNvPr>
          <p:cNvSpPr>
            <a:spLocks noGrp="1"/>
          </p:cNvSpPr>
          <p:nvPr>
            <p:ph type="body" sz="quarter" idx="14" hasCustomPrompt="1"/>
          </p:nvPr>
        </p:nvSpPr>
        <p:spPr>
          <a:xfrm>
            <a:off x="296333" y="2141538"/>
            <a:ext cx="5906347" cy="1135062"/>
          </a:xfrm>
          <a:prstGeom prst="rect">
            <a:avLst/>
          </a:prstGeo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3300" b="1" cap="all" baseline="0">
                <a:solidFill>
                  <a:schemeClr val="bg1"/>
                </a:solidFill>
                <a:latin typeface="+mj-lt"/>
              </a:defRPr>
            </a:lvl1pPr>
            <a:lvl2pPr marL="0" indent="0">
              <a:buNone/>
              <a:defRPr sz="1500">
                <a:solidFill>
                  <a:schemeClr val="bg1"/>
                </a:solidFill>
              </a:defRPr>
            </a:lvl2pPr>
            <a:lvl3pPr>
              <a:defRPr sz="1350"/>
            </a:lvl3pPr>
            <a:lvl4pPr>
              <a:defRPr sz="1200"/>
            </a:lvl4pPr>
            <a:lvl5pPr>
              <a:defRPr sz="1200"/>
            </a:lvl5pPr>
          </a:lstStyle>
          <a:p>
            <a:pPr lvl="0"/>
            <a:r>
              <a:rPr lang="en-US" dirty="0"/>
              <a:t>Title</a:t>
            </a:r>
          </a:p>
        </p:txBody>
      </p:sp>
      <p:sp>
        <p:nvSpPr>
          <p:cNvPr id="14" name="Slide Number Placeholder 5">
            <a:extLst>
              <a:ext uri="{FF2B5EF4-FFF2-40B4-BE49-F238E27FC236}">
                <a16:creationId xmlns:a16="http://schemas.microsoft.com/office/drawing/2014/main" id="{63EA0955-37FE-447B-A91D-F8B3D5534973}"/>
              </a:ext>
            </a:extLst>
          </p:cNvPr>
          <p:cNvSpPr>
            <a:spLocks noGrp="1"/>
          </p:cNvSpPr>
          <p:nvPr>
            <p:ph type="sldNum" sz="quarter" idx="12"/>
          </p:nvPr>
        </p:nvSpPr>
        <p:spPr>
          <a:xfrm>
            <a:off x="11650134" y="115572"/>
            <a:ext cx="423335" cy="365125"/>
          </a:xfrm>
          <a:prstGeom prst="rect">
            <a:avLst/>
          </a:prstGeo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1867163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8056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1001" y="2436813"/>
            <a:ext cx="11506199" cy="3836989"/>
          </a:xfrm>
        </p:spPr>
        <p:txBody>
          <a:bodyPr>
            <a:normAutofit/>
          </a:bodyPr>
          <a:lstStyle>
            <a:lvl1pPr>
              <a:defRPr sz="1800">
                <a:solidFill>
                  <a:srgbClr val="333333"/>
                </a:solidFill>
              </a:defRPr>
            </a:lvl1pPr>
            <a:lvl2pPr marL="342900" indent="-171450">
              <a:defRPr sz="1500">
                <a:solidFill>
                  <a:srgbClr val="333333"/>
                </a:solidFill>
              </a:defRPr>
            </a:lvl2pPr>
            <a:lvl3pPr marL="514350" indent="-171450">
              <a:defRPr sz="1350">
                <a:solidFill>
                  <a:srgbClr val="333333"/>
                </a:solidFill>
              </a:defRPr>
            </a:lvl3pPr>
            <a:lvl4pPr marL="685800" indent="-171450">
              <a:defRPr sz="1200">
                <a:solidFill>
                  <a:srgbClr val="333333"/>
                </a:solidFill>
              </a:defRPr>
            </a:lvl4pPr>
            <a:lvl5pPr marL="857250" indent="-171450">
              <a:defRPr sz="12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1001" y="1796134"/>
            <a:ext cx="11506199" cy="615279"/>
          </a:xfrm>
        </p:spPr>
        <p:txBody>
          <a:bodyPr>
            <a:normAutofit/>
          </a:bodyPr>
          <a:lstStyle>
            <a:lvl1pPr marL="0" indent="0" algn="l">
              <a:buNone/>
              <a:defRPr sz="1800" b="1" cap="all" baseline="0">
                <a:solidFill>
                  <a:srgbClr val="333333"/>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11650134" y="115572"/>
            <a:ext cx="423335"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858158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506447" y="6275669"/>
            <a:ext cx="2844800" cy="365125"/>
          </a:xfrm>
          <a:prstGeom prst="rect">
            <a:avLst/>
          </a:prstGeom>
        </p:spPr>
        <p:txBody>
          <a:bodyPr/>
          <a:lstStyle/>
          <a:p>
            <a:pPr>
              <a:defRPr/>
            </a:pPr>
            <a:endParaRPr lang="en-US"/>
          </a:p>
        </p:txBody>
      </p:sp>
      <p:sp>
        <p:nvSpPr>
          <p:cNvPr id="3" name="Footer Placeholder 2"/>
          <p:cNvSpPr>
            <a:spLocks noGrp="1"/>
          </p:cNvSpPr>
          <p:nvPr>
            <p:ph type="ftr" sz="quarter" idx="11"/>
          </p:nvPr>
        </p:nvSpPr>
        <p:spPr>
          <a:xfrm>
            <a:off x="352611" y="6275669"/>
            <a:ext cx="6454588" cy="365125"/>
          </a:xfrm>
          <a:prstGeom prst="rect">
            <a:avLst/>
          </a:prstGeom>
        </p:spPr>
        <p:txBody>
          <a:bodyPr/>
          <a:lstStyle/>
          <a:p>
            <a:pPr>
              <a:defRPr/>
            </a:pPr>
            <a:r>
              <a:rPr lang="en-US"/>
              <a:t>The Rotary Foundation of Rotary International</a:t>
            </a:r>
          </a:p>
        </p:txBody>
      </p:sp>
      <p:sp>
        <p:nvSpPr>
          <p:cNvPr id="4" name="Slide Number Placeholder 3"/>
          <p:cNvSpPr>
            <a:spLocks noGrp="1"/>
          </p:cNvSpPr>
          <p:nvPr>
            <p:ph type="sldNum" sz="quarter" idx="12"/>
          </p:nvPr>
        </p:nvSpPr>
        <p:spPr>
          <a:xfrm>
            <a:off x="10530541" y="6275669"/>
            <a:ext cx="1320800" cy="365125"/>
          </a:xfrm>
          <a:prstGeom prst="rect">
            <a:avLst/>
          </a:prstGeom>
        </p:spPr>
        <p:txBody>
          <a:bodyPr/>
          <a:lstStyle/>
          <a:p>
            <a:pPr>
              <a:defRPr/>
            </a:pPr>
            <a:fld id="{EE094EAA-D96D-4EBA-AE12-B886B0136B45}" type="slidenum">
              <a:rPr lang="en-US" smtClean="0"/>
              <a:pPr>
                <a:defRPr/>
              </a:pPr>
              <a:t>‹#›</a:t>
            </a:fld>
            <a:endParaRPr lang="en-US"/>
          </a:p>
        </p:txBody>
      </p:sp>
    </p:spTree>
    <p:extLst>
      <p:ext uri="{BB962C8B-B14F-4D97-AF65-F5344CB8AC3E}">
        <p14:creationId xmlns:p14="http://schemas.microsoft.com/office/powerpoint/2010/main" val="41711192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40948080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506447" y="6275669"/>
            <a:ext cx="2844800" cy="365125"/>
          </a:xfrm>
          <a:prstGeom prst="rect">
            <a:avLst/>
          </a:prstGeom>
        </p:spPr>
        <p:txBody>
          <a:bodyPr/>
          <a:lstStyle/>
          <a:p>
            <a:pPr>
              <a:defRPr/>
            </a:pPr>
            <a:endParaRPr lang="en-US"/>
          </a:p>
        </p:txBody>
      </p:sp>
      <p:sp>
        <p:nvSpPr>
          <p:cNvPr id="3" name="Footer Placeholder 2"/>
          <p:cNvSpPr>
            <a:spLocks noGrp="1"/>
          </p:cNvSpPr>
          <p:nvPr>
            <p:ph type="ftr" sz="quarter" idx="11"/>
          </p:nvPr>
        </p:nvSpPr>
        <p:spPr>
          <a:xfrm>
            <a:off x="352611" y="6275669"/>
            <a:ext cx="6454588" cy="365125"/>
          </a:xfrm>
          <a:prstGeom prst="rect">
            <a:avLst/>
          </a:prstGeom>
        </p:spPr>
        <p:txBody>
          <a:bodyPr/>
          <a:lstStyle/>
          <a:p>
            <a:pPr>
              <a:defRPr/>
            </a:pPr>
            <a:r>
              <a:rPr lang="en-US"/>
              <a:t>The Rotary Foundation of Rotary International</a:t>
            </a:r>
          </a:p>
        </p:txBody>
      </p:sp>
      <p:sp>
        <p:nvSpPr>
          <p:cNvPr id="4" name="Slide Number Placeholder 3"/>
          <p:cNvSpPr>
            <a:spLocks noGrp="1"/>
          </p:cNvSpPr>
          <p:nvPr>
            <p:ph type="sldNum" sz="quarter" idx="12"/>
          </p:nvPr>
        </p:nvSpPr>
        <p:spPr>
          <a:xfrm>
            <a:off x="10530541" y="6275669"/>
            <a:ext cx="1320800" cy="365125"/>
          </a:xfrm>
          <a:prstGeom prst="rect">
            <a:avLst/>
          </a:prstGeom>
        </p:spPr>
        <p:txBody>
          <a:bodyPr/>
          <a:lstStyle/>
          <a:p>
            <a:pPr>
              <a:defRPr/>
            </a:pPr>
            <a:fld id="{EE094EAA-D96D-4EBA-AE12-B886B0136B45}" type="slidenum">
              <a:rPr lang="en-US" smtClean="0"/>
              <a:pPr>
                <a:defRPr/>
              </a:pPr>
              <a:t>‹#›</a:t>
            </a:fld>
            <a:endParaRPr lang="en-US"/>
          </a:p>
        </p:txBody>
      </p:sp>
    </p:spTree>
    <p:extLst>
      <p:ext uri="{BB962C8B-B14F-4D97-AF65-F5344CB8AC3E}">
        <p14:creationId xmlns:p14="http://schemas.microsoft.com/office/powerpoint/2010/main" val="13780114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Title, Text, and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609600" y="762000"/>
            <a:ext cx="4165600" cy="5638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78400" y="762000"/>
            <a:ext cx="4165600" cy="5638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1"/>
          <p:cNvSpPr>
            <a:spLocks noGrp="1"/>
          </p:cNvSpPr>
          <p:nvPr>
            <p:ph type="title"/>
          </p:nvPr>
        </p:nvSpPr>
        <p:spPr>
          <a:xfrm>
            <a:off x="732367" y="107576"/>
            <a:ext cx="10723035" cy="1336956"/>
          </a:xfrm>
          <a:prstGeom prst="rect">
            <a:avLst/>
          </a:prstGeom>
        </p:spPr>
        <p:txBody>
          <a:bodyPr/>
          <a:lstStyle/>
          <a:p>
            <a:r>
              <a:rPr lang="en-US"/>
              <a:t>Click to edit Master title style</a:t>
            </a:r>
          </a:p>
        </p:txBody>
      </p:sp>
      <p:sp>
        <p:nvSpPr>
          <p:cNvPr id="5" name="Date Placeholder 4"/>
          <p:cNvSpPr>
            <a:spLocks noGrp="1" noChangeArrowheads="1"/>
          </p:cNvSpPr>
          <p:nvPr>
            <p:ph type="dt" sz="half" idx="10"/>
          </p:nvPr>
        </p:nvSpPr>
        <p:spPr>
          <a:xfrm>
            <a:off x="7506447" y="6275669"/>
            <a:ext cx="2844800" cy="365125"/>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52611" y="6275669"/>
            <a:ext cx="6454588" cy="365125"/>
          </a:xfrm>
          <a:prstGeom prst="rect">
            <a:avLst/>
          </a:prstGeom>
          <a:ln/>
        </p:spPr>
        <p:txBody>
          <a:bodyPr/>
          <a:lstStyle>
            <a:lvl1pPr>
              <a:defRPr/>
            </a:lvl1pPr>
          </a:lstStyle>
          <a:p>
            <a:pPr>
              <a:defRPr/>
            </a:pPr>
            <a:r>
              <a:rPr lang="en-US"/>
              <a:t>The Rotary Foundation of Rotary International</a:t>
            </a:r>
          </a:p>
        </p:txBody>
      </p:sp>
      <p:sp>
        <p:nvSpPr>
          <p:cNvPr id="7" name="Slide Number Placeholder 6"/>
          <p:cNvSpPr>
            <a:spLocks noGrp="1" noChangeArrowheads="1"/>
          </p:cNvSpPr>
          <p:nvPr>
            <p:ph type="sldNum" sz="quarter" idx="12"/>
          </p:nvPr>
        </p:nvSpPr>
        <p:spPr>
          <a:xfrm>
            <a:off x="10530541" y="6275669"/>
            <a:ext cx="1320800" cy="365125"/>
          </a:xfrm>
          <a:prstGeom prst="rect">
            <a:avLst/>
          </a:prstGeom>
          <a:ln/>
        </p:spPr>
        <p:txBody>
          <a:bodyPr/>
          <a:lstStyle>
            <a:lvl1pPr>
              <a:defRPr/>
            </a:lvl1pPr>
          </a:lstStyle>
          <a:p>
            <a:pPr>
              <a:defRPr/>
            </a:pPr>
            <a:fld id="{1DC81D66-C59B-456F-90F1-94E8E9F05768}" type="slidenum">
              <a:rPr lang="en-US"/>
              <a:pPr>
                <a:defRPr/>
              </a:pPr>
              <a:t>‹#›</a:t>
            </a:fld>
            <a:endParaRPr lang="en-US"/>
          </a:p>
        </p:txBody>
      </p:sp>
    </p:spTree>
    <p:extLst>
      <p:ext uri="{BB962C8B-B14F-4D97-AF65-F5344CB8AC3E}">
        <p14:creationId xmlns:p14="http://schemas.microsoft.com/office/powerpoint/2010/main" val="33015151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1001" y="2436813"/>
            <a:ext cx="11506199" cy="3836989"/>
          </a:xfrm>
        </p:spPr>
        <p:txBody>
          <a:bodyPr>
            <a:normAutofit/>
          </a:bodyPr>
          <a:lstStyle>
            <a:lvl1pPr>
              <a:defRPr sz="1800">
                <a:solidFill>
                  <a:srgbClr val="333333"/>
                </a:solidFill>
              </a:defRPr>
            </a:lvl1pPr>
            <a:lvl2pPr marL="342900" indent="-171450">
              <a:defRPr sz="1500">
                <a:solidFill>
                  <a:srgbClr val="333333"/>
                </a:solidFill>
              </a:defRPr>
            </a:lvl2pPr>
            <a:lvl3pPr marL="514350" indent="-171450">
              <a:defRPr sz="1350">
                <a:solidFill>
                  <a:srgbClr val="333333"/>
                </a:solidFill>
              </a:defRPr>
            </a:lvl3pPr>
            <a:lvl4pPr marL="685800" indent="-171450">
              <a:defRPr sz="1200">
                <a:solidFill>
                  <a:srgbClr val="333333"/>
                </a:solidFill>
              </a:defRPr>
            </a:lvl4pPr>
            <a:lvl5pPr marL="857250" indent="-171450">
              <a:defRPr sz="12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1001" y="1796134"/>
            <a:ext cx="11506199" cy="615279"/>
          </a:xfrm>
        </p:spPr>
        <p:txBody>
          <a:bodyPr>
            <a:normAutofit/>
          </a:bodyPr>
          <a:lstStyle>
            <a:lvl1pPr marL="0" indent="0" algn="l">
              <a:buNone/>
              <a:defRPr sz="1800" b="1" cap="all" baseline="0">
                <a:solidFill>
                  <a:srgbClr val="333333"/>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11650134" y="115572"/>
            <a:ext cx="423335"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9835221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7A94E25-127B-4C48-AF96-44BA7B823777}" type="slidenum">
              <a:rPr lang="en-US" smtClean="0"/>
              <a:pPr/>
              <a:t>‹#›</a:t>
            </a:fld>
            <a:endParaRPr lang="en-US" dirty="0"/>
          </a:p>
        </p:txBody>
      </p:sp>
      <p:sp>
        <p:nvSpPr>
          <p:cNvPr id="7" name="Rectangle 6">
            <a:extLst>
              <a:ext uri="{FF2B5EF4-FFF2-40B4-BE49-F238E27FC236}">
                <a16:creationId xmlns:a16="http://schemas.microsoft.com/office/drawing/2014/main" id="{C2B048E7-1D4F-DD46-C912-946D642BE7CC}"/>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TextBox 7" hidden="1">
            <a:extLst>
              <a:ext uri="{FF2B5EF4-FFF2-40B4-BE49-F238E27FC236}">
                <a16:creationId xmlns:a16="http://schemas.microsoft.com/office/drawing/2014/main" id="{FEA36E60-4967-4144-F9A7-A794403B95A4}"/>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Tree>
    <p:extLst>
      <p:ext uri="{BB962C8B-B14F-4D97-AF65-F5344CB8AC3E}">
        <p14:creationId xmlns:p14="http://schemas.microsoft.com/office/powerpoint/2010/main" val="12337040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1650"/>
            </a:lvl1pPr>
            <a:lvl2pPr marL="171450" indent="-127397">
              <a:lnSpc>
                <a:spcPct val="100000"/>
              </a:lnSpc>
              <a:spcBef>
                <a:spcPts val="900"/>
              </a:spcBef>
              <a:spcAft>
                <a:spcPts val="900"/>
              </a:spcAft>
              <a:defRPr sz="1350"/>
            </a:lvl2pPr>
            <a:lvl3pPr>
              <a:defRPr sz="1350"/>
            </a:lvl3pPr>
            <a:lvl4pPr>
              <a:defRPr sz="1200"/>
            </a:lvl4pPr>
            <a:lvl5pPr>
              <a:defRPr sz="1200"/>
            </a:lvl5pPr>
          </a:lstStyle>
          <a:p>
            <a:pPr lvl="0"/>
            <a:r>
              <a:rPr lang="en-US" dirty="0"/>
              <a:t>Click to edit Master text styles</a:t>
            </a:r>
          </a:p>
          <a:p>
            <a:pPr lvl="1"/>
            <a:r>
              <a:rPr lang="en-US" dirty="0"/>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3300" b="1" cap="all" baseline="0">
                <a:solidFill>
                  <a:schemeClr val="bg1"/>
                </a:solidFill>
                <a:latin typeface="+mj-lt"/>
              </a:defRPr>
            </a:lvl1pPr>
            <a:lvl2pPr marL="0" indent="0">
              <a:buNone/>
              <a:defRPr sz="1500">
                <a:solidFill>
                  <a:schemeClr val="bg1"/>
                </a:solidFill>
              </a:defRPr>
            </a:lvl2pPr>
            <a:lvl3pPr>
              <a:defRPr sz="1350"/>
            </a:lvl3pPr>
            <a:lvl4pPr>
              <a:defRPr sz="1200"/>
            </a:lvl4pPr>
            <a:lvl5pPr>
              <a:defRPr sz="1200"/>
            </a:lvl5pPr>
          </a:lstStyle>
          <a:p>
            <a:pPr lvl="0"/>
            <a:r>
              <a:rPr lang="en-US" dirty="0"/>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8" y="3383632"/>
            <a:ext cx="4986867" cy="1975764"/>
          </a:xfrm>
        </p:spPr>
        <p:txBody>
          <a:bodyPr>
            <a:normAutofit/>
          </a:bodyPr>
          <a:lstStyle>
            <a:lvl1pPr marL="0" indent="0" algn="l">
              <a:buNone/>
              <a:defRPr sz="165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11650134" y="115572"/>
            <a:ext cx="423335"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473091576"/>
      </p:ext>
    </p:extLst>
  </p:cSld>
  <p:clrMapOvr>
    <a:masterClrMapping/>
  </p:clrMapOvr>
  <p:extLst>
    <p:ext uri="{DCECCB84-F9BA-43D5-87BE-67443E8EF086}">
      <p15:sldGuideLst xmlns:p15="http://schemas.microsoft.com/office/powerpoint/2012/main">
        <p15:guide id="1" pos="5088">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2544508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1001" y="2436813"/>
            <a:ext cx="11506199" cy="3836989"/>
          </a:xfrm>
        </p:spPr>
        <p:txBody>
          <a:bodyPr>
            <a:normAutofit/>
          </a:bodyPr>
          <a:lstStyle>
            <a:lvl1pPr>
              <a:defRPr sz="1800">
                <a:solidFill>
                  <a:srgbClr val="333333"/>
                </a:solidFill>
              </a:defRPr>
            </a:lvl1pPr>
            <a:lvl2pPr marL="342900" indent="-171450">
              <a:defRPr sz="1500">
                <a:solidFill>
                  <a:srgbClr val="333333"/>
                </a:solidFill>
              </a:defRPr>
            </a:lvl2pPr>
            <a:lvl3pPr marL="514350" indent="-171450">
              <a:defRPr sz="1350">
                <a:solidFill>
                  <a:srgbClr val="333333"/>
                </a:solidFill>
              </a:defRPr>
            </a:lvl3pPr>
            <a:lvl4pPr marL="685800" indent="-171450">
              <a:defRPr sz="1200">
                <a:solidFill>
                  <a:srgbClr val="333333"/>
                </a:solidFill>
              </a:defRPr>
            </a:lvl4pPr>
            <a:lvl5pPr marL="857250" indent="-171450">
              <a:defRPr sz="12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1001" y="1796134"/>
            <a:ext cx="11506199" cy="615279"/>
          </a:xfrm>
        </p:spPr>
        <p:txBody>
          <a:bodyPr>
            <a:normAutofit/>
          </a:bodyPr>
          <a:lstStyle>
            <a:lvl1pPr marL="0" indent="0" algn="l">
              <a:buNone/>
              <a:defRPr sz="1800" b="1" cap="all" baseline="0">
                <a:solidFill>
                  <a:srgbClr val="333333"/>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11650134" y="115572"/>
            <a:ext cx="423335"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0618085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7A94E25-127B-4C48-AF96-44BA7B823777}" type="slidenum">
              <a:rPr lang="en-US" smtClean="0"/>
              <a:pPr/>
              <a:t>‹#›</a:t>
            </a:fld>
            <a:endParaRPr lang="en-US" dirty="0"/>
          </a:p>
        </p:txBody>
      </p:sp>
      <p:sp>
        <p:nvSpPr>
          <p:cNvPr id="7" name="Rectangle 6">
            <a:extLst>
              <a:ext uri="{FF2B5EF4-FFF2-40B4-BE49-F238E27FC236}">
                <a16:creationId xmlns:a16="http://schemas.microsoft.com/office/drawing/2014/main" id="{C2B048E7-1D4F-DD46-C912-946D642BE7CC}"/>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TextBox 7" hidden="1">
            <a:extLst>
              <a:ext uri="{FF2B5EF4-FFF2-40B4-BE49-F238E27FC236}">
                <a16:creationId xmlns:a16="http://schemas.microsoft.com/office/drawing/2014/main" id="{FEA36E60-4967-4144-F9A7-A794403B95A4}"/>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Tree>
    <p:extLst>
      <p:ext uri="{BB962C8B-B14F-4D97-AF65-F5344CB8AC3E}">
        <p14:creationId xmlns:p14="http://schemas.microsoft.com/office/powerpoint/2010/main" val="1226795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7A94E25-127B-4C48-AF96-44BA7B823777}" type="slidenum">
              <a:rPr lang="en-US" smtClean="0"/>
              <a:pPr/>
              <a:t>‹#›</a:t>
            </a:fld>
            <a:endParaRPr lang="en-US" dirty="0"/>
          </a:p>
        </p:txBody>
      </p:sp>
      <p:sp>
        <p:nvSpPr>
          <p:cNvPr id="7" name="Rectangle 6">
            <a:extLst>
              <a:ext uri="{FF2B5EF4-FFF2-40B4-BE49-F238E27FC236}">
                <a16:creationId xmlns:a16="http://schemas.microsoft.com/office/drawing/2014/main" id="{C2B048E7-1D4F-DD46-C912-946D642BE7CC}"/>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TextBox 7" hidden="1">
            <a:extLst>
              <a:ext uri="{FF2B5EF4-FFF2-40B4-BE49-F238E27FC236}">
                <a16:creationId xmlns:a16="http://schemas.microsoft.com/office/drawing/2014/main" id="{FEA36E60-4967-4144-F9A7-A794403B95A4}"/>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Tree>
    <p:extLst>
      <p:ext uri="{BB962C8B-B14F-4D97-AF65-F5344CB8AC3E}">
        <p14:creationId xmlns:p14="http://schemas.microsoft.com/office/powerpoint/2010/main" val="31638261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1650"/>
            </a:lvl1pPr>
            <a:lvl2pPr marL="171450" indent="-127397">
              <a:lnSpc>
                <a:spcPct val="100000"/>
              </a:lnSpc>
              <a:spcBef>
                <a:spcPts val="900"/>
              </a:spcBef>
              <a:spcAft>
                <a:spcPts val="900"/>
              </a:spcAft>
              <a:defRPr sz="1350"/>
            </a:lvl2pPr>
            <a:lvl3pPr>
              <a:defRPr sz="1350"/>
            </a:lvl3pPr>
            <a:lvl4pPr>
              <a:defRPr sz="1200"/>
            </a:lvl4pPr>
            <a:lvl5pPr>
              <a:defRPr sz="1200"/>
            </a:lvl5pPr>
          </a:lstStyle>
          <a:p>
            <a:pPr lvl="0"/>
            <a:r>
              <a:rPr lang="en-US" dirty="0"/>
              <a:t>Click to edit Master text styles</a:t>
            </a:r>
          </a:p>
          <a:p>
            <a:pPr lvl="1"/>
            <a:r>
              <a:rPr lang="en-US" dirty="0"/>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3300" b="1" cap="all" baseline="0">
                <a:solidFill>
                  <a:schemeClr val="bg1"/>
                </a:solidFill>
                <a:latin typeface="+mj-lt"/>
              </a:defRPr>
            </a:lvl1pPr>
            <a:lvl2pPr marL="0" indent="0">
              <a:buNone/>
              <a:defRPr sz="1500">
                <a:solidFill>
                  <a:schemeClr val="bg1"/>
                </a:solidFill>
              </a:defRPr>
            </a:lvl2pPr>
            <a:lvl3pPr>
              <a:defRPr sz="1350"/>
            </a:lvl3pPr>
            <a:lvl4pPr>
              <a:defRPr sz="1200"/>
            </a:lvl4pPr>
            <a:lvl5pPr>
              <a:defRPr sz="1200"/>
            </a:lvl5pPr>
          </a:lstStyle>
          <a:p>
            <a:pPr lvl="0"/>
            <a:r>
              <a:rPr lang="en-US" dirty="0"/>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8" y="3383632"/>
            <a:ext cx="4986867" cy="1975764"/>
          </a:xfrm>
        </p:spPr>
        <p:txBody>
          <a:bodyPr>
            <a:normAutofit/>
          </a:bodyPr>
          <a:lstStyle>
            <a:lvl1pPr marL="0" indent="0" algn="l">
              <a:buNone/>
              <a:defRPr sz="165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11650134" y="115572"/>
            <a:ext cx="423335"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4228379265"/>
      </p:ext>
    </p:extLst>
  </p:cSld>
  <p:clrMapOvr>
    <a:masterClrMapping/>
  </p:clrMapOvr>
  <p:extLst>
    <p:ext uri="{DCECCB84-F9BA-43D5-87BE-67443E8EF086}">
      <p15:sldGuideLst xmlns:p15="http://schemas.microsoft.com/office/powerpoint/2012/main">
        <p15:guide id="1" pos="5088">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7A94E25-127B-4C48-AF96-44BA7B823777}" type="slidenum">
              <a:rPr lang="en-US" smtClean="0"/>
              <a:t>‹#›</a:t>
            </a:fld>
            <a:endParaRPr lang="en-US" dirty="0"/>
          </a:p>
        </p:txBody>
      </p:sp>
    </p:spTree>
    <p:extLst>
      <p:ext uri="{BB962C8B-B14F-4D97-AF65-F5344CB8AC3E}">
        <p14:creationId xmlns:p14="http://schemas.microsoft.com/office/powerpoint/2010/main" val="1784654076"/>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7A94E25-127B-4C48-AF96-44BA7B823777}" type="slidenum">
              <a:rPr lang="en-US" smtClean="0"/>
              <a:pPr/>
              <a:t>‹#›</a:t>
            </a:fld>
            <a:endParaRPr lang="en-US" dirty="0"/>
          </a:p>
        </p:txBody>
      </p:sp>
      <p:sp>
        <p:nvSpPr>
          <p:cNvPr id="7" name="Rectangle 6">
            <a:extLst>
              <a:ext uri="{FF2B5EF4-FFF2-40B4-BE49-F238E27FC236}">
                <a16:creationId xmlns:a16="http://schemas.microsoft.com/office/drawing/2014/main" id="{38EE7EF0-1082-3ADA-C291-5F449FC01B51}"/>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TextBox 7" hidden="1">
            <a:extLst>
              <a:ext uri="{FF2B5EF4-FFF2-40B4-BE49-F238E27FC236}">
                <a16:creationId xmlns:a16="http://schemas.microsoft.com/office/drawing/2014/main" id="{BD91173D-4D2F-723F-337B-3954F6AA18D5}"/>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Tree>
    <p:extLst>
      <p:ext uri="{BB962C8B-B14F-4D97-AF65-F5344CB8AC3E}">
        <p14:creationId xmlns:p14="http://schemas.microsoft.com/office/powerpoint/2010/main" val="29284334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7A94E25-127B-4C48-AF96-44BA7B823777}" type="slidenum">
              <a:rPr lang="en-US" smtClean="0"/>
              <a:t>‹#›</a:t>
            </a:fld>
            <a:endParaRPr lang="en-US" dirty="0"/>
          </a:p>
        </p:txBody>
      </p:sp>
    </p:spTree>
    <p:extLst>
      <p:ext uri="{BB962C8B-B14F-4D97-AF65-F5344CB8AC3E}">
        <p14:creationId xmlns:p14="http://schemas.microsoft.com/office/powerpoint/2010/main" val="1317402658"/>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7A94E25-127B-4C48-AF96-44BA7B823777}" type="slidenum">
              <a:rPr lang="en-US" smtClean="0"/>
              <a:t>‹#›</a:t>
            </a:fld>
            <a:endParaRPr lang="en-US" dirty="0"/>
          </a:p>
        </p:txBody>
      </p:sp>
    </p:spTree>
    <p:extLst>
      <p:ext uri="{BB962C8B-B14F-4D97-AF65-F5344CB8AC3E}">
        <p14:creationId xmlns:p14="http://schemas.microsoft.com/office/powerpoint/2010/main" val="3652117095"/>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7A94E25-127B-4C48-AF96-44BA7B823777}" type="slidenum">
              <a:rPr lang="en-US" smtClean="0"/>
              <a:t>‹#›</a:t>
            </a:fld>
            <a:endParaRPr lang="en-US" dirty="0"/>
          </a:p>
        </p:txBody>
      </p:sp>
    </p:spTree>
    <p:extLst>
      <p:ext uri="{BB962C8B-B14F-4D97-AF65-F5344CB8AC3E}">
        <p14:creationId xmlns:p14="http://schemas.microsoft.com/office/powerpoint/2010/main" val="3989053504"/>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7A94E25-127B-4C48-AF96-44BA7B823777}" type="slidenum">
              <a:rPr lang="en-US" smtClean="0"/>
              <a:t>‹#›</a:t>
            </a:fld>
            <a:endParaRPr lang="en-US" dirty="0"/>
          </a:p>
        </p:txBody>
      </p:sp>
    </p:spTree>
    <p:extLst>
      <p:ext uri="{BB962C8B-B14F-4D97-AF65-F5344CB8AC3E}">
        <p14:creationId xmlns:p14="http://schemas.microsoft.com/office/powerpoint/2010/main" val="2254371576"/>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10/11/2025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7A94E25-127B-4C48-AF96-44BA7B823777}" type="slidenum">
              <a:rPr lang="en-US" smtClean="0"/>
              <a:pPr/>
              <a:t>‹#›</a:t>
            </a:fld>
            <a:endParaRPr lang="en-US" dirty="0"/>
          </a:p>
        </p:txBody>
      </p:sp>
      <p:sp>
        <p:nvSpPr>
          <p:cNvPr id="5" name="Rectangle 4">
            <a:extLst>
              <a:ext uri="{FF2B5EF4-FFF2-40B4-BE49-F238E27FC236}">
                <a16:creationId xmlns:a16="http://schemas.microsoft.com/office/drawing/2014/main" id="{7CCA1113-DED6-EEEB-5A60-C56AC0E45270}"/>
              </a:ext>
            </a:extLst>
          </p:cNvPr>
          <p:cNvSpPr/>
          <p:nvPr userDrawn="1"/>
        </p:nvSpPr>
        <p:spPr>
          <a:xfrm>
            <a:off x="0" y="0"/>
            <a:ext cx="12192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TextBox 5" hidden="1">
            <a:extLst>
              <a:ext uri="{FF2B5EF4-FFF2-40B4-BE49-F238E27FC236}">
                <a16:creationId xmlns:a16="http://schemas.microsoft.com/office/drawing/2014/main" id="{C19A92FE-6AC4-208C-7918-1054D76EC183}"/>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7343251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7A94E25-127B-4C48-AF96-44BA7B823777}" type="slidenum">
              <a:rPr lang="en-US" smtClean="0"/>
              <a:t>‹#›</a:t>
            </a:fld>
            <a:endParaRPr lang="en-US" dirty="0"/>
          </a:p>
        </p:txBody>
      </p:sp>
    </p:spTree>
    <p:extLst>
      <p:ext uri="{BB962C8B-B14F-4D97-AF65-F5344CB8AC3E}">
        <p14:creationId xmlns:p14="http://schemas.microsoft.com/office/powerpoint/2010/main" val="494707678"/>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7A94E25-127B-4C48-AF96-44BA7B823777}" type="slidenum">
              <a:rPr lang="en-US" smtClean="0"/>
              <a:t>‹#›</a:t>
            </a:fld>
            <a:endParaRPr lang="en-US" dirty="0"/>
          </a:p>
        </p:txBody>
      </p:sp>
    </p:spTree>
    <p:extLst>
      <p:ext uri="{BB962C8B-B14F-4D97-AF65-F5344CB8AC3E}">
        <p14:creationId xmlns:p14="http://schemas.microsoft.com/office/powerpoint/2010/main" val="4210390637"/>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1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72462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7A94E25-127B-4C48-AF96-44BA7B823777}" type="slidenum">
              <a:rPr lang="en-US" smtClean="0"/>
              <a:t>‹#›</a:t>
            </a:fld>
            <a:endParaRPr lang="en-US" dirty="0"/>
          </a:p>
        </p:txBody>
      </p:sp>
    </p:spTree>
    <p:extLst>
      <p:ext uri="{BB962C8B-B14F-4D97-AF65-F5344CB8AC3E}">
        <p14:creationId xmlns:p14="http://schemas.microsoft.com/office/powerpoint/2010/main" val="176574697"/>
      </p:ext>
    </p:extLst>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7A94E25-127B-4C48-AF96-44BA7B823777}" type="slidenum">
              <a:rPr lang="en-US" smtClean="0"/>
              <a:t>‹#›</a:t>
            </a:fld>
            <a:endParaRPr lang="en-US" dirty="0"/>
          </a:p>
        </p:txBody>
      </p:sp>
    </p:spTree>
    <p:extLst>
      <p:ext uri="{BB962C8B-B14F-4D97-AF65-F5344CB8AC3E}">
        <p14:creationId xmlns:p14="http://schemas.microsoft.com/office/powerpoint/2010/main" val="3523852254"/>
      </p:ext>
    </p:extLst>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1540042"/>
            <a:ext cx="12192000" cy="5317958"/>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4" y="6356352"/>
            <a:ext cx="423335" cy="365125"/>
          </a:xfrm>
        </p:spPr>
        <p:txBody>
          <a:bodyPr/>
          <a:lstStyle/>
          <a:p>
            <a:fld id="{97A94E25-127B-4C48-AF96-44BA7B823777}" type="slidenum">
              <a:rPr lang="en-US" smtClean="0"/>
              <a:t>‹#›</a:t>
            </a:fld>
            <a:endParaRPr lang="en-US" dirty="0"/>
          </a:p>
        </p:txBody>
      </p:sp>
      <p:sp>
        <p:nvSpPr>
          <p:cNvPr id="8" name="Title 1">
            <a:extLst>
              <a:ext uri="{FF2B5EF4-FFF2-40B4-BE49-F238E27FC236}">
                <a16:creationId xmlns:a16="http://schemas.microsoft.com/office/drawing/2014/main" id="{C48881AF-761E-4663-9A5E-BC34236BC1FE}"/>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5" name="TextBox 4" hidden="1">
            <a:extLst>
              <a:ext uri="{FF2B5EF4-FFF2-40B4-BE49-F238E27FC236}">
                <a16:creationId xmlns:a16="http://schemas.microsoft.com/office/drawing/2014/main" id="{31265F87-D1A9-4FC6-9F13-66361C11DF35}"/>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50000"/>
                  </a:schemeClr>
                </a:solidFill>
              </a:rPr>
              <a:t>© 2019 Rotary International. Internal Use Only. Not For Distribution. Private and Confidential.</a:t>
            </a:r>
          </a:p>
        </p:txBody>
      </p:sp>
      <p:sp>
        <p:nvSpPr>
          <p:cNvPr id="10" name="Slide Number Placeholder 5">
            <a:extLst>
              <a:ext uri="{FF2B5EF4-FFF2-40B4-BE49-F238E27FC236}">
                <a16:creationId xmlns:a16="http://schemas.microsoft.com/office/drawing/2014/main" id="{28D424E8-3A20-4BF1-B53F-7A284F46F6A4}"/>
              </a:ext>
            </a:extLst>
          </p:cNvPr>
          <p:cNvSpPr txBox="1">
            <a:spLocks/>
          </p:cNvSpPr>
          <p:nvPr userDrawn="1"/>
        </p:nvSpPr>
        <p:spPr>
          <a:xfrm>
            <a:off x="11650134" y="115572"/>
            <a:ext cx="423335" cy="365125"/>
          </a:xfrm>
          <a:prstGeom prst="rect">
            <a:avLst/>
          </a:prstGeom>
        </p:spPr>
        <p:txBody>
          <a:bodyPr vert="horz" lIns="68580" tIns="34290" rIns="68580" bIns="34290" rtlCol="0" anchor="ctr"/>
          <a:lstStyle>
            <a:defPPr>
              <a:defRPr lang="en-US"/>
            </a:defPPr>
            <a:lvl1pPr marL="0" algn="r" defTabSz="914400" rtl="0" eaLnBrk="1" latinLnBrk="0" hangingPunct="1">
              <a:defRPr lang="en-US"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A94E25-127B-4C48-AF96-44BA7B823777}" type="slidenum">
              <a:rPr lang="en-US" sz="900" smtClean="0">
                <a:solidFill>
                  <a:schemeClr val="tx1"/>
                </a:solidFill>
              </a:rPr>
              <a:pPr/>
              <a:t>‹#›</a:t>
            </a:fld>
            <a:endParaRPr lang="en-US" sz="900" dirty="0">
              <a:solidFill>
                <a:schemeClr val="tx1"/>
              </a:solidFill>
            </a:endParaRPr>
          </a:p>
        </p:txBody>
      </p:sp>
    </p:spTree>
    <p:extLst>
      <p:ext uri="{BB962C8B-B14F-4D97-AF65-F5344CB8AC3E}">
        <p14:creationId xmlns:p14="http://schemas.microsoft.com/office/powerpoint/2010/main" val="8629257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FB30992E-1E6B-4A2A-9EC3-2C82E6D8A942}"/>
              </a:ext>
            </a:extLst>
          </p:cNvPr>
          <p:cNvSpPr>
            <a:spLocks noGrp="1"/>
          </p:cNvSpPr>
          <p:nvPr>
            <p:ph type="pic" sz="quarter" idx="13"/>
          </p:nvPr>
        </p:nvSpPr>
        <p:spPr>
          <a:xfrm>
            <a:off x="0" y="0"/>
            <a:ext cx="12192000" cy="6858000"/>
          </a:xfrm>
          <a:custGeom>
            <a:avLst/>
            <a:gdLst>
              <a:gd name="connsiteX0" fmla="*/ 6948486 w 12192000"/>
              <a:gd name="connsiteY0" fmla="*/ 6345467 h 6858000"/>
              <a:gd name="connsiteX1" fmla="*/ 6954599 w 12192000"/>
              <a:gd name="connsiteY1" fmla="*/ 6345467 h 6858000"/>
              <a:gd name="connsiteX2" fmla="*/ 6959994 w 12192000"/>
              <a:gd name="connsiteY2" fmla="*/ 6346042 h 6858000"/>
              <a:gd name="connsiteX3" fmla="*/ 6962272 w 12192000"/>
              <a:gd name="connsiteY3" fmla="*/ 6347785 h 6858000"/>
              <a:gd name="connsiteX4" fmla="*/ 6963092 w 12192000"/>
              <a:gd name="connsiteY4" fmla="*/ 6350432 h 6858000"/>
              <a:gd name="connsiteX5" fmla="*/ 6961389 w 12192000"/>
              <a:gd name="connsiteY5" fmla="*/ 6354124 h 6858000"/>
              <a:gd name="connsiteX6" fmla="*/ 6955010 w 12192000"/>
              <a:gd name="connsiteY6" fmla="*/ 6355519 h 6858000"/>
              <a:gd name="connsiteX7" fmla="*/ 6948486 w 12192000"/>
              <a:gd name="connsiteY7" fmla="*/ 6355519 h 6858000"/>
              <a:gd name="connsiteX8" fmla="*/ 6943111 w 12192000"/>
              <a:gd name="connsiteY8" fmla="*/ 6340955 h 6858000"/>
              <a:gd name="connsiteX9" fmla="*/ 6943111 w 12192000"/>
              <a:gd name="connsiteY9" fmla="*/ 6374269 h 6858000"/>
              <a:gd name="connsiteX10" fmla="*/ 6948486 w 12192000"/>
              <a:gd name="connsiteY10" fmla="*/ 6374269 h 6858000"/>
              <a:gd name="connsiteX11" fmla="*/ 6948486 w 12192000"/>
              <a:gd name="connsiteY11" fmla="*/ 6360115 h 6858000"/>
              <a:gd name="connsiteX12" fmla="*/ 6951645 w 12192000"/>
              <a:gd name="connsiteY12" fmla="*/ 6360115 h 6858000"/>
              <a:gd name="connsiteX13" fmla="*/ 6955953 w 12192000"/>
              <a:gd name="connsiteY13" fmla="*/ 6361263 h 6858000"/>
              <a:gd name="connsiteX14" fmla="*/ 6961574 w 12192000"/>
              <a:gd name="connsiteY14" fmla="*/ 6369017 h 6858000"/>
              <a:gd name="connsiteX15" fmla="*/ 6964528 w 12192000"/>
              <a:gd name="connsiteY15" fmla="*/ 6374269 h 6858000"/>
              <a:gd name="connsiteX16" fmla="*/ 6971092 w 12192000"/>
              <a:gd name="connsiteY16" fmla="*/ 6374269 h 6858000"/>
              <a:gd name="connsiteX17" fmla="*/ 6967031 w 12192000"/>
              <a:gd name="connsiteY17" fmla="*/ 6367745 h 6858000"/>
              <a:gd name="connsiteX18" fmla="*/ 6962108 w 12192000"/>
              <a:gd name="connsiteY18" fmla="*/ 6361140 h 6858000"/>
              <a:gd name="connsiteX19" fmla="*/ 6959277 w 12192000"/>
              <a:gd name="connsiteY19" fmla="*/ 6359376 h 6858000"/>
              <a:gd name="connsiteX20" fmla="*/ 6966190 w 12192000"/>
              <a:gd name="connsiteY20" fmla="*/ 6356340 h 6858000"/>
              <a:gd name="connsiteX21" fmla="*/ 6968795 w 12192000"/>
              <a:gd name="connsiteY21" fmla="*/ 6349981 h 6858000"/>
              <a:gd name="connsiteX22" fmla="*/ 6967236 w 12192000"/>
              <a:gd name="connsiteY22" fmla="*/ 6345098 h 6858000"/>
              <a:gd name="connsiteX23" fmla="*/ 6963051 w 12192000"/>
              <a:gd name="connsiteY23" fmla="*/ 6341878 h 6858000"/>
              <a:gd name="connsiteX24" fmla="*/ 6954558 w 12192000"/>
              <a:gd name="connsiteY24" fmla="*/ 6340955 h 6858000"/>
              <a:gd name="connsiteX25" fmla="*/ 5903900 w 12192000"/>
              <a:gd name="connsiteY25" fmla="*/ 6338384 h 6858000"/>
              <a:gd name="connsiteX26" fmla="*/ 5907414 w 12192000"/>
              <a:gd name="connsiteY26" fmla="*/ 6338384 h 6858000"/>
              <a:gd name="connsiteX27" fmla="*/ 5907414 w 12192000"/>
              <a:gd name="connsiteY27" fmla="*/ 6341925 h 6858000"/>
              <a:gd name="connsiteX28" fmla="*/ 5879303 w 12192000"/>
              <a:gd name="connsiteY28" fmla="*/ 6377347 h 6858000"/>
              <a:gd name="connsiteX29" fmla="*/ 5861734 w 12192000"/>
              <a:gd name="connsiteY29" fmla="*/ 6359637 h 6858000"/>
              <a:gd name="connsiteX30" fmla="*/ 5903900 w 12192000"/>
              <a:gd name="connsiteY30" fmla="*/ 6338384 h 6858000"/>
              <a:gd name="connsiteX31" fmla="*/ 6956692 w 12192000"/>
              <a:gd name="connsiteY31" fmla="*/ 6331313 h 6858000"/>
              <a:gd name="connsiteX32" fmla="*/ 6969369 w 12192000"/>
              <a:gd name="connsiteY32" fmla="*/ 6334657 h 6858000"/>
              <a:gd name="connsiteX33" fmla="*/ 6979032 w 12192000"/>
              <a:gd name="connsiteY33" fmla="*/ 6344216 h 6858000"/>
              <a:gd name="connsiteX34" fmla="*/ 6982498 w 12192000"/>
              <a:gd name="connsiteY34" fmla="*/ 6357160 h 6858000"/>
              <a:gd name="connsiteX35" fmla="*/ 6979093 w 12192000"/>
              <a:gd name="connsiteY35" fmla="*/ 6369981 h 6858000"/>
              <a:gd name="connsiteX36" fmla="*/ 6969533 w 12192000"/>
              <a:gd name="connsiteY36" fmla="*/ 6379541 h 6858000"/>
              <a:gd name="connsiteX37" fmla="*/ 6956692 w 12192000"/>
              <a:gd name="connsiteY37" fmla="*/ 6382967 h 6858000"/>
              <a:gd name="connsiteX38" fmla="*/ 6943850 w 12192000"/>
              <a:gd name="connsiteY38" fmla="*/ 6379541 h 6858000"/>
              <a:gd name="connsiteX39" fmla="*/ 6934270 w 12192000"/>
              <a:gd name="connsiteY39" fmla="*/ 6369981 h 6858000"/>
              <a:gd name="connsiteX40" fmla="*/ 6930844 w 12192000"/>
              <a:gd name="connsiteY40" fmla="*/ 6357160 h 6858000"/>
              <a:gd name="connsiteX41" fmla="*/ 6934332 w 12192000"/>
              <a:gd name="connsiteY41" fmla="*/ 6344216 h 6858000"/>
              <a:gd name="connsiteX42" fmla="*/ 6943994 w 12192000"/>
              <a:gd name="connsiteY42" fmla="*/ 6334657 h 6858000"/>
              <a:gd name="connsiteX43" fmla="*/ 6956692 w 12192000"/>
              <a:gd name="connsiteY43" fmla="*/ 6331313 h 6858000"/>
              <a:gd name="connsiteX44" fmla="*/ 6956692 w 12192000"/>
              <a:gd name="connsiteY44" fmla="*/ 6326185 h 6858000"/>
              <a:gd name="connsiteX45" fmla="*/ 6941471 w 12192000"/>
              <a:gd name="connsiteY45" fmla="*/ 6330185 h 6858000"/>
              <a:gd name="connsiteX46" fmla="*/ 6929880 w 12192000"/>
              <a:gd name="connsiteY46" fmla="*/ 6341632 h 6858000"/>
              <a:gd name="connsiteX47" fmla="*/ 6925716 w 12192000"/>
              <a:gd name="connsiteY47" fmla="*/ 6357160 h 6858000"/>
              <a:gd name="connsiteX48" fmla="*/ 6929819 w 12192000"/>
              <a:gd name="connsiteY48" fmla="*/ 6372546 h 6858000"/>
              <a:gd name="connsiteX49" fmla="*/ 6941286 w 12192000"/>
              <a:gd name="connsiteY49" fmla="*/ 6384013 h 6858000"/>
              <a:gd name="connsiteX50" fmla="*/ 6956692 w 12192000"/>
              <a:gd name="connsiteY50" fmla="*/ 6388095 h 6858000"/>
              <a:gd name="connsiteX51" fmla="*/ 6972098 w 12192000"/>
              <a:gd name="connsiteY51" fmla="*/ 6384013 h 6858000"/>
              <a:gd name="connsiteX52" fmla="*/ 6983544 w 12192000"/>
              <a:gd name="connsiteY52" fmla="*/ 6372546 h 6858000"/>
              <a:gd name="connsiteX53" fmla="*/ 6987626 w 12192000"/>
              <a:gd name="connsiteY53" fmla="*/ 6357160 h 6858000"/>
              <a:gd name="connsiteX54" fmla="*/ 6983483 w 12192000"/>
              <a:gd name="connsiteY54" fmla="*/ 6341632 h 6858000"/>
              <a:gd name="connsiteX55" fmla="*/ 6971912 w 12192000"/>
              <a:gd name="connsiteY55" fmla="*/ 6330185 h 6858000"/>
              <a:gd name="connsiteX56" fmla="*/ 6956692 w 12192000"/>
              <a:gd name="connsiteY56" fmla="*/ 6326185 h 6858000"/>
              <a:gd name="connsiteX57" fmla="*/ 6093496 w 12192000"/>
              <a:gd name="connsiteY57" fmla="*/ 6296733 h 6858000"/>
              <a:gd name="connsiteX58" fmla="*/ 6125070 w 12192000"/>
              <a:gd name="connsiteY58" fmla="*/ 6337040 h 6858000"/>
              <a:gd name="connsiteX59" fmla="*/ 6093496 w 12192000"/>
              <a:gd name="connsiteY59" fmla="*/ 6377346 h 6858000"/>
              <a:gd name="connsiteX60" fmla="*/ 6061922 w 12192000"/>
              <a:gd name="connsiteY60" fmla="*/ 6337040 h 6858000"/>
              <a:gd name="connsiteX61" fmla="*/ 6093496 w 12192000"/>
              <a:gd name="connsiteY61" fmla="*/ 6296733 h 6858000"/>
              <a:gd name="connsiteX62" fmla="*/ 5783809 w 12192000"/>
              <a:gd name="connsiteY62" fmla="*/ 6296733 h 6858000"/>
              <a:gd name="connsiteX63" fmla="*/ 5812024 w 12192000"/>
              <a:gd name="connsiteY63" fmla="*/ 6337040 h 6858000"/>
              <a:gd name="connsiteX64" fmla="*/ 5783809 w 12192000"/>
              <a:gd name="connsiteY64" fmla="*/ 6377346 h 6858000"/>
              <a:gd name="connsiteX65" fmla="*/ 5755594 w 12192000"/>
              <a:gd name="connsiteY65" fmla="*/ 6337040 h 6858000"/>
              <a:gd name="connsiteX66" fmla="*/ 5783809 w 12192000"/>
              <a:gd name="connsiteY66" fmla="*/ 6296733 h 6858000"/>
              <a:gd name="connsiteX67" fmla="*/ 5471433 w 12192000"/>
              <a:gd name="connsiteY67" fmla="*/ 6296733 h 6858000"/>
              <a:gd name="connsiteX68" fmla="*/ 5503007 w 12192000"/>
              <a:gd name="connsiteY68" fmla="*/ 6337040 h 6858000"/>
              <a:gd name="connsiteX69" fmla="*/ 5471433 w 12192000"/>
              <a:gd name="connsiteY69" fmla="*/ 6377346 h 6858000"/>
              <a:gd name="connsiteX70" fmla="*/ 5439860 w 12192000"/>
              <a:gd name="connsiteY70" fmla="*/ 6337040 h 6858000"/>
              <a:gd name="connsiteX71" fmla="*/ 5471433 w 12192000"/>
              <a:gd name="connsiteY71" fmla="*/ 6296733 h 6858000"/>
              <a:gd name="connsiteX72" fmla="*/ 6016373 w 12192000"/>
              <a:gd name="connsiteY72" fmla="*/ 6291486 h 6858000"/>
              <a:gd name="connsiteX73" fmla="*/ 6016373 w 12192000"/>
              <a:gd name="connsiteY73" fmla="*/ 6387446 h 6858000"/>
              <a:gd name="connsiteX74" fmla="*/ 6028662 w 12192000"/>
              <a:gd name="connsiteY74" fmla="*/ 6387446 h 6858000"/>
              <a:gd name="connsiteX75" fmla="*/ 6028662 w 12192000"/>
              <a:gd name="connsiteY75" fmla="*/ 6291486 h 6858000"/>
              <a:gd name="connsiteX76" fmla="*/ 6160001 w 12192000"/>
              <a:gd name="connsiteY76" fmla="*/ 6290016 h 6858000"/>
              <a:gd name="connsiteX77" fmla="*/ 6160001 w 12192000"/>
              <a:gd name="connsiteY77" fmla="*/ 6314399 h 6858000"/>
              <a:gd name="connsiteX78" fmla="*/ 6160001 w 12192000"/>
              <a:gd name="connsiteY78" fmla="*/ 6384064 h 6858000"/>
              <a:gd name="connsiteX79" fmla="*/ 6173820 w 12192000"/>
              <a:gd name="connsiteY79" fmla="*/ 6384064 h 6858000"/>
              <a:gd name="connsiteX80" fmla="*/ 6173820 w 12192000"/>
              <a:gd name="connsiteY80" fmla="*/ 6331815 h 6858000"/>
              <a:gd name="connsiteX81" fmla="*/ 6201459 w 12192000"/>
              <a:gd name="connsiteY81" fmla="*/ 6296982 h 6858000"/>
              <a:gd name="connsiteX82" fmla="*/ 6222188 w 12192000"/>
              <a:gd name="connsiteY82" fmla="*/ 6328332 h 6858000"/>
              <a:gd name="connsiteX83" fmla="*/ 6222188 w 12192000"/>
              <a:gd name="connsiteY83" fmla="*/ 6384064 h 6858000"/>
              <a:gd name="connsiteX84" fmla="*/ 6232552 w 12192000"/>
              <a:gd name="connsiteY84" fmla="*/ 6384064 h 6858000"/>
              <a:gd name="connsiteX85" fmla="*/ 6232552 w 12192000"/>
              <a:gd name="connsiteY85" fmla="*/ 6324848 h 6858000"/>
              <a:gd name="connsiteX86" fmla="*/ 6201459 w 12192000"/>
              <a:gd name="connsiteY86" fmla="*/ 6290016 h 6858000"/>
              <a:gd name="connsiteX87" fmla="*/ 6170366 w 12192000"/>
              <a:gd name="connsiteY87" fmla="*/ 6307432 h 6858000"/>
              <a:gd name="connsiteX88" fmla="*/ 6170366 w 12192000"/>
              <a:gd name="connsiteY88" fmla="*/ 6290016 h 6858000"/>
              <a:gd name="connsiteX89" fmla="*/ 6160001 w 12192000"/>
              <a:gd name="connsiteY89" fmla="*/ 6290016 h 6858000"/>
              <a:gd name="connsiteX90" fmla="*/ 6090808 w 12192000"/>
              <a:gd name="connsiteY90" fmla="*/ 6290016 h 6858000"/>
              <a:gd name="connsiteX91" fmla="*/ 6047143 w 12192000"/>
              <a:gd name="connsiteY91" fmla="*/ 6339056 h 6858000"/>
              <a:gd name="connsiteX92" fmla="*/ 6090808 w 12192000"/>
              <a:gd name="connsiteY92" fmla="*/ 6388095 h 6858000"/>
              <a:gd name="connsiteX93" fmla="*/ 6134474 w 12192000"/>
              <a:gd name="connsiteY93" fmla="*/ 6339056 h 6858000"/>
              <a:gd name="connsiteX94" fmla="*/ 6090808 w 12192000"/>
              <a:gd name="connsiteY94" fmla="*/ 6290016 h 6858000"/>
              <a:gd name="connsiteX95" fmla="*/ 5885663 w 12192000"/>
              <a:gd name="connsiteY95" fmla="*/ 6290016 h 6858000"/>
              <a:gd name="connsiteX96" fmla="*/ 5857511 w 12192000"/>
              <a:gd name="connsiteY96" fmla="*/ 6293519 h 6858000"/>
              <a:gd name="connsiteX97" fmla="*/ 5857511 w 12192000"/>
              <a:gd name="connsiteY97" fmla="*/ 6307530 h 6858000"/>
              <a:gd name="connsiteX98" fmla="*/ 5885663 w 12192000"/>
              <a:gd name="connsiteY98" fmla="*/ 6297022 h 6858000"/>
              <a:gd name="connsiteX99" fmla="*/ 5906775 w 12192000"/>
              <a:gd name="connsiteY99" fmla="*/ 6321542 h 6858000"/>
              <a:gd name="connsiteX100" fmla="*/ 5906775 w 12192000"/>
              <a:gd name="connsiteY100" fmla="*/ 6328547 h 6858000"/>
              <a:gd name="connsiteX101" fmla="*/ 5846955 w 12192000"/>
              <a:gd name="connsiteY101" fmla="*/ 6360072 h 6858000"/>
              <a:gd name="connsiteX102" fmla="*/ 5878625 w 12192000"/>
              <a:gd name="connsiteY102" fmla="*/ 6388095 h 6858000"/>
              <a:gd name="connsiteX103" fmla="*/ 5906775 w 12192000"/>
              <a:gd name="connsiteY103" fmla="*/ 6370581 h 6858000"/>
              <a:gd name="connsiteX104" fmla="*/ 5910294 w 12192000"/>
              <a:gd name="connsiteY104" fmla="*/ 6370581 h 6858000"/>
              <a:gd name="connsiteX105" fmla="*/ 5910294 w 12192000"/>
              <a:gd name="connsiteY105" fmla="*/ 6384592 h 6858000"/>
              <a:gd name="connsiteX106" fmla="*/ 5920851 w 12192000"/>
              <a:gd name="connsiteY106" fmla="*/ 6384592 h 6858000"/>
              <a:gd name="connsiteX107" fmla="*/ 5920851 w 12192000"/>
              <a:gd name="connsiteY107" fmla="*/ 6367078 h 6858000"/>
              <a:gd name="connsiteX108" fmla="*/ 5920851 w 12192000"/>
              <a:gd name="connsiteY108" fmla="*/ 6325045 h 6858000"/>
              <a:gd name="connsiteX109" fmla="*/ 5885663 w 12192000"/>
              <a:gd name="connsiteY109" fmla="*/ 6290016 h 6858000"/>
              <a:gd name="connsiteX110" fmla="*/ 5644079 w 12192000"/>
              <a:gd name="connsiteY110" fmla="*/ 6290016 h 6858000"/>
              <a:gd name="connsiteX111" fmla="*/ 5644079 w 12192000"/>
              <a:gd name="connsiteY111" fmla="*/ 6314399 h 6858000"/>
              <a:gd name="connsiteX112" fmla="*/ 5644079 w 12192000"/>
              <a:gd name="connsiteY112" fmla="*/ 6384064 h 6858000"/>
              <a:gd name="connsiteX113" fmla="*/ 5658155 w 12192000"/>
              <a:gd name="connsiteY113" fmla="*/ 6384064 h 6858000"/>
              <a:gd name="connsiteX114" fmla="*/ 5658155 w 12192000"/>
              <a:gd name="connsiteY114" fmla="*/ 6331815 h 6858000"/>
              <a:gd name="connsiteX115" fmla="*/ 5686305 w 12192000"/>
              <a:gd name="connsiteY115" fmla="*/ 6296982 h 6858000"/>
              <a:gd name="connsiteX116" fmla="*/ 5707418 w 12192000"/>
              <a:gd name="connsiteY116" fmla="*/ 6328332 h 6858000"/>
              <a:gd name="connsiteX117" fmla="*/ 5707418 w 12192000"/>
              <a:gd name="connsiteY117" fmla="*/ 6384064 h 6858000"/>
              <a:gd name="connsiteX118" fmla="*/ 5717975 w 12192000"/>
              <a:gd name="connsiteY118" fmla="*/ 6384064 h 6858000"/>
              <a:gd name="connsiteX119" fmla="*/ 5717975 w 12192000"/>
              <a:gd name="connsiteY119" fmla="*/ 6324848 h 6858000"/>
              <a:gd name="connsiteX120" fmla="*/ 5686305 w 12192000"/>
              <a:gd name="connsiteY120" fmla="*/ 6290016 h 6858000"/>
              <a:gd name="connsiteX121" fmla="*/ 5654636 w 12192000"/>
              <a:gd name="connsiteY121" fmla="*/ 6307432 h 6858000"/>
              <a:gd name="connsiteX122" fmla="*/ 5654636 w 12192000"/>
              <a:gd name="connsiteY122" fmla="*/ 6290016 h 6858000"/>
              <a:gd name="connsiteX123" fmla="*/ 5644079 w 12192000"/>
              <a:gd name="connsiteY123" fmla="*/ 6290016 h 6858000"/>
              <a:gd name="connsiteX124" fmla="*/ 5541970 w 12192000"/>
              <a:gd name="connsiteY124" fmla="*/ 6290016 h 6858000"/>
              <a:gd name="connsiteX125" fmla="*/ 5541970 w 12192000"/>
              <a:gd name="connsiteY125" fmla="*/ 6353066 h 6858000"/>
              <a:gd name="connsiteX126" fmla="*/ 5573640 w 12192000"/>
              <a:gd name="connsiteY126" fmla="*/ 6388095 h 6858000"/>
              <a:gd name="connsiteX127" fmla="*/ 5605309 w 12192000"/>
              <a:gd name="connsiteY127" fmla="*/ 6370581 h 6858000"/>
              <a:gd name="connsiteX128" fmla="*/ 5605309 w 12192000"/>
              <a:gd name="connsiteY128" fmla="*/ 6384592 h 6858000"/>
              <a:gd name="connsiteX129" fmla="*/ 5615865 w 12192000"/>
              <a:gd name="connsiteY129" fmla="*/ 6384592 h 6858000"/>
              <a:gd name="connsiteX130" fmla="*/ 5615865 w 12192000"/>
              <a:gd name="connsiteY130" fmla="*/ 6363575 h 6858000"/>
              <a:gd name="connsiteX131" fmla="*/ 5615865 w 12192000"/>
              <a:gd name="connsiteY131" fmla="*/ 6290016 h 6858000"/>
              <a:gd name="connsiteX132" fmla="*/ 5601790 w 12192000"/>
              <a:gd name="connsiteY132" fmla="*/ 6290016 h 6858000"/>
              <a:gd name="connsiteX133" fmla="*/ 5601790 w 12192000"/>
              <a:gd name="connsiteY133" fmla="*/ 6342558 h 6858000"/>
              <a:gd name="connsiteX134" fmla="*/ 5573640 w 12192000"/>
              <a:gd name="connsiteY134" fmla="*/ 6377586 h 6858000"/>
              <a:gd name="connsiteX135" fmla="*/ 5552527 w 12192000"/>
              <a:gd name="connsiteY135" fmla="*/ 6349564 h 6858000"/>
              <a:gd name="connsiteX136" fmla="*/ 5552527 w 12192000"/>
              <a:gd name="connsiteY136" fmla="*/ 6290016 h 6858000"/>
              <a:gd name="connsiteX137" fmla="*/ 5541970 w 12192000"/>
              <a:gd name="connsiteY137" fmla="*/ 6290016 h 6858000"/>
              <a:gd name="connsiteX138" fmla="*/ 5473449 w 12192000"/>
              <a:gd name="connsiteY138" fmla="*/ 6290016 h 6858000"/>
              <a:gd name="connsiteX139" fmla="*/ 5429111 w 12192000"/>
              <a:gd name="connsiteY139" fmla="*/ 6339056 h 6858000"/>
              <a:gd name="connsiteX140" fmla="*/ 5473449 w 12192000"/>
              <a:gd name="connsiteY140" fmla="*/ 6388095 h 6858000"/>
              <a:gd name="connsiteX141" fmla="*/ 5517786 w 12192000"/>
              <a:gd name="connsiteY141" fmla="*/ 6339056 h 6858000"/>
              <a:gd name="connsiteX142" fmla="*/ 5473449 w 12192000"/>
              <a:gd name="connsiteY142" fmla="*/ 6290016 h 6858000"/>
              <a:gd name="connsiteX143" fmla="*/ 6657114 w 12192000"/>
              <a:gd name="connsiteY143" fmla="*/ 6275237 h 6858000"/>
              <a:gd name="connsiteX144" fmla="*/ 6661144 w 12192000"/>
              <a:gd name="connsiteY144" fmla="*/ 6285986 h 6858000"/>
              <a:gd name="connsiteX145" fmla="*/ 6665175 w 12192000"/>
              <a:gd name="connsiteY145" fmla="*/ 6292704 h 6858000"/>
              <a:gd name="connsiteX146" fmla="*/ 6650396 w 12192000"/>
              <a:gd name="connsiteY146" fmla="*/ 6292704 h 6858000"/>
              <a:gd name="connsiteX147" fmla="*/ 6654427 w 12192000"/>
              <a:gd name="connsiteY147" fmla="*/ 6285986 h 6858000"/>
              <a:gd name="connsiteX148" fmla="*/ 6661257 w 12192000"/>
              <a:gd name="connsiteY148" fmla="*/ 6264489 h 6858000"/>
              <a:gd name="connsiteX149" fmla="*/ 6650844 w 12192000"/>
              <a:gd name="connsiteY149" fmla="*/ 6268003 h 6858000"/>
              <a:gd name="connsiteX150" fmla="*/ 6647373 w 12192000"/>
              <a:gd name="connsiteY150" fmla="*/ 6285573 h 6858000"/>
              <a:gd name="connsiteX151" fmla="*/ 6636960 w 12192000"/>
              <a:gd name="connsiteY151" fmla="*/ 6306655 h 6858000"/>
              <a:gd name="connsiteX152" fmla="*/ 6647373 w 12192000"/>
              <a:gd name="connsiteY152" fmla="*/ 6310169 h 6858000"/>
              <a:gd name="connsiteX153" fmla="*/ 6647373 w 12192000"/>
              <a:gd name="connsiteY153" fmla="*/ 6299628 h 6858000"/>
              <a:gd name="connsiteX154" fmla="*/ 6668198 w 12192000"/>
              <a:gd name="connsiteY154" fmla="*/ 6299628 h 6858000"/>
              <a:gd name="connsiteX155" fmla="*/ 6668198 w 12192000"/>
              <a:gd name="connsiteY155" fmla="*/ 6306655 h 6858000"/>
              <a:gd name="connsiteX156" fmla="*/ 6678611 w 12192000"/>
              <a:gd name="connsiteY156" fmla="*/ 6306655 h 6858000"/>
              <a:gd name="connsiteX157" fmla="*/ 6668198 w 12192000"/>
              <a:gd name="connsiteY157" fmla="*/ 6285573 h 6858000"/>
              <a:gd name="connsiteX158" fmla="*/ 6661257 w 12192000"/>
              <a:gd name="connsiteY158" fmla="*/ 6268003 h 6858000"/>
              <a:gd name="connsiteX159" fmla="*/ 6661257 w 12192000"/>
              <a:gd name="connsiteY159" fmla="*/ 6264489 h 6858000"/>
              <a:gd name="connsiteX160" fmla="*/ 5966262 w 12192000"/>
              <a:gd name="connsiteY160" fmla="*/ 6264488 h 6858000"/>
              <a:gd name="connsiteX161" fmla="*/ 5955783 w 12192000"/>
              <a:gd name="connsiteY161" fmla="*/ 6268020 h 6858000"/>
              <a:gd name="connsiteX162" fmla="*/ 5955783 w 12192000"/>
              <a:gd name="connsiteY162" fmla="*/ 6289209 h 6858000"/>
              <a:gd name="connsiteX163" fmla="*/ 5938316 w 12192000"/>
              <a:gd name="connsiteY163" fmla="*/ 6289209 h 6858000"/>
              <a:gd name="connsiteX164" fmla="*/ 5938316 w 12192000"/>
              <a:gd name="connsiteY164" fmla="*/ 6299804 h 6858000"/>
              <a:gd name="connsiteX165" fmla="*/ 5955783 w 12192000"/>
              <a:gd name="connsiteY165" fmla="*/ 6299804 h 6858000"/>
              <a:gd name="connsiteX166" fmla="*/ 5955783 w 12192000"/>
              <a:gd name="connsiteY166" fmla="*/ 6356310 h 6858000"/>
              <a:gd name="connsiteX167" fmla="*/ 5976742 w 12192000"/>
              <a:gd name="connsiteY167" fmla="*/ 6388094 h 6858000"/>
              <a:gd name="connsiteX168" fmla="*/ 5990715 w 12192000"/>
              <a:gd name="connsiteY168" fmla="*/ 6384563 h 6858000"/>
              <a:gd name="connsiteX169" fmla="*/ 5990715 w 12192000"/>
              <a:gd name="connsiteY169" fmla="*/ 6373968 h 6858000"/>
              <a:gd name="connsiteX170" fmla="*/ 5980235 w 12192000"/>
              <a:gd name="connsiteY170" fmla="*/ 6377499 h 6858000"/>
              <a:gd name="connsiteX171" fmla="*/ 5966262 w 12192000"/>
              <a:gd name="connsiteY171" fmla="*/ 6363373 h 6858000"/>
              <a:gd name="connsiteX172" fmla="*/ 5966262 w 12192000"/>
              <a:gd name="connsiteY172" fmla="*/ 6299804 h 6858000"/>
              <a:gd name="connsiteX173" fmla="*/ 5987221 w 12192000"/>
              <a:gd name="connsiteY173" fmla="*/ 6299804 h 6858000"/>
              <a:gd name="connsiteX174" fmla="*/ 5987221 w 12192000"/>
              <a:gd name="connsiteY174" fmla="*/ 6289209 h 6858000"/>
              <a:gd name="connsiteX175" fmla="*/ 5966262 w 12192000"/>
              <a:gd name="connsiteY175" fmla="*/ 6289209 h 6858000"/>
              <a:gd name="connsiteX176" fmla="*/ 5966262 w 12192000"/>
              <a:gd name="connsiteY176" fmla="*/ 6264488 h 6858000"/>
              <a:gd name="connsiteX177" fmla="*/ 6601692 w 12192000"/>
              <a:gd name="connsiteY177" fmla="*/ 6261802 h 6858000"/>
              <a:gd name="connsiteX178" fmla="*/ 6591280 w 12192000"/>
              <a:gd name="connsiteY178" fmla="*/ 6303968 h 6858000"/>
              <a:gd name="connsiteX179" fmla="*/ 6601692 w 12192000"/>
              <a:gd name="connsiteY179" fmla="*/ 6303968 h 6858000"/>
              <a:gd name="connsiteX180" fmla="*/ 6605163 w 12192000"/>
              <a:gd name="connsiteY180" fmla="*/ 6279372 h 6858000"/>
              <a:gd name="connsiteX181" fmla="*/ 6619047 w 12192000"/>
              <a:gd name="connsiteY181" fmla="*/ 6307482 h 6858000"/>
              <a:gd name="connsiteX182" fmla="*/ 6625989 w 12192000"/>
              <a:gd name="connsiteY182" fmla="*/ 6307482 h 6858000"/>
              <a:gd name="connsiteX183" fmla="*/ 6632930 w 12192000"/>
              <a:gd name="connsiteY183" fmla="*/ 6265316 h 6858000"/>
              <a:gd name="connsiteX184" fmla="*/ 6625989 w 12192000"/>
              <a:gd name="connsiteY184" fmla="*/ 6265316 h 6858000"/>
              <a:gd name="connsiteX185" fmla="*/ 6622518 w 12192000"/>
              <a:gd name="connsiteY185" fmla="*/ 6293427 h 6858000"/>
              <a:gd name="connsiteX186" fmla="*/ 6608635 w 12192000"/>
              <a:gd name="connsiteY186" fmla="*/ 6261802 h 6858000"/>
              <a:gd name="connsiteX187" fmla="*/ 6601692 w 12192000"/>
              <a:gd name="connsiteY187" fmla="*/ 6261802 h 6858000"/>
              <a:gd name="connsiteX188" fmla="*/ 6710855 w 12192000"/>
              <a:gd name="connsiteY188" fmla="*/ 6257772 h 6858000"/>
              <a:gd name="connsiteX189" fmla="*/ 6675923 w 12192000"/>
              <a:gd name="connsiteY189" fmla="*/ 6264873 h 6858000"/>
              <a:gd name="connsiteX190" fmla="*/ 6675923 w 12192000"/>
              <a:gd name="connsiteY190" fmla="*/ 6271975 h 6858000"/>
              <a:gd name="connsiteX191" fmla="*/ 6689896 w 12192000"/>
              <a:gd name="connsiteY191" fmla="*/ 6271975 h 6858000"/>
              <a:gd name="connsiteX192" fmla="*/ 6696882 w 12192000"/>
              <a:gd name="connsiteY192" fmla="*/ 6307483 h 6858000"/>
              <a:gd name="connsiteX193" fmla="*/ 6703869 w 12192000"/>
              <a:gd name="connsiteY193" fmla="*/ 6303932 h 6858000"/>
              <a:gd name="connsiteX194" fmla="*/ 6696882 w 12192000"/>
              <a:gd name="connsiteY194" fmla="*/ 6268424 h 6858000"/>
              <a:gd name="connsiteX195" fmla="*/ 6710855 w 12192000"/>
              <a:gd name="connsiteY195" fmla="*/ 6264873 h 6858000"/>
              <a:gd name="connsiteX196" fmla="*/ 6566559 w 12192000"/>
              <a:gd name="connsiteY196" fmla="*/ 6257772 h 6858000"/>
              <a:gd name="connsiteX197" fmla="*/ 6577039 w 12192000"/>
              <a:gd name="connsiteY197" fmla="*/ 6261131 h 6858000"/>
              <a:gd name="connsiteX198" fmla="*/ 6580532 w 12192000"/>
              <a:gd name="connsiteY198" fmla="*/ 6264490 h 6858000"/>
              <a:gd name="connsiteX199" fmla="*/ 6580532 w 12192000"/>
              <a:gd name="connsiteY199" fmla="*/ 6267848 h 6858000"/>
              <a:gd name="connsiteX200" fmla="*/ 6573545 w 12192000"/>
              <a:gd name="connsiteY200" fmla="*/ 6271207 h 6858000"/>
              <a:gd name="connsiteX201" fmla="*/ 6563065 w 12192000"/>
              <a:gd name="connsiteY201" fmla="*/ 6267848 h 6858000"/>
              <a:gd name="connsiteX202" fmla="*/ 6566559 w 12192000"/>
              <a:gd name="connsiteY202" fmla="*/ 6264490 h 6858000"/>
              <a:gd name="connsiteX203" fmla="*/ 6566559 w 12192000"/>
              <a:gd name="connsiteY203" fmla="*/ 6257772 h 6858000"/>
              <a:gd name="connsiteX204" fmla="*/ 6016373 w 12192000"/>
              <a:gd name="connsiteY204" fmla="*/ 6255886 h 6858000"/>
              <a:gd name="connsiteX205" fmla="*/ 6016373 w 12192000"/>
              <a:gd name="connsiteY205" fmla="*/ 6269580 h 6858000"/>
              <a:gd name="connsiteX206" fmla="*/ 6028662 w 12192000"/>
              <a:gd name="connsiteY206" fmla="*/ 6269580 h 6858000"/>
              <a:gd name="connsiteX207" fmla="*/ 6028662 w 12192000"/>
              <a:gd name="connsiteY207" fmla="*/ 6255886 h 6858000"/>
              <a:gd name="connsiteX208" fmla="*/ 6717573 w 12192000"/>
              <a:gd name="connsiteY208" fmla="*/ 6253740 h 6858000"/>
              <a:gd name="connsiteX209" fmla="*/ 6731393 w 12192000"/>
              <a:gd name="connsiteY209" fmla="*/ 6296734 h 6858000"/>
              <a:gd name="connsiteX210" fmla="*/ 6741757 w 12192000"/>
              <a:gd name="connsiteY210" fmla="*/ 6293151 h 6858000"/>
              <a:gd name="connsiteX211" fmla="*/ 6727938 w 12192000"/>
              <a:gd name="connsiteY211" fmla="*/ 6253740 h 6858000"/>
              <a:gd name="connsiteX212" fmla="*/ 6717573 w 12192000"/>
              <a:gd name="connsiteY212" fmla="*/ 6253740 h 6858000"/>
              <a:gd name="connsiteX213" fmla="*/ 5348499 w 12192000"/>
              <a:gd name="connsiteY213" fmla="*/ 6253740 h 6858000"/>
              <a:gd name="connsiteX214" fmla="*/ 5348499 w 12192000"/>
              <a:gd name="connsiteY214" fmla="*/ 6384064 h 6858000"/>
              <a:gd name="connsiteX215" fmla="*/ 5363278 w 12192000"/>
              <a:gd name="connsiteY215" fmla="*/ 6384064 h 6858000"/>
              <a:gd name="connsiteX216" fmla="*/ 5363278 w 12192000"/>
              <a:gd name="connsiteY216" fmla="*/ 6324948 h 6858000"/>
              <a:gd name="connsiteX217" fmla="*/ 5408960 w 12192000"/>
              <a:gd name="connsiteY217" fmla="*/ 6324948 h 6858000"/>
              <a:gd name="connsiteX218" fmla="*/ 5408960 w 12192000"/>
              <a:gd name="connsiteY218" fmla="*/ 6314200 h 6858000"/>
              <a:gd name="connsiteX219" fmla="*/ 5363278 w 12192000"/>
              <a:gd name="connsiteY219" fmla="*/ 6314200 h 6858000"/>
              <a:gd name="connsiteX220" fmla="*/ 5363278 w 12192000"/>
              <a:gd name="connsiteY220" fmla="*/ 6264488 h 6858000"/>
              <a:gd name="connsiteX221" fmla="*/ 5411646 w 12192000"/>
              <a:gd name="connsiteY221" fmla="*/ 6264488 h 6858000"/>
              <a:gd name="connsiteX222" fmla="*/ 5411646 w 12192000"/>
              <a:gd name="connsiteY222" fmla="*/ 6253740 h 6858000"/>
              <a:gd name="connsiteX223" fmla="*/ 6562954 w 12192000"/>
              <a:gd name="connsiteY223" fmla="*/ 6247023 h 6858000"/>
              <a:gd name="connsiteX224" fmla="*/ 6556012 w 12192000"/>
              <a:gd name="connsiteY224" fmla="*/ 6264490 h 6858000"/>
              <a:gd name="connsiteX225" fmla="*/ 6556012 w 12192000"/>
              <a:gd name="connsiteY225" fmla="*/ 6267982 h 6858000"/>
              <a:gd name="connsiteX226" fmla="*/ 6545599 w 12192000"/>
              <a:gd name="connsiteY226" fmla="*/ 6285449 h 6858000"/>
              <a:gd name="connsiteX227" fmla="*/ 6556012 w 12192000"/>
              <a:gd name="connsiteY227" fmla="*/ 6288942 h 6858000"/>
              <a:gd name="connsiteX228" fmla="*/ 6559483 w 12192000"/>
              <a:gd name="connsiteY228" fmla="*/ 6274969 h 6858000"/>
              <a:gd name="connsiteX229" fmla="*/ 6569896 w 12192000"/>
              <a:gd name="connsiteY229" fmla="*/ 6278463 h 6858000"/>
              <a:gd name="connsiteX230" fmla="*/ 6569896 w 12192000"/>
              <a:gd name="connsiteY230" fmla="*/ 6295928 h 6858000"/>
              <a:gd name="connsiteX231" fmla="*/ 6580308 w 12192000"/>
              <a:gd name="connsiteY231" fmla="*/ 6299422 h 6858000"/>
              <a:gd name="connsiteX232" fmla="*/ 6576837 w 12192000"/>
              <a:gd name="connsiteY232" fmla="*/ 6278463 h 6858000"/>
              <a:gd name="connsiteX233" fmla="*/ 6587250 w 12192000"/>
              <a:gd name="connsiteY233" fmla="*/ 6267982 h 6858000"/>
              <a:gd name="connsiteX234" fmla="*/ 6587250 w 12192000"/>
              <a:gd name="connsiteY234" fmla="*/ 6264490 h 6858000"/>
              <a:gd name="connsiteX235" fmla="*/ 6580308 w 12192000"/>
              <a:gd name="connsiteY235" fmla="*/ 6254010 h 6858000"/>
              <a:gd name="connsiteX236" fmla="*/ 6562954 w 12192000"/>
              <a:gd name="connsiteY236" fmla="*/ 6247023 h 6858000"/>
              <a:gd name="connsiteX237" fmla="*/ 6768052 w 12192000"/>
              <a:gd name="connsiteY237" fmla="*/ 6244316 h 6858000"/>
              <a:gd name="connsiteX238" fmla="*/ 6776689 w 12192000"/>
              <a:gd name="connsiteY238" fmla="*/ 6250047 h 6858000"/>
              <a:gd name="connsiteX239" fmla="*/ 6776689 w 12192000"/>
              <a:gd name="connsiteY239" fmla="*/ 6257100 h 6858000"/>
              <a:gd name="connsiteX240" fmla="*/ 6773234 w 12192000"/>
              <a:gd name="connsiteY240" fmla="*/ 6267681 h 6858000"/>
              <a:gd name="connsiteX241" fmla="*/ 6769780 w 12192000"/>
              <a:gd name="connsiteY241" fmla="*/ 6271208 h 6858000"/>
              <a:gd name="connsiteX242" fmla="*/ 6755960 w 12192000"/>
              <a:gd name="connsiteY242" fmla="*/ 6267681 h 6858000"/>
              <a:gd name="connsiteX243" fmla="*/ 6752505 w 12192000"/>
              <a:gd name="connsiteY243" fmla="*/ 6264155 h 6858000"/>
              <a:gd name="connsiteX244" fmla="*/ 6752505 w 12192000"/>
              <a:gd name="connsiteY244" fmla="*/ 6257100 h 6858000"/>
              <a:gd name="connsiteX245" fmla="*/ 6759415 w 12192000"/>
              <a:gd name="connsiteY245" fmla="*/ 6246520 h 6858000"/>
              <a:gd name="connsiteX246" fmla="*/ 6768052 w 12192000"/>
              <a:gd name="connsiteY246" fmla="*/ 6244316 h 6858000"/>
              <a:gd name="connsiteX247" fmla="*/ 5812549 w 12192000"/>
              <a:gd name="connsiteY247" fmla="*/ 6242991 h 6858000"/>
              <a:gd name="connsiteX248" fmla="*/ 5812549 w 12192000"/>
              <a:gd name="connsiteY248" fmla="*/ 6306695 h 6858000"/>
              <a:gd name="connsiteX249" fmla="*/ 5784042 w 12192000"/>
              <a:gd name="connsiteY249" fmla="*/ 6288999 h 6858000"/>
              <a:gd name="connsiteX250" fmla="*/ 5744846 w 12192000"/>
              <a:gd name="connsiteY250" fmla="*/ 6338547 h 6858000"/>
              <a:gd name="connsiteX251" fmla="*/ 5784042 w 12192000"/>
              <a:gd name="connsiteY251" fmla="*/ 6388094 h 6858000"/>
              <a:gd name="connsiteX252" fmla="*/ 5812549 w 12192000"/>
              <a:gd name="connsiteY252" fmla="*/ 6370398 h 6858000"/>
              <a:gd name="connsiteX253" fmla="*/ 5812549 w 12192000"/>
              <a:gd name="connsiteY253" fmla="*/ 6384555 h 6858000"/>
              <a:gd name="connsiteX254" fmla="*/ 5826802 w 12192000"/>
              <a:gd name="connsiteY254" fmla="*/ 6384555 h 6858000"/>
              <a:gd name="connsiteX255" fmla="*/ 5826802 w 12192000"/>
              <a:gd name="connsiteY255" fmla="*/ 6242991 h 6858000"/>
              <a:gd name="connsiteX256" fmla="*/ 5812549 w 12192000"/>
              <a:gd name="connsiteY256" fmla="*/ 6242991 h 6858000"/>
              <a:gd name="connsiteX257" fmla="*/ 6769972 w 12192000"/>
              <a:gd name="connsiteY257" fmla="*/ 6237475 h 6858000"/>
              <a:gd name="connsiteX258" fmla="*/ 6752505 w 12192000"/>
              <a:gd name="connsiteY258" fmla="*/ 6240498 h 6858000"/>
              <a:gd name="connsiteX259" fmla="*/ 6741757 w 12192000"/>
              <a:gd name="connsiteY259" fmla="*/ 6257772 h 6858000"/>
              <a:gd name="connsiteX260" fmla="*/ 6745339 w 12192000"/>
              <a:gd name="connsiteY260" fmla="*/ 6268137 h 6858000"/>
              <a:gd name="connsiteX261" fmla="*/ 6774002 w 12192000"/>
              <a:gd name="connsiteY261" fmla="*/ 6275047 h 6858000"/>
              <a:gd name="connsiteX262" fmla="*/ 6784750 w 12192000"/>
              <a:gd name="connsiteY262" fmla="*/ 6268137 h 6858000"/>
              <a:gd name="connsiteX263" fmla="*/ 6784750 w 12192000"/>
              <a:gd name="connsiteY263" fmla="*/ 6257772 h 6858000"/>
              <a:gd name="connsiteX264" fmla="*/ 6784750 w 12192000"/>
              <a:gd name="connsiteY264" fmla="*/ 6247408 h 6858000"/>
              <a:gd name="connsiteX265" fmla="*/ 6769972 w 12192000"/>
              <a:gd name="connsiteY265" fmla="*/ 6237475 h 6858000"/>
              <a:gd name="connsiteX266" fmla="*/ 6527720 w 12192000"/>
              <a:gd name="connsiteY266" fmla="*/ 6229557 h 6858000"/>
              <a:gd name="connsiteX267" fmla="*/ 6506636 w 12192000"/>
              <a:gd name="connsiteY267" fmla="*/ 6264489 h 6858000"/>
              <a:gd name="connsiteX268" fmla="*/ 6531234 w 12192000"/>
              <a:gd name="connsiteY268" fmla="*/ 6281955 h 6858000"/>
              <a:gd name="connsiteX269" fmla="*/ 6534748 w 12192000"/>
              <a:gd name="connsiteY269" fmla="*/ 6274969 h 6858000"/>
              <a:gd name="connsiteX270" fmla="*/ 6517178 w 12192000"/>
              <a:gd name="connsiteY270" fmla="*/ 6264489 h 6858000"/>
              <a:gd name="connsiteX271" fmla="*/ 6524206 w 12192000"/>
              <a:gd name="connsiteY271" fmla="*/ 6254010 h 6858000"/>
              <a:gd name="connsiteX272" fmla="*/ 6534748 w 12192000"/>
              <a:gd name="connsiteY272" fmla="*/ 6260996 h 6858000"/>
              <a:gd name="connsiteX273" fmla="*/ 6538261 w 12192000"/>
              <a:gd name="connsiteY273" fmla="*/ 6254010 h 6858000"/>
              <a:gd name="connsiteX274" fmla="*/ 6527720 w 12192000"/>
              <a:gd name="connsiteY274" fmla="*/ 6247023 h 6858000"/>
              <a:gd name="connsiteX275" fmla="*/ 6531234 w 12192000"/>
              <a:gd name="connsiteY275" fmla="*/ 6240037 h 6858000"/>
              <a:gd name="connsiteX276" fmla="*/ 6548803 w 12192000"/>
              <a:gd name="connsiteY276" fmla="*/ 6250516 h 6858000"/>
              <a:gd name="connsiteX277" fmla="*/ 6552317 w 12192000"/>
              <a:gd name="connsiteY277" fmla="*/ 6243529 h 6858000"/>
              <a:gd name="connsiteX278" fmla="*/ 6527720 w 12192000"/>
              <a:gd name="connsiteY278" fmla="*/ 6229557 h 6858000"/>
              <a:gd name="connsiteX279" fmla="*/ 6805172 w 12192000"/>
              <a:gd name="connsiteY279" fmla="*/ 6201343 h 6858000"/>
              <a:gd name="connsiteX280" fmla="*/ 6798186 w 12192000"/>
              <a:gd name="connsiteY280" fmla="*/ 6208396 h 6858000"/>
              <a:gd name="connsiteX281" fmla="*/ 6815652 w 12192000"/>
              <a:gd name="connsiteY281" fmla="*/ 6226030 h 6858000"/>
              <a:gd name="connsiteX282" fmla="*/ 6787706 w 12192000"/>
              <a:gd name="connsiteY282" fmla="*/ 6218977 h 6858000"/>
              <a:gd name="connsiteX283" fmla="*/ 6780719 w 12192000"/>
              <a:gd name="connsiteY283" fmla="*/ 6222503 h 6858000"/>
              <a:gd name="connsiteX284" fmla="*/ 6805172 w 12192000"/>
              <a:gd name="connsiteY284" fmla="*/ 6257772 h 6858000"/>
              <a:gd name="connsiteX285" fmla="*/ 6812159 w 12192000"/>
              <a:gd name="connsiteY285" fmla="*/ 6250718 h 6858000"/>
              <a:gd name="connsiteX286" fmla="*/ 6798186 w 12192000"/>
              <a:gd name="connsiteY286" fmla="*/ 6229557 h 6858000"/>
              <a:gd name="connsiteX287" fmla="*/ 6826132 w 12192000"/>
              <a:gd name="connsiteY287" fmla="*/ 6240137 h 6858000"/>
              <a:gd name="connsiteX288" fmla="*/ 6833118 w 12192000"/>
              <a:gd name="connsiteY288" fmla="*/ 6233084 h 6858000"/>
              <a:gd name="connsiteX289" fmla="*/ 6805172 w 12192000"/>
              <a:gd name="connsiteY289" fmla="*/ 6201343 h 6858000"/>
              <a:gd name="connsiteX290" fmla="*/ 6496819 w 12192000"/>
              <a:gd name="connsiteY290" fmla="*/ 6201343 h 6858000"/>
              <a:gd name="connsiteX291" fmla="*/ 6489791 w 12192000"/>
              <a:gd name="connsiteY291" fmla="*/ 6204856 h 6858000"/>
              <a:gd name="connsiteX292" fmla="*/ 6500333 w 12192000"/>
              <a:gd name="connsiteY292" fmla="*/ 6215398 h 6858000"/>
              <a:gd name="connsiteX293" fmla="*/ 6475735 w 12192000"/>
              <a:gd name="connsiteY293" fmla="*/ 6239995 h 6858000"/>
              <a:gd name="connsiteX294" fmla="*/ 6482763 w 12192000"/>
              <a:gd name="connsiteY294" fmla="*/ 6247023 h 6858000"/>
              <a:gd name="connsiteX295" fmla="*/ 6507360 w 12192000"/>
              <a:gd name="connsiteY295" fmla="*/ 6222426 h 6858000"/>
              <a:gd name="connsiteX296" fmla="*/ 6517902 w 12192000"/>
              <a:gd name="connsiteY296" fmla="*/ 6229453 h 6858000"/>
              <a:gd name="connsiteX297" fmla="*/ 6521416 w 12192000"/>
              <a:gd name="connsiteY297" fmla="*/ 6222426 h 6858000"/>
              <a:gd name="connsiteX298" fmla="*/ 6496819 w 12192000"/>
              <a:gd name="connsiteY298" fmla="*/ 6201343 h 6858000"/>
              <a:gd name="connsiteX299" fmla="*/ 6826400 w 12192000"/>
              <a:gd name="connsiteY299" fmla="*/ 6190594 h 6858000"/>
              <a:gd name="connsiteX300" fmla="*/ 6843866 w 12192000"/>
              <a:gd name="connsiteY300" fmla="*/ 6197312 h 6858000"/>
              <a:gd name="connsiteX301" fmla="*/ 6843866 w 12192000"/>
              <a:gd name="connsiteY301" fmla="*/ 6201343 h 6858000"/>
              <a:gd name="connsiteX302" fmla="*/ 6837148 w 12192000"/>
              <a:gd name="connsiteY302" fmla="*/ 6208061 h 6858000"/>
              <a:gd name="connsiteX303" fmla="*/ 6833118 w 12192000"/>
              <a:gd name="connsiteY303" fmla="*/ 6201343 h 6858000"/>
              <a:gd name="connsiteX304" fmla="*/ 6822753 w 12192000"/>
              <a:gd name="connsiteY304" fmla="*/ 6183876 h 6858000"/>
              <a:gd name="connsiteX305" fmla="*/ 6815652 w 12192000"/>
              <a:gd name="connsiteY305" fmla="*/ 6190818 h 6858000"/>
              <a:gd name="connsiteX306" fmla="*/ 6822753 w 12192000"/>
              <a:gd name="connsiteY306" fmla="*/ 6201230 h 6858000"/>
              <a:gd name="connsiteX307" fmla="*/ 6840507 w 12192000"/>
              <a:gd name="connsiteY307" fmla="*/ 6225526 h 6858000"/>
              <a:gd name="connsiteX308" fmla="*/ 6844059 w 12192000"/>
              <a:gd name="connsiteY308" fmla="*/ 6222056 h 6858000"/>
              <a:gd name="connsiteX309" fmla="*/ 6840507 w 12192000"/>
              <a:gd name="connsiteY309" fmla="*/ 6215114 h 6858000"/>
              <a:gd name="connsiteX310" fmla="*/ 6851160 w 12192000"/>
              <a:gd name="connsiteY310" fmla="*/ 6201230 h 6858000"/>
              <a:gd name="connsiteX311" fmla="*/ 6858262 w 12192000"/>
              <a:gd name="connsiteY311" fmla="*/ 6201230 h 6858000"/>
              <a:gd name="connsiteX312" fmla="*/ 6861813 w 12192000"/>
              <a:gd name="connsiteY312" fmla="*/ 6201230 h 6858000"/>
              <a:gd name="connsiteX313" fmla="*/ 6865363 w 12192000"/>
              <a:gd name="connsiteY313" fmla="*/ 6194288 h 6858000"/>
              <a:gd name="connsiteX314" fmla="*/ 6822753 w 12192000"/>
              <a:gd name="connsiteY314" fmla="*/ 6183876 h 6858000"/>
              <a:gd name="connsiteX315" fmla="*/ 6468010 w 12192000"/>
              <a:gd name="connsiteY315" fmla="*/ 6169097 h 6858000"/>
              <a:gd name="connsiteX316" fmla="*/ 6432742 w 12192000"/>
              <a:gd name="connsiteY316" fmla="*/ 6194177 h 6858000"/>
              <a:gd name="connsiteX317" fmla="*/ 6439796 w 12192000"/>
              <a:gd name="connsiteY317" fmla="*/ 6201343 h 6858000"/>
              <a:gd name="connsiteX318" fmla="*/ 6460956 w 12192000"/>
              <a:gd name="connsiteY318" fmla="*/ 6187012 h 6858000"/>
              <a:gd name="connsiteX319" fmla="*/ 6450376 w 12192000"/>
              <a:gd name="connsiteY319" fmla="*/ 6215673 h 6858000"/>
              <a:gd name="connsiteX320" fmla="*/ 6457429 w 12192000"/>
              <a:gd name="connsiteY320" fmla="*/ 6222839 h 6858000"/>
              <a:gd name="connsiteX321" fmla="*/ 6489170 w 12192000"/>
              <a:gd name="connsiteY321" fmla="*/ 6194177 h 6858000"/>
              <a:gd name="connsiteX322" fmla="*/ 6485644 w 12192000"/>
              <a:gd name="connsiteY322" fmla="*/ 6187012 h 6858000"/>
              <a:gd name="connsiteX323" fmla="*/ 6464483 w 12192000"/>
              <a:gd name="connsiteY323" fmla="*/ 6204925 h 6858000"/>
              <a:gd name="connsiteX324" fmla="*/ 6475063 w 12192000"/>
              <a:gd name="connsiteY324" fmla="*/ 6176263 h 6858000"/>
              <a:gd name="connsiteX325" fmla="*/ 6468010 w 12192000"/>
              <a:gd name="connsiteY325" fmla="*/ 6169097 h 6858000"/>
              <a:gd name="connsiteX326" fmla="*/ 6837149 w 12192000"/>
              <a:gd name="connsiteY326" fmla="*/ 6158349 h 6858000"/>
              <a:gd name="connsiteX327" fmla="*/ 6833118 w 12192000"/>
              <a:gd name="connsiteY327" fmla="*/ 6166410 h 6858000"/>
              <a:gd name="connsiteX328" fmla="*/ 6872081 w 12192000"/>
              <a:gd name="connsiteY328" fmla="*/ 6186564 h 6858000"/>
              <a:gd name="connsiteX329" fmla="*/ 6885517 w 12192000"/>
              <a:gd name="connsiteY329" fmla="*/ 6162380 h 6858000"/>
              <a:gd name="connsiteX330" fmla="*/ 6878799 w 12192000"/>
              <a:gd name="connsiteY330" fmla="*/ 6158349 h 6858000"/>
              <a:gd name="connsiteX331" fmla="*/ 6868050 w 12192000"/>
              <a:gd name="connsiteY331" fmla="*/ 6177159 h 6858000"/>
              <a:gd name="connsiteX332" fmla="*/ 6461445 w 12192000"/>
              <a:gd name="connsiteY332" fmla="*/ 6155662 h 6858000"/>
              <a:gd name="connsiteX333" fmla="*/ 6426023 w 12192000"/>
              <a:gd name="connsiteY333" fmla="*/ 6176824 h 6858000"/>
              <a:gd name="connsiteX334" fmla="*/ 6429565 w 12192000"/>
              <a:gd name="connsiteY334" fmla="*/ 6183877 h 6858000"/>
              <a:gd name="connsiteX335" fmla="*/ 6464987 w 12192000"/>
              <a:gd name="connsiteY335" fmla="*/ 6162716 h 6858000"/>
              <a:gd name="connsiteX336" fmla="*/ 6461445 w 12192000"/>
              <a:gd name="connsiteY336" fmla="*/ 6155662 h 6858000"/>
              <a:gd name="connsiteX337" fmla="*/ 6452739 w 12192000"/>
              <a:gd name="connsiteY337" fmla="*/ 6122052 h 6858000"/>
              <a:gd name="connsiteX338" fmla="*/ 6458004 w 12192000"/>
              <a:gd name="connsiteY338" fmla="*/ 6127783 h 6858000"/>
              <a:gd name="connsiteX339" fmla="*/ 6651068 w 12192000"/>
              <a:gd name="connsiteY339" fmla="*/ 6258276 h 6858000"/>
              <a:gd name="connsiteX340" fmla="*/ 6844131 w 12192000"/>
              <a:gd name="connsiteY340" fmla="*/ 6127783 h 6858000"/>
              <a:gd name="connsiteX341" fmla="*/ 6849397 w 12192000"/>
              <a:gd name="connsiteY341" fmla="*/ 6122052 h 6858000"/>
              <a:gd name="connsiteX342" fmla="*/ 6854662 w 12192000"/>
              <a:gd name="connsiteY342" fmla="*/ 6124256 h 6858000"/>
              <a:gd name="connsiteX343" fmla="*/ 6893275 w 12192000"/>
              <a:gd name="connsiteY343" fmla="*/ 6134837 h 6858000"/>
              <a:gd name="connsiteX344" fmla="*/ 6900295 w 12192000"/>
              <a:gd name="connsiteY344" fmla="*/ 6145417 h 6858000"/>
              <a:gd name="connsiteX345" fmla="*/ 6651068 w 12192000"/>
              <a:gd name="connsiteY345" fmla="*/ 6318232 h 6858000"/>
              <a:gd name="connsiteX346" fmla="*/ 6401840 w 12192000"/>
              <a:gd name="connsiteY346" fmla="*/ 6148945 h 6858000"/>
              <a:gd name="connsiteX347" fmla="*/ 6408860 w 12192000"/>
              <a:gd name="connsiteY347" fmla="*/ 6134837 h 6858000"/>
              <a:gd name="connsiteX348" fmla="*/ 6447473 w 12192000"/>
              <a:gd name="connsiteY348" fmla="*/ 6124256 h 6858000"/>
              <a:gd name="connsiteX349" fmla="*/ 6452739 w 12192000"/>
              <a:gd name="connsiteY349" fmla="*/ 6122052 h 6858000"/>
              <a:gd name="connsiteX350" fmla="*/ 6605253 w 12192000"/>
              <a:gd name="connsiteY350" fmla="*/ 6116214 h 6858000"/>
              <a:gd name="connsiteX351" fmla="*/ 6615733 w 12192000"/>
              <a:gd name="connsiteY351" fmla="*/ 6116214 h 6858000"/>
              <a:gd name="connsiteX352" fmla="*/ 6619226 w 12192000"/>
              <a:gd name="connsiteY352" fmla="*/ 6123305 h 6858000"/>
              <a:gd name="connsiteX353" fmla="*/ 6626212 w 12192000"/>
              <a:gd name="connsiteY353" fmla="*/ 6226124 h 6858000"/>
              <a:gd name="connsiteX354" fmla="*/ 6622719 w 12192000"/>
              <a:gd name="connsiteY354" fmla="*/ 6236761 h 6858000"/>
              <a:gd name="connsiteX355" fmla="*/ 6615733 w 12192000"/>
              <a:gd name="connsiteY355" fmla="*/ 6236761 h 6858000"/>
              <a:gd name="connsiteX356" fmla="*/ 6507443 w 12192000"/>
              <a:gd name="connsiteY356" fmla="*/ 6172941 h 6858000"/>
              <a:gd name="connsiteX357" fmla="*/ 6503949 w 12192000"/>
              <a:gd name="connsiteY357" fmla="*/ 6169396 h 6858000"/>
              <a:gd name="connsiteX358" fmla="*/ 6503949 w 12192000"/>
              <a:gd name="connsiteY358" fmla="*/ 6165851 h 6858000"/>
              <a:gd name="connsiteX359" fmla="*/ 6510935 w 12192000"/>
              <a:gd name="connsiteY359" fmla="*/ 6162306 h 6858000"/>
              <a:gd name="connsiteX360" fmla="*/ 6605253 w 12192000"/>
              <a:gd name="connsiteY360" fmla="*/ 6116214 h 6858000"/>
              <a:gd name="connsiteX361" fmla="*/ 6689896 w 12192000"/>
              <a:gd name="connsiteY361" fmla="*/ 6112668 h 6858000"/>
              <a:gd name="connsiteX362" fmla="*/ 6700376 w 12192000"/>
              <a:gd name="connsiteY362" fmla="*/ 6112668 h 6858000"/>
              <a:gd name="connsiteX363" fmla="*/ 6791199 w 12192000"/>
              <a:gd name="connsiteY363" fmla="*/ 6158579 h 6858000"/>
              <a:gd name="connsiteX364" fmla="*/ 6798186 w 12192000"/>
              <a:gd name="connsiteY364" fmla="*/ 6165643 h 6858000"/>
              <a:gd name="connsiteX365" fmla="*/ 6794693 w 12192000"/>
              <a:gd name="connsiteY365" fmla="*/ 6172706 h 6858000"/>
              <a:gd name="connsiteX366" fmla="*/ 6686403 w 12192000"/>
              <a:gd name="connsiteY366" fmla="*/ 6236275 h 6858000"/>
              <a:gd name="connsiteX367" fmla="*/ 6679416 w 12192000"/>
              <a:gd name="connsiteY367" fmla="*/ 6236275 h 6858000"/>
              <a:gd name="connsiteX368" fmla="*/ 6675923 w 12192000"/>
              <a:gd name="connsiteY368" fmla="*/ 6225680 h 6858000"/>
              <a:gd name="connsiteX369" fmla="*/ 6686403 w 12192000"/>
              <a:gd name="connsiteY369" fmla="*/ 6123264 h 6858000"/>
              <a:gd name="connsiteX370" fmla="*/ 6689896 w 12192000"/>
              <a:gd name="connsiteY370" fmla="*/ 6112668 h 6858000"/>
              <a:gd name="connsiteX371" fmla="*/ 5812094 w 12192000"/>
              <a:gd name="connsiteY371" fmla="*/ 6073704 h 6858000"/>
              <a:gd name="connsiteX372" fmla="*/ 5853673 w 12192000"/>
              <a:gd name="connsiteY372" fmla="*/ 6073704 h 6858000"/>
              <a:gd name="connsiteX373" fmla="*/ 5853673 w 12192000"/>
              <a:gd name="connsiteY373" fmla="*/ 6116314 h 6858000"/>
              <a:gd name="connsiteX374" fmla="*/ 5805164 w 12192000"/>
              <a:gd name="connsiteY374" fmla="*/ 6123416 h 6858000"/>
              <a:gd name="connsiteX375" fmla="*/ 5787839 w 12192000"/>
              <a:gd name="connsiteY375" fmla="*/ 6098560 h 6858000"/>
              <a:gd name="connsiteX376" fmla="*/ 5812094 w 12192000"/>
              <a:gd name="connsiteY376" fmla="*/ 6073704 h 6858000"/>
              <a:gd name="connsiteX377" fmla="*/ 5496290 w 12192000"/>
              <a:gd name="connsiteY377" fmla="*/ 6003839 h 6858000"/>
              <a:gd name="connsiteX378" fmla="*/ 5537940 w 12192000"/>
              <a:gd name="connsiteY378" fmla="*/ 6060111 h 6858000"/>
              <a:gd name="connsiteX379" fmla="*/ 5496290 w 12192000"/>
              <a:gd name="connsiteY379" fmla="*/ 6123415 h 6858000"/>
              <a:gd name="connsiteX380" fmla="*/ 5454640 w 12192000"/>
              <a:gd name="connsiteY380" fmla="*/ 6060111 h 6858000"/>
              <a:gd name="connsiteX381" fmla="*/ 5496290 w 12192000"/>
              <a:gd name="connsiteY381" fmla="*/ 6003839 h 6858000"/>
              <a:gd name="connsiteX382" fmla="*/ 6640816 w 12192000"/>
              <a:gd name="connsiteY382" fmla="*/ 5999810 h 6858000"/>
              <a:gd name="connsiteX383" fmla="*/ 6661845 w 12192000"/>
              <a:gd name="connsiteY383" fmla="*/ 5999810 h 6858000"/>
              <a:gd name="connsiteX384" fmla="*/ 6661845 w 12192000"/>
              <a:gd name="connsiteY384" fmla="*/ 6010450 h 6858000"/>
              <a:gd name="connsiteX385" fmla="*/ 6693389 w 12192000"/>
              <a:gd name="connsiteY385" fmla="*/ 6049467 h 6858000"/>
              <a:gd name="connsiteX386" fmla="*/ 6651330 w 12192000"/>
              <a:gd name="connsiteY386" fmla="*/ 6088484 h 6858000"/>
              <a:gd name="connsiteX387" fmla="*/ 6612777 w 12192000"/>
              <a:gd name="connsiteY387" fmla="*/ 6049467 h 6858000"/>
              <a:gd name="connsiteX388" fmla="*/ 6640816 w 12192000"/>
              <a:gd name="connsiteY388" fmla="*/ 6010450 h 6858000"/>
              <a:gd name="connsiteX389" fmla="*/ 6640816 w 12192000"/>
              <a:gd name="connsiteY389" fmla="*/ 5999810 h 6858000"/>
              <a:gd name="connsiteX390" fmla="*/ 6651068 w 12192000"/>
              <a:gd name="connsiteY390" fmla="*/ 5989061 h 6858000"/>
              <a:gd name="connsiteX391" fmla="*/ 6591280 w 12192000"/>
              <a:gd name="connsiteY391" fmla="*/ 6049521 h 6858000"/>
              <a:gd name="connsiteX392" fmla="*/ 6651068 w 12192000"/>
              <a:gd name="connsiteY392" fmla="*/ 6109981 h 6858000"/>
              <a:gd name="connsiteX393" fmla="*/ 6710856 w 12192000"/>
              <a:gd name="connsiteY393" fmla="*/ 6049521 h 6858000"/>
              <a:gd name="connsiteX394" fmla="*/ 6651068 w 12192000"/>
              <a:gd name="connsiteY394" fmla="*/ 5989061 h 6858000"/>
              <a:gd name="connsiteX395" fmla="*/ 6651068 w 12192000"/>
              <a:gd name="connsiteY395" fmla="*/ 5982344 h 6858000"/>
              <a:gd name="connsiteX396" fmla="*/ 6717574 w 12192000"/>
              <a:gd name="connsiteY396" fmla="*/ 6049521 h 6858000"/>
              <a:gd name="connsiteX397" fmla="*/ 6651068 w 12192000"/>
              <a:gd name="connsiteY397" fmla="*/ 6116699 h 6858000"/>
              <a:gd name="connsiteX398" fmla="*/ 6584562 w 12192000"/>
              <a:gd name="connsiteY398" fmla="*/ 6049521 h 6858000"/>
              <a:gd name="connsiteX399" fmla="*/ 6651068 w 12192000"/>
              <a:gd name="connsiteY399" fmla="*/ 5982344 h 6858000"/>
              <a:gd name="connsiteX400" fmla="*/ 6826360 w 12192000"/>
              <a:gd name="connsiteY400" fmla="*/ 5979657 h 6858000"/>
              <a:gd name="connsiteX401" fmla="*/ 6829861 w 12192000"/>
              <a:gd name="connsiteY401" fmla="*/ 5986710 h 6858000"/>
              <a:gd name="connsiteX402" fmla="*/ 6829861 w 12192000"/>
              <a:gd name="connsiteY402" fmla="*/ 6110149 h 6858000"/>
              <a:gd name="connsiteX403" fmla="*/ 6826360 w 12192000"/>
              <a:gd name="connsiteY403" fmla="*/ 6117203 h 6858000"/>
              <a:gd name="connsiteX404" fmla="*/ 6819357 w 12192000"/>
              <a:gd name="connsiteY404" fmla="*/ 6117203 h 6858000"/>
              <a:gd name="connsiteX405" fmla="*/ 6731823 w 12192000"/>
              <a:gd name="connsiteY405" fmla="*/ 6057247 h 6858000"/>
              <a:gd name="connsiteX406" fmla="*/ 6728322 w 12192000"/>
              <a:gd name="connsiteY406" fmla="*/ 6050193 h 6858000"/>
              <a:gd name="connsiteX407" fmla="*/ 6731823 w 12192000"/>
              <a:gd name="connsiteY407" fmla="*/ 6039612 h 6858000"/>
              <a:gd name="connsiteX408" fmla="*/ 6815856 w 12192000"/>
              <a:gd name="connsiteY408" fmla="*/ 5983183 h 6858000"/>
              <a:gd name="connsiteX409" fmla="*/ 6826360 w 12192000"/>
              <a:gd name="connsiteY409" fmla="*/ 5979657 h 6858000"/>
              <a:gd name="connsiteX410" fmla="*/ 6475776 w 12192000"/>
              <a:gd name="connsiteY410" fmla="*/ 5979657 h 6858000"/>
              <a:gd name="connsiteX411" fmla="*/ 6482778 w 12192000"/>
              <a:gd name="connsiteY411" fmla="*/ 5983183 h 6858000"/>
              <a:gd name="connsiteX412" fmla="*/ 6570312 w 12192000"/>
              <a:gd name="connsiteY412" fmla="*/ 6039612 h 6858000"/>
              <a:gd name="connsiteX413" fmla="*/ 6573813 w 12192000"/>
              <a:gd name="connsiteY413" fmla="*/ 6050193 h 6858000"/>
              <a:gd name="connsiteX414" fmla="*/ 6570312 w 12192000"/>
              <a:gd name="connsiteY414" fmla="*/ 6057247 h 6858000"/>
              <a:gd name="connsiteX415" fmla="*/ 6482778 w 12192000"/>
              <a:gd name="connsiteY415" fmla="*/ 6117203 h 6858000"/>
              <a:gd name="connsiteX416" fmla="*/ 6475776 w 12192000"/>
              <a:gd name="connsiteY416" fmla="*/ 6117203 h 6858000"/>
              <a:gd name="connsiteX417" fmla="*/ 6468772 w 12192000"/>
              <a:gd name="connsiteY417" fmla="*/ 6113676 h 6858000"/>
              <a:gd name="connsiteX418" fmla="*/ 6468772 w 12192000"/>
              <a:gd name="connsiteY418" fmla="*/ 5986710 h 6858000"/>
              <a:gd name="connsiteX419" fmla="*/ 6475776 w 12192000"/>
              <a:gd name="connsiteY419" fmla="*/ 5979657 h 6858000"/>
              <a:gd name="connsiteX420" fmla="*/ 6072127 w 12192000"/>
              <a:gd name="connsiteY420" fmla="*/ 5968908 h 6858000"/>
              <a:gd name="connsiteX421" fmla="*/ 6072127 w 12192000"/>
              <a:gd name="connsiteY421" fmla="*/ 5975961 h 6858000"/>
              <a:gd name="connsiteX422" fmla="*/ 6113977 w 12192000"/>
              <a:gd name="connsiteY422" fmla="*/ 6138195 h 6858000"/>
              <a:gd name="connsiteX423" fmla="*/ 6134902 w 12192000"/>
              <a:gd name="connsiteY423" fmla="*/ 6159356 h 6858000"/>
              <a:gd name="connsiteX424" fmla="*/ 6145365 w 12192000"/>
              <a:gd name="connsiteY424" fmla="*/ 6159356 h 6858000"/>
              <a:gd name="connsiteX425" fmla="*/ 6141877 w 12192000"/>
              <a:gd name="connsiteY425" fmla="*/ 6166409 h 6858000"/>
              <a:gd name="connsiteX426" fmla="*/ 6113977 w 12192000"/>
              <a:gd name="connsiteY426" fmla="*/ 6187570 h 6858000"/>
              <a:gd name="connsiteX427" fmla="*/ 6079102 w 12192000"/>
              <a:gd name="connsiteY427" fmla="*/ 6184044 h 6858000"/>
              <a:gd name="connsiteX428" fmla="*/ 6075615 w 12192000"/>
              <a:gd name="connsiteY428" fmla="*/ 6187570 h 6858000"/>
              <a:gd name="connsiteX429" fmla="*/ 6072127 w 12192000"/>
              <a:gd name="connsiteY429" fmla="*/ 6191097 h 6858000"/>
              <a:gd name="connsiteX430" fmla="*/ 6072127 w 12192000"/>
              <a:gd name="connsiteY430" fmla="*/ 6212258 h 6858000"/>
              <a:gd name="connsiteX431" fmla="*/ 6079102 w 12192000"/>
              <a:gd name="connsiteY431" fmla="*/ 6219312 h 6858000"/>
              <a:gd name="connsiteX432" fmla="*/ 6124440 w 12192000"/>
              <a:gd name="connsiteY432" fmla="*/ 6222838 h 6858000"/>
              <a:gd name="connsiteX433" fmla="*/ 6127927 w 12192000"/>
              <a:gd name="connsiteY433" fmla="*/ 6222838 h 6858000"/>
              <a:gd name="connsiteX434" fmla="*/ 6183727 w 12192000"/>
              <a:gd name="connsiteY434" fmla="*/ 6169936 h 6858000"/>
              <a:gd name="connsiteX435" fmla="*/ 6215114 w 12192000"/>
              <a:gd name="connsiteY435" fmla="*/ 6039444 h 6858000"/>
              <a:gd name="connsiteX436" fmla="*/ 6229064 w 12192000"/>
              <a:gd name="connsiteY436" fmla="*/ 5997122 h 6858000"/>
              <a:gd name="connsiteX437" fmla="*/ 6232552 w 12192000"/>
              <a:gd name="connsiteY437" fmla="*/ 5975961 h 6858000"/>
              <a:gd name="connsiteX438" fmla="*/ 6232552 w 12192000"/>
              <a:gd name="connsiteY438" fmla="*/ 5968908 h 6858000"/>
              <a:gd name="connsiteX439" fmla="*/ 6225577 w 12192000"/>
              <a:gd name="connsiteY439" fmla="*/ 5968908 h 6858000"/>
              <a:gd name="connsiteX440" fmla="*/ 6197677 w 12192000"/>
              <a:gd name="connsiteY440" fmla="*/ 5968908 h 6858000"/>
              <a:gd name="connsiteX441" fmla="*/ 6190702 w 12192000"/>
              <a:gd name="connsiteY441" fmla="*/ 5972434 h 6858000"/>
              <a:gd name="connsiteX442" fmla="*/ 6152340 w 12192000"/>
              <a:gd name="connsiteY442" fmla="*/ 6117034 h 6858000"/>
              <a:gd name="connsiteX443" fmla="*/ 6148852 w 12192000"/>
              <a:gd name="connsiteY443" fmla="*/ 6117034 h 6858000"/>
              <a:gd name="connsiteX444" fmla="*/ 6113977 w 12192000"/>
              <a:gd name="connsiteY444" fmla="*/ 5972434 h 6858000"/>
              <a:gd name="connsiteX445" fmla="*/ 6107002 w 12192000"/>
              <a:gd name="connsiteY445" fmla="*/ 5968908 h 6858000"/>
              <a:gd name="connsiteX446" fmla="*/ 6079102 w 12192000"/>
              <a:gd name="connsiteY446" fmla="*/ 5968908 h 6858000"/>
              <a:gd name="connsiteX447" fmla="*/ 6072127 w 12192000"/>
              <a:gd name="connsiteY447" fmla="*/ 5968908 h 6858000"/>
              <a:gd name="connsiteX448" fmla="*/ 6040101 w 12192000"/>
              <a:gd name="connsiteY448" fmla="*/ 5964877 h 6858000"/>
              <a:gd name="connsiteX449" fmla="*/ 5987285 w 12192000"/>
              <a:gd name="connsiteY449" fmla="*/ 5985983 h 6858000"/>
              <a:gd name="connsiteX450" fmla="*/ 5987285 w 12192000"/>
              <a:gd name="connsiteY450" fmla="*/ 5975430 h 6858000"/>
              <a:gd name="connsiteX451" fmla="*/ 5980244 w 12192000"/>
              <a:gd name="connsiteY451" fmla="*/ 5968395 h 6858000"/>
              <a:gd name="connsiteX452" fmla="*/ 5952076 w 12192000"/>
              <a:gd name="connsiteY452" fmla="*/ 5968395 h 6858000"/>
              <a:gd name="connsiteX453" fmla="*/ 5945033 w 12192000"/>
              <a:gd name="connsiteY453" fmla="*/ 5975430 h 6858000"/>
              <a:gd name="connsiteX454" fmla="*/ 5945033 w 12192000"/>
              <a:gd name="connsiteY454" fmla="*/ 6151313 h 6858000"/>
              <a:gd name="connsiteX455" fmla="*/ 5952076 w 12192000"/>
              <a:gd name="connsiteY455" fmla="*/ 6158348 h 6858000"/>
              <a:gd name="connsiteX456" fmla="*/ 5980244 w 12192000"/>
              <a:gd name="connsiteY456" fmla="*/ 6158348 h 6858000"/>
              <a:gd name="connsiteX457" fmla="*/ 5987285 w 12192000"/>
              <a:gd name="connsiteY457" fmla="*/ 6151313 h 6858000"/>
              <a:gd name="connsiteX458" fmla="*/ 5987285 w 12192000"/>
              <a:gd name="connsiteY458" fmla="*/ 6028195 h 6858000"/>
              <a:gd name="connsiteX459" fmla="*/ 6040101 w 12192000"/>
              <a:gd name="connsiteY459" fmla="*/ 6007089 h 6858000"/>
              <a:gd name="connsiteX460" fmla="*/ 6047143 w 12192000"/>
              <a:gd name="connsiteY460" fmla="*/ 6000054 h 6858000"/>
              <a:gd name="connsiteX461" fmla="*/ 6047143 w 12192000"/>
              <a:gd name="connsiteY461" fmla="*/ 5971913 h 6858000"/>
              <a:gd name="connsiteX462" fmla="*/ 6043622 w 12192000"/>
              <a:gd name="connsiteY462" fmla="*/ 5968395 h 6858000"/>
              <a:gd name="connsiteX463" fmla="*/ 6040101 w 12192000"/>
              <a:gd name="connsiteY463" fmla="*/ 5964877 h 6858000"/>
              <a:gd name="connsiteX464" fmla="*/ 5833459 w 12192000"/>
              <a:gd name="connsiteY464" fmla="*/ 5960846 h 6858000"/>
              <a:gd name="connsiteX465" fmla="*/ 5763228 w 12192000"/>
              <a:gd name="connsiteY465" fmla="*/ 5967917 h 6858000"/>
              <a:gd name="connsiteX466" fmla="*/ 5756205 w 12192000"/>
              <a:gd name="connsiteY466" fmla="*/ 5974989 h 6858000"/>
              <a:gd name="connsiteX467" fmla="*/ 5756205 w 12192000"/>
              <a:gd name="connsiteY467" fmla="*/ 5999738 h 6858000"/>
              <a:gd name="connsiteX468" fmla="*/ 5759716 w 12192000"/>
              <a:gd name="connsiteY468" fmla="*/ 6006810 h 6858000"/>
              <a:gd name="connsiteX469" fmla="*/ 5763228 w 12192000"/>
              <a:gd name="connsiteY469" fmla="*/ 6006810 h 6858000"/>
              <a:gd name="connsiteX470" fmla="*/ 5829947 w 12192000"/>
              <a:gd name="connsiteY470" fmla="*/ 6003274 h 6858000"/>
              <a:gd name="connsiteX471" fmla="*/ 5854528 w 12192000"/>
              <a:gd name="connsiteY471" fmla="*/ 6028024 h 6858000"/>
              <a:gd name="connsiteX472" fmla="*/ 5854528 w 12192000"/>
              <a:gd name="connsiteY472" fmla="*/ 6038631 h 6858000"/>
              <a:gd name="connsiteX473" fmla="*/ 5805366 w 12192000"/>
              <a:gd name="connsiteY473" fmla="*/ 6042167 h 6858000"/>
              <a:gd name="connsiteX474" fmla="*/ 5742158 w 12192000"/>
              <a:gd name="connsiteY474" fmla="*/ 6102272 h 6858000"/>
              <a:gd name="connsiteX475" fmla="*/ 5798344 w 12192000"/>
              <a:gd name="connsiteY475" fmla="*/ 6162378 h 6858000"/>
              <a:gd name="connsiteX476" fmla="*/ 5861552 w 12192000"/>
              <a:gd name="connsiteY476" fmla="*/ 6148235 h 6858000"/>
              <a:gd name="connsiteX477" fmla="*/ 5889644 w 12192000"/>
              <a:gd name="connsiteY477" fmla="*/ 6162378 h 6858000"/>
              <a:gd name="connsiteX478" fmla="*/ 5896667 w 12192000"/>
              <a:gd name="connsiteY478" fmla="*/ 6158842 h 6858000"/>
              <a:gd name="connsiteX479" fmla="*/ 5896667 w 12192000"/>
              <a:gd name="connsiteY479" fmla="*/ 6155307 h 6858000"/>
              <a:gd name="connsiteX480" fmla="*/ 5896667 w 12192000"/>
              <a:gd name="connsiteY480" fmla="*/ 6028024 h 6858000"/>
              <a:gd name="connsiteX481" fmla="*/ 5833459 w 12192000"/>
              <a:gd name="connsiteY481" fmla="*/ 5960846 h 6858000"/>
              <a:gd name="connsiteX482" fmla="*/ 5497633 w 12192000"/>
              <a:gd name="connsiteY482" fmla="*/ 5960845 h 6858000"/>
              <a:gd name="connsiteX483" fmla="*/ 5411646 w 12192000"/>
              <a:gd name="connsiteY483" fmla="*/ 6061612 h 6858000"/>
              <a:gd name="connsiteX484" fmla="*/ 5497633 w 12192000"/>
              <a:gd name="connsiteY484" fmla="*/ 6162378 h 6858000"/>
              <a:gd name="connsiteX485" fmla="*/ 5583620 w 12192000"/>
              <a:gd name="connsiteY485" fmla="*/ 6061612 h 6858000"/>
              <a:gd name="connsiteX486" fmla="*/ 5497633 w 12192000"/>
              <a:gd name="connsiteY486" fmla="*/ 5960845 h 6858000"/>
              <a:gd name="connsiteX487" fmla="*/ 5243703 w 12192000"/>
              <a:gd name="connsiteY487" fmla="*/ 5936662 h 6858000"/>
              <a:gd name="connsiteX488" fmla="*/ 5275052 w 12192000"/>
              <a:gd name="connsiteY488" fmla="*/ 5936662 h 6858000"/>
              <a:gd name="connsiteX489" fmla="*/ 5292468 w 12192000"/>
              <a:gd name="connsiteY489" fmla="*/ 5936662 h 6858000"/>
              <a:gd name="connsiteX490" fmla="*/ 5337751 w 12192000"/>
              <a:gd name="connsiteY490" fmla="*/ 5975626 h 6858000"/>
              <a:gd name="connsiteX491" fmla="*/ 5288986 w 12192000"/>
              <a:gd name="connsiteY491" fmla="*/ 6014588 h 6858000"/>
              <a:gd name="connsiteX492" fmla="*/ 5243703 w 12192000"/>
              <a:gd name="connsiteY492" fmla="*/ 6014588 h 6858000"/>
              <a:gd name="connsiteX493" fmla="*/ 5243703 w 12192000"/>
              <a:gd name="connsiteY493" fmla="*/ 5936662 h 6858000"/>
              <a:gd name="connsiteX494" fmla="*/ 5660874 w 12192000"/>
              <a:gd name="connsiteY494" fmla="*/ 5923227 h 6858000"/>
              <a:gd name="connsiteX495" fmla="*/ 5629222 w 12192000"/>
              <a:gd name="connsiteY495" fmla="*/ 5930261 h 6858000"/>
              <a:gd name="connsiteX496" fmla="*/ 5625705 w 12192000"/>
              <a:gd name="connsiteY496" fmla="*/ 5937295 h 6858000"/>
              <a:gd name="connsiteX497" fmla="*/ 5625705 w 12192000"/>
              <a:gd name="connsiteY497" fmla="*/ 5968947 h 6858000"/>
              <a:gd name="connsiteX498" fmla="*/ 5608120 w 12192000"/>
              <a:gd name="connsiteY498" fmla="*/ 5968947 h 6858000"/>
              <a:gd name="connsiteX499" fmla="*/ 5601086 w 12192000"/>
              <a:gd name="connsiteY499" fmla="*/ 5975981 h 6858000"/>
              <a:gd name="connsiteX500" fmla="*/ 5601086 w 12192000"/>
              <a:gd name="connsiteY500" fmla="*/ 6000599 h 6858000"/>
              <a:gd name="connsiteX501" fmla="*/ 5608120 w 12192000"/>
              <a:gd name="connsiteY501" fmla="*/ 6007633 h 6858000"/>
              <a:gd name="connsiteX502" fmla="*/ 5625705 w 12192000"/>
              <a:gd name="connsiteY502" fmla="*/ 6007633 h 6858000"/>
              <a:gd name="connsiteX503" fmla="*/ 5625705 w 12192000"/>
              <a:gd name="connsiteY503" fmla="*/ 6092040 h 6858000"/>
              <a:gd name="connsiteX504" fmla="*/ 5681975 w 12192000"/>
              <a:gd name="connsiteY504" fmla="*/ 6162378 h 6858000"/>
              <a:gd name="connsiteX505" fmla="*/ 5713628 w 12192000"/>
              <a:gd name="connsiteY505" fmla="*/ 6158862 h 6858000"/>
              <a:gd name="connsiteX506" fmla="*/ 5720662 w 12192000"/>
              <a:gd name="connsiteY506" fmla="*/ 6151827 h 6858000"/>
              <a:gd name="connsiteX507" fmla="*/ 5720662 w 12192000"/>
              <a:gd name="connsiteY507" fmla="*/ 6127209 h 6858000"/>
              <a:gd name="connsiteX508" fmla="*/ 5713628 w 12192000"/>
              <a:gd name="connsiteY508" fmla="*/ 6120175 h 6858000"/>
              <a:gd name="connsiteX509" fmla="*/ 5689009 w 12192000"/>
              <a:gd name="connsiteY509" fmla="*/ 6120175 h 6858000"/>
              <a:gd name="connsiteX510" fmla="*/ 5667908 w 12192000"/>
              <a:gd name="connsiteY510" fmla="*/ 6085006 h 6858000"/>
              <a:gd name="connsiteX511" fmla="*/ 5667908 w 12192000"/>
              <a:gd name="connsiteY511" fmla="*/ 6007633 h 6858000"/>
              <a:gd name="connsiteX512" fmla="*/ 5713628 w 12192000"/>
              <a:gd name="connsiteY512" fmla="*/ 6007633 h 6858000"/>
              <a:gd name="connsiteX513" fmla="*/ 5720662 w 12192000"/>
              <a:gd name="connsiteY513" fmla="*/ 6000599 h 6858000"/>
              <a:gd name="connsiteX514" fmla="*/ 5720662 w 12192000"/>
              <a:gd name="connsiteY514" fmla="*/ 5975981 h 6858000"/>
              <a:gd name="connsiteX515" fmla="*/ 5713628 w 12192000"/>
              <a:gd name="connsiteY515" fmla="*/ 5968947 h 6858000"/>
              <a:gd name="connsiteX516" fmla="*/ 5667908 w 12192000"/>
              <a:gd name="connsiteY516" fmla="*/ 5968947 h 6858000"/>
              <a:gd name="connsiteX517" fmla="*/ 5667908 w 12192000"/>
              <a:gd name="connsiteY517" fmla="*/ 5930261 h 6858000"/>
              <a:gd name="connsiteX518" fmla="*/ 5664391 w 12192000"/>
              <a:gd name="connsiteY518" fmla="*/ 5923227 h 6858000"/>
              <a:gd name="connsiteX519" fmla="*/ 5660874 w 12192000"/>
              <a:gd name="connsiteY519" fmla="*/ 5923227 h 6858000"/>
              <a:gd name="connsiteX520" fmla="*/ 5285479 w 12192000"/>
              <a:gd name="connsiteY520" fmla="*/ 5895013 h 6858000"/>
              <a:gd name="connsiteX521" fmla="*/ 5205019 w 12192000"/>
              <a:gd name="connsiteY521" fmla="*/ 5898524 h 6858000"/>
              <a:gd name="connsiteX522" fmla="*/ 5198022 w 12192000"/>
              <a:gd name="connsiteY522" fmla="*/ 5905546 h 6858000"/>
              <a:gd name="connsiteX523" fmla="*/ 5198022 w 12192000"/>
              <a:gd name="connsiteY523" fmla="*/ 6151326 h 6858000"/>
              <a:gd name="connsiteX524" fmla="*/ 5205019 w 12192000"/>
              <a:gd name="connsiteY524" fmla="*/ 6158348 h 6858000"/>
              <a:gd name="connsiteX525" fmla="*/ 5236504 w 12192000"/>
              <a:gd name="connsiteY525" fmla="*/ 6158348 h 6858000"/>
              <a:gd name="connsiteX526" fmla="*/ 5243501 w 12192000"/>
              <a:gd name="connsiteY526" fmla="*/ 6151326 h 6858000"/>
              <a:gd name="connsiteX527" fmla="*/ 5243501 w 12192000"/>
              <a:gd name="connsiteY527" fmla="*/ 6053014 h 6858000"/>
              <a:gd name="connsiteX528" fmla="*/ 5292476 w 12192000"/>
              <a:gd name="connsiteY528" fmla="*/ 6056525 h 6858000"/>
              <a:gd name="connsiteX529" fmla="*/ 5337954 w 12192000"/>
              <a:gd name="connsiteY529" fmla="*/ 6154837 h 6858000"/>
              <a:gd name="connsiteX530" fmla="*/ 5344951 w 12192000"/>
              <a:gd name="connsiteY530" fmla="*/ 6158348 h 6858000"/>
              <a:gd name="connsiteX531" fmla="*/ 5376435 w 12192000"/>
              <a:gd name="connsiteY531" fmla="*/ 6158348 h 6858000"/>
              <a:gd name="connsiteX532" fmla="*/ 5383431 w 12192000"/>
              <a:gd name="connsiteY532" fmla="*/ 6154837 h 6858000"/>
              <a:gd name="connsiteX533" fmla="*/ 5383431 w 12192000"/>
              <a:gd name="connsiteY533" fmla="*/ 6147815 h 6858000"/>
              <a:gd name="connsiteX534" fmla="*/ 5337954 w 12192000"/>
              <a:gd name="connsiteY534" fmla="*/ 6042481 h 6858000"/>
              <a:gd name="connsiteX535" fmla="*/ 5383431 w 12192000"/>
              <a:gd name="connsiteY535" fmla="*/ 5975769 h 6858000"/>
              <a:gd name="connsiteX536" fmla="*/ 5292476 w 12192000"/>
              <a:gd name="connsiteY536" fmla="*/ 5895013 h 6858000"/>
              <a:gd name="connsiteX537" fmla="*/ 5285479 w 12192000"/>
              <a:gd name="connsiteY537" fmla="*/ 5895013 h 6858000"/>
              <a:gd name="connsiteX538" fmla="*/ 6840997 w 12192000"/>
              <a:gd name="connsiteY538" fmla="*/ 5864091 h 6858000"/>
              <a:gd name="connsiteX539" fmla="*/ 6847534 w 12192000"/>
              <a:gd name="connsiteY539" fmla="*/ 5869822 h 6858000"/>
              <a:gd name="connsiteX540" fmla="*/ 6910281 w 12192000"/>
              <a:gd name="connsiteY540" fmla="*/ 6109646 h 6858000"/>
              <a:gd name="connsiteX541" fmla="*/ 6899823 w 12192000"/>
              <a:gd name="connsiteY541" fmla="*/ 6113173 h 6858000"/>
              <a:gd name="connsiteX542" fmla="*/ 6861478 w 12192000"/>
              <a:gd name="connsiteY542" fmla="*/ 6102592 h 6858000"/>
              <a:gd name="connsiteX543" fmla="*/ 6854506 w 12192000"/>
              <a:gd name="connsiteY543" fmla="*/ 6092012 h 6858000"/>
              <a:gd name="connsiteX544" fmla="*/ 6809188 w 12192000"/>
              <a:gd name="connsiteY544" fmla="*/ 5912144 h 6858000"/>
              <a:gd name="connsiteX545" fmla="*/ 6809188 w 12192000"/>
              <a:gd name="connsiteY545" fmla="*/ 5898037 h 6858000"/>
              <a:gd name="connsiteX546" fmla="*/ 6837075 w 12192000"/>
              <a:gd name="connsiteY546" fmla="*/ 5866295 h 6858000"/>
              <a:gd name="connsiteX547" fmla="*/ 6840997 w 12192000"/>
              <a:gd name="connsiteY547" fmla="*/ 5864091 h 6858000"/>
              <a:gd name="connsiteX548" fmla="*/ 6460734 w 12192000"/>
              <a:gd name="connsiteY548" fmla="*/ 5864091 h 6858000"/>
              <a:gd name="connsiteX549" fmla="*/ 6464696 w 12192000"/>
              <a:gd name="connsiteY549" fmla="*/ 5866295 h 6858000"/>
              <a:gd name="connsiteX550" fmla="*/ 6496396 w 12192000"/>
              <a:gd name="connsiteY550" fmla="*/ 5898037 h 6858000"/>
              <a:gd name="connsiteX551" fmla="*/ 6492874 w 12192000"/>
              <a:gd name="connsiteY551" fmla="*/ 5912144 h 6858000"/>
              <a:gd name="connsiteX552" fmla="*/ 6447085 w 12192000"/>
              <a:gd name="connsiteY552" fmla="*/ 6092012 h 6858000"/>
              <a:gd name="connsiteX553" fmla="*/ 6440040 w 12192000"/>
              <a:gd name="connsiteY553" fmla="*/ 6102592 h 6858000"/>
              <a:gd name="connsiteX554" fmla="*/ 6401295 w 12192000"/>
              <a:gd name="connsiteY554" fmla="*/ 6113173 h 6858000"/>
              <a:gd name="connsiteX555" fmla="*/ 6390728 w 12192000"/>
              <a:gd name="connsiteY555" fmla="*/ 6109646 h 6858000"/>
              <a:gd name="connsiteX556" fmla="*/ 6454129 w 12192000"/>
              <a:gd name="connsiteY556" fmla="*/ 5869822 h 6858000"/>
              <a:gd name="connsiteX557" fmla="*/ 6460734 w 12192000"/>
              <a:gd name="connsiteY557" fmla="*/ 5864091 h 6858000"/>
              <a:gd name="connsiteX558" fmla="*/ 6679416 w 12192000"/>
              <a:gd name="connsiteY558" fmla="*/ 5858737 h 6858000"/>
              <a:gd name="connsiteX559" fmla="*/ 6686403 w 12192000"/>
              <a:gd name="connsiteY559" fmla="*/ 5858737 h 6858000"/>
              <a:gd name="connsiteX560" fmla="*/ 6794693 w 12192000"/>
              <a:gd name="connsiteY560" fmla="*/ 5922306 h 6858000"/>
              <a:gd name="connsiteX561" fmla="*/ 6798186 w 12192000"/>
              <a:gd name="connsiteY561" fmla="*/ 5929370 h 6858000"/>
              <a:gd name="connsiteX562" fmla="*/ 6791199 w 12192000"/>
              <a:gd name="connsiteY562" fmla="*/ 5936433 h 6858000"/>
              <a:gd name="connsiteX563" fmla="*/ 6700376 w 12192000"/>
              <a:gd name="connsiteY563" fmla="*/ 5982344 h 6858000"/>
              <a:gd name="connsiteX564" fmla="*/ 6689896 w 12192000"/>
              <a:gd name="connsiteY564" fmla="*/ 5982344 h 6858000"/>
              <a:gd name="connsiteX565" fmla="*/ 6682909 w 12192000"/>
              <a:gd name="connsiteY565" fmla="*/ 5971749 h 6858000"/>
              <a:gd name="connsiteX566" fmla="*/ 6675923 w 12192000"/>
              <a:gd name="connsiteY566" fmla="*/ 5869333 h 6858000"/>
              <a:gd name="connsiteX567" fmla="*/ 6679416 w 12192000"/>
              <a:gd name="connsiteY567" fmla="*/ 5858737 h 6858000"/>
              <a:gd name="connsiteX568" fmla="*/ 6615733 w 12192000"/>
              <a:gd name="connsiteY568" fmla="*/ 5858737 h 6858000"/>
              <a:gd name="connsiteX569" fmla="*/ 6622719 w 12192000"/>
              <a:gd name="connsiteY569" fmla="*/ 5858737 h 6858000"/>
              <a:gd name="connsiteX570" fmla="*/ 6626212 w 12192000"/>
              <a:gd name="connsiteY570" fmla="*/ 5869333 h 6858000"/>
              <a:gd name="connsiteX571" fmla="*/ 6615733 w 12192000"/>
              <a:gd name="connsiteY571" fmla="*/ 5975280 h 6858000"/>
              <a:gd name="connsiteX572" fmla="*/ 6612239 w 12192000"/>
              <a:gd name="connsiteY572" fmla="*/ 5982344 h 6858000"/>
              <a:gd name="connsiteX573" fmla="*/ 6601760 w 12192000"/>
              <a:gd name="connsiteY573" fmla="*/ 5982344 h 6858000"/>
              <a:gd name="connsiteX574" fmla="*/ 6510935 w 12192000"/>
              <a:gd name="connsiteY574" fmla="*/ 5936433 h 6858000"/>
              <a:gd name="connsiteX575" fmla="*/ 6503949 w 12192000"/>
              <a:gd name="connsiteY575" fmla="*/ 5929370 h 6858000"/>
              <a:gd name="connsiteX576" fmla="*/ 6507443 w 12192000"/>
              <a:gd name="connsiteY576" fmla="*/ 5922306 h 6858000"/>
              <a:gd name="connsiteX577" fmla="*/ 6615733 w 12192000"/>
              <a:gd name="connsiteY577" fmla="*/ 5858737 h 6858000"/>
              <a:gd name="connsiteX578" fmla="*/ 6534583 w 12192000"/>
              <a:gd name="connsiteY578" fmla="*/ 5823805 h 6858000"/>
              <a:gd name="connsiteX579" fmla="*/ 6541569 w 12192000"/>
              <a:gd name="connsiteY579" fmla="*/ 5831195 h 6858000"/>
              <a:gd name="connsiteX580" fmla="*/ 6538076 w 12192000"/>
              <a:gd name="connsiteY580" fmla="*/ 5834890 h 6858000"/>
              <a:gd name="connsiteX581" fmla="*/ 6531089 w 12192000"/>
              <a:gd name="connsiteY581" fmla="*/ 5838585 h 6858000"/>
              <a:gd name="connsiteX582" fmla="*/ 6527596 w 12192000"/>
              <a:gd name="connsiteY582" fmla="*/ 5831195 h 6858000"/>
              <a:gd name="connsiteX583" fmla="*/ 6524103 w 12192000"/>
              <a:gd name="connsiteY583" fmla="*/ 5831195 h 6858000"/>
              <a:gd name="connsiteX584" fmla="*/ 6534583 w 12192000"/>
              <a:gd name="connsiteY584" fmla="*/ 5823805 h 6858000"/>
              <a:gd name="connsiteX585" fmla="*/ 6531109 w 12192000"/>
              <a:gd name="connsiteY585" fmla="*/ 5816608 h 6858000"/>
              <a:gd name="connsiteX586" fmla="*/ 6513354 w 12192000"/>
              <a:gd name="connsiteY586" fmla="*/ 5827260 h 6858000"/>
              <a:gd name="connsiteX587" fmla="*/ 6516905 w 12192000"/>
              <a:gd name="connsiteY587" fmla="*/ 5830811 h 6858000"/>
              <a:gd name="connsiteX588" fmla="*/ 6534660 w 12192000"/>
              <a:gd name="connsiteY588" fmla="*/ 5862769 h 6858000"/>
              <a:gd name="connsiteX589" fmla="*/ 6541761 w 12192000"/>
              <a:gd name="connsiteY589" fmla="*/ 5859217 h 6858000"/>
              <a:gd name="connsiteX590" fmla="*/ 6534660 w 12192000"/>
              <a:gd name="connsiteY590" fmla="*/ 5845014 h 6858000"/>
              <a:gd name="connsiteX591" fmla="*/ 6541761 w 12192000"/>
              <a:gd name="connsiteY591" fmla="*/ 5841464 h 6858000"/>
              <a:gd name="connsiteX592" fmla="*/ 6555964 w 12192000"/>
              <a:gd name="connsiteY592" fmla="*/ 5852116 h 6858000"/>
              <a:gd name="connsiteX593" fmla="*/ 6563066 w 12192000"/>
              <a:gd name="connsiteY593" fmla="*/ 5848565 h 6858000"/>
              <a:gd name="connsiteX594" fmla="*/ 6548863 w 12192000"/>
              <a:gd name="connsiteY594" fmla="*/ 5834362 h 6858000"/>
              <a:gd name="connsiteX595" fmla="*/ 6548863 w 12192000"/>
              <a:gd name="connsiteY595" fmla="*/ 5830811 h 6858000"/>
              <a:gd name="connsiteX596" fmla="*/ 6531109 w 12192000"/>
              <a:gd name="connsiteY596" fmla="*/ 5816608 h 6858000"/>
              <a:gd name="connsiteX597" fmla="*/ 6752016 w 12192000"/>
              <a:gd name="connsiteY597" fmla="*/ 5810370 h 6858000"/>
              <a:gd name="connsiteX598" fmla="*/ 6755559 w 12192000"/>
              <a:gd name="connsiteY598" fmla="*/ 5834554 h 6858000"/>
              <a:gd name="connsiteX599" fmla="*/ 6748474 w 12192000"/>
              <a:gd name="connsiteY599" fmla="*/ 5851828 h 6858000"/>
              <a:gd name="connsiteX600" fmla="*/ 6755559 w 12192000"/>
              <a:gd name="connsiteY600" fmla="*/ 5858737 h 6858000"/>
              <a:gd name="connsiteX601" fmla="*/ 6762643 w 12192000"/>
              <a:gd name="connsiteY601" fmla="*/ 5841463 h 6858000"/>
              <a:gd name="connsiteX602" fmla="*/ 6787438 w 12192000"/>
              <a:gd name="connsiteY602" fmla="*/ 5827644 h 6858000"/>
              <a:gd name="connsiteX603" fmla="*/ 6780354 w 12192000"/>
              <a:gd name="connsiteY603" fmla="*/ 5824189 h 6858000"/>
              <a:gd name="connsiteX604" fmla="*/ 6762643 w 12192000"/>
              <a:gd name="connsiteY604" fmla="*/ 5831099 h 6858000"/>
              <a:gd name="connsiteX605" fmla="*/ 6759101 w 12192000"/>
              <a:gd name="connsiteY605" fmla="*/ 5813824 h 6858000"/>
              <a:gd name="connsiteX606" fmla="*/ 6752016 w 12192000"/>
              <a:gd name="connsiteY606" fmla="*/ 5810370 h 6858000"/>
              <a:gd name="connsiteX607" fmla="*/ 6717036 w 12192000"/>
              <a:gd name="connsiteY607" fmla="*/ 5806340 h 6858000"/>
              <a:gd name="connsiteX608" fmla="*/ 6727516 w 12192000"/>
              <a:gd name="connsiteY608" fmla="*/ 5809699 h 6858000"/>
              <a:gd name="connsiteX609" fmla="*/ 6731009 w 12192000"/>
              <a:gd name="connsiteY609" fmla="*/ 5813058 h 6858000"/>
              <a:gd name="connsiteX610" fmla="*/ 6724022 w 12192000"/>
              <a:gd name="connsiteY610" fmla="*/ 5819775 h 6858000"/>
              <a:gd name="connsiteX611" fmla="*/ 6713542 w 12192000"/>
              <a:gd name="connsiteY611" fmla="*/ 5816416 h 6858000"/>
              <a:gd name="connsiteX612" fmla="*/ 6713542 w 12192000"/>
              <a:gd name="connsiteY612" fmla="*/ 5813058 h 6858000"/>
              <a:gd name="connsiteX613" fmla="*/ 6717036 w 12192000"/>
              <a:gd name="connsiteY613" fmla="*/ 5806340 h 6858000"/>
              <a:gd name="connsiteX614" fmla="*/ 6583891 w 12192000"/>
              <a:gd name="connsiteY614" fmla="*/ 5805835 h 6858000"/>
              <a:gd name="connsiteX615" fmla="*/ 6597998 w 12192000"/>
              <a:gd name="connsiteY615" fmla="*/ 5816416 h 6858000"/>
              <a:gd name="connsiteX616" fmla="*/ 6583891 w 12192000"/>
              <a:gd name="connsiteY616" fmla="*/ 5830523 h 6858000"/>
              <a:gd name="connsiteX617" fmla="*/ 6569783 w 12192000"/>
              <a:gd name="connsiteY617" fmla="*/ 5819943 h 6858000"/>
              <a:gd name="connsiteX618" fmla="*/ 6569783 w 12192000"/>
              <a:gd name="connsiteY618" fmla="*/ 5816416 h 6858000"/>
              <a:gd name="connsiteX619" fmla="*/ 6583891 w 12192000"/>
              <a:gd name="connsiteY619" fmla="*/ 5805835 h 6858000"/>
              <a:gd name="connsiteX620" fmla="*/ 6671893 w 12192000"/>
              <a:gd name="connsiteY620" fmla="*/ 5799621 h 6858000"/>
              <a:gd name="connsiteX621" fmla="*/ 6675251 w 12192000"/>
              <a:gd name="connsiteY621" fmla="*/ 5810101 h 6858000"/>
              <a:gd name="connsiteX622" fmla="*/ 6678610 w 12192000"/>
              <a:gd name="connsiteY622" fmla="*/ 5817088 h 6858000"/>
              <a:gd name="connsiteX623" fmla="*/ 6665174 w 12192000"/>
              <a:gd name="connsiteY623" fmla="*/ 5817088 h 6858000"/>
              <a:gd name="connsiteX624" fmla="*/ 6668534 w 12192000"/>
              <a:gd name="connsiteY624" fmla="*/ 5810101 h 6858000"/>
              <a:gd name="connsiteX625" fmla="*/ 6671893 w 12192000"/>
              <a:gd name="connsiteY625" fmla="*/ 5799621 h 6858000"/>
              <a:gd name="connsiteX626" fmla="*/ 6580420 w 12192000"/>
              <a:gd name="connsiteY626" fmla="*/ 5799105 h 6858000"/>
              <a:gd name="connsiteX627" fmla="*/ 6563065 w 12192000"/>
              <a:gd name="connsiteY627" fmla="*/ 5816675 h 6858000"/>
              <a:gd name="connsiteX628" fmla="*/ 6563065 w 12192000"/>
              <a:gd name="connsiteY628" fmla="*/ 5820188 h 6858000"/>
              <a:gd name="connsiteX629" fmla="*/ 6583891 w 12192000"/>
              <a:gd name="connsiteY629" fmla="*/ 5837758 h 6858000"/>
              <a:gd name="connsiteX630" fmla="*/ 6604715 w 12192000"/>
              <a:gd name="connsiteY630" fmla="*/ 5816675 h 6858000"/>
              <a:gd name="connsiteX631" fmla="*/ 6580420 w 12192000"/>
              <a:gd name="connsiteY631" fmla="*/ 5799105 h 6858000"/>
              <a:gd name="connsiteX632" fmla="*/ 6710733 w 12192000"/>
              <a:gd name="connsiteY632" fmla="*/ 5795591 h 6858000"/>
              <a:gd name="connsiteX633" fmla="*/ 6707191 w 12192000"/>
              <a:gd name="connsiteY633" fmla="*/ 5813345 h 6858000"/>
              <a:gd name="connsiteX634" fmla="*/ 6700107 w 12192000"/>
              <a:gd name="connsiteY634" fmla="*/ 5834650 h 6858000"/>
              <a:gd name="connsiteX635" fmla="*/ 6710733 w 12192000"/>
              <a:gd name="connsiteY635" fmla="*/ 5838201 h 6858000"/>
              <a:gd name="connsiteX636" fmla="*/ 6714275 w 12192000"/>
              <a:gd name="connsiteY636" fmla="*/ 5823998 h 6858000"/>
              <a:gd name="connsiteX637" fmla="*/ 6721360 w 12192000"/>
              <a:gd name="connsiteY637" fmla="*/ 5823998 h 6858000"/>
              <a:gd name="connsiteX638" fmla="*/ 6724902 w 12192000"/>
              <a:gd name="connsiteY638" fmla="*/ 5841752 h 6858000"/>
              <a:gd name="connsiteX639" fmla="*/ 6731986 w 12192000"/>
              <a:gd name="connsiteY639" fmla="*/ 5845303 h 6858000"/>
              <a:gd name="connsiteX640" fmla="*/ 6728443 w 12192000"/>
              <a:gd name="connsiteY640" fmla="*/ 5827549 h 6858000"/>
              <a:gd name="connsiteX641" fmla="*/ 6739070 w 12192000"/>
              <a:gd name="connsiteY641" fmla="*/ 5813345 h 6858000"/>
              <a:gd name="connsiteX642" fmla="*/ 6731986 w 12192000"/>
              <a:gd name="connsiteY642" fmla="*/ 5802693 h 6858000"/>
              <a:gd name="connsiteX643" fmla="*/ 6710733 w 12192000"/>
              <a:gd name="connsiteY643" fmla="*/ 5795591 h 6858000"/>
              <a:gd name="connsiteX644" fmla="*/ 6668106 w 12192000"/>
              <a:gd name="connsiteY644" fmla="*/ 5788873 h 6858000"/>
              <a:gd name="connsiteX645" fmla="*/ 6661022 w 12192000"/>
              <a:gd name="connsiteY645" fmla="*/ 5809957 h 6858000"/>
              <a:gd name="connsiteX646" fmla="*/ 6650396 w 12192000"/>
              <a:gd name="connsiteY646" fmla="*/ 5831040 h 6858000"/>
              <a:gd name="connsiteX647" fmla="*/ 6657481 w 12192000"/>
              <a:gd name="connsiteY647" fmla="*/ 5831040 h 6858000"/>
              <a:gd name="connsiteX648" fmla="*/ 6661022 w 12192000"/>
              <a:gd name="connsiteY648" fmla="*/ 5824012 h 6858000"/>
              <a:gd name="connsiteX649" fmla="*/ 6678733 w 12192000"/>
              <a:gd name="connsiteY649" fmla="*/ 5824012 h 6858000"/>
              <a:gd name="connsiteX650" fmla="*/ 6682275 w 12192000"/>
              <a:gd name="connsiteY650" fmla="*/ 5831040 h 6858000"/>
              <a:gd name="connsiteX651" fmla="*/ 6689359 w 12192000"/>
              <a:gd name="connsiteY651" fmla="*/ 5834554 h 6858000"/>
              <a:gd name="connsiteX652" fmla="*/ 6682275 w 12192000"/>
              <a:gd name="connsiteY652" fmla="*/ 5809957 h 6858000"/>
              <a:gd name="connsiteX653" fmla="*/ 6678733 w 12192000"/>
              <a:gd name="connsiteY653" fmla="*/ 5788873 h 6858000"/>
              <a:gd name="connsiteX654" fmla="*/ 6668106 w 12192000"/>
              <a:gd name="connsiteY654" fmla="*/ 5788873 h 6858000"/>
              <a:gd name="connsiteX655" fmla="*/ 6647709 w 12192000"/>
              <a:gd name="connsiteY655" fmla="*/ 5788873 h 6858000"/>
              <a:gd name="connsiteX656" fmla="*/ 6608746 w 12192000"/>
              <a:gd name="connsiteY656" fmla="*/ 5792344 h 6858000"/>
              <a:gd name="connsiteX657" fmla="*/ 6608746 w 12192000"/>
              <a:gd name="connsiteY657" fmla="*/ 5799285 h 6858000"/>
              <a:gd name="connsiteX658" fmla="*/ 6622914 w 12192000"/>
              <a:gd name="connsiteY658" fmla="*/ 5795815 h 6858000"/>
              <a:gd name="connsiteX659" fmla="*/ 6626456 w 12192000"/>
              <a:gd name="connsiteY659" fmla="*/ 5830523 h 6858000"/>
              <a:gd name="connsiteX660" fmla="*/ 6637082 w 12192000"/>
              <a:gd name="connsiteY660" fmla="*/ 5830523 h 6858000"/>
              <a:gd name="connsiteX661" fmla="*/ 6633540 w 12192000"/>
              <a:gd name="connsiteY661" fmla="*/ 5795815 h 6858000"/>
              <a:gd name="connsiteX662" fmla="*/ 6647709 w 12192000"/>
              <a:gd name="connsiteY662" fmla="*/ 5795815 h 6858000"/>
              <a:gd name="connsiteX663" fmla="*/ 6647709 w 12192000"/>
              <a:gd name="connsiteY663" fmla="*/ 5788873 h 6858000"/>
              <a:gd name="connsiteX664" fmla="*/ 6198068 w 12192000"/>
              <a:gd name="connsiteY664" fmla="*/ 5788872 h 6858000"/>
              <a:gd name="connsiteX665" fmla="*/ 6223148 w 12192000"/>
              <a:gd name="connsiteY665" fmla="*/ 5823804 h 6858000"/>
              <a:gd name="connsiteX666" fmla="*/ 6169406 w 12192000"/>
              <a:gd name="connsiteY666" fmla="*/ 5823804 h 6858000"/>
              <a:gd name="connsiteX667" fmla="*/ 6198068 w 12192000"/>
              <a:gd name="connsiteY667" fmla="*/ 5788872 h 6858000"/>
              <a:gd name="connsiteX668" fmla="*/ 6650396 w 12192000"/>
              <a:gd name="connsiteY668" fmla="*/ 5782156 h 6858000"/>
              <a:gd name="connsiteX669" fmla="*/ 6815350 w 12192000"/>
              <a:gd name="connsiteY669" fmla="*/ 5838047 h 6858000"/>
              <a:gd name="connsiteX670" fmla="*/ 6818860 w 12192000"/>
              <a:gd name="connsiteY670" fmla="*/ 5852020 h 6858000"/>
              <a:gd name="connsiteX671" fmla="*/ 6790783 w 12192000"/>
              <a:gd name="connsiteY671" fmla="*/ 5883460 h 6858000"/>
              <a:gd name="connsiteX672" fmla="*/ 6776744 w 12192000"/>
              <a:gd name="connsiteY672" fmla="*/ 5883460 h 6858000"/>
              <a:gd name="connsiteX673" fmla="*/ 6650396 w 12192000"/>
              <a:gd name="connsiteY673" fmla="*/ 5838047 h 6858000"/>
              <a:gd name="connsiteX674" fmla="*/ 6524048 w 12192000"/>
              <a:gd name="connsiteY674" fmla="*/ 5883460 h 6858000"/>
              <a:gd name="connsiteX675" fmla="*/ 6510010 w 12192000"/>
              <a:gd name="connsiteY675" fmla="*/ 5883460 h 6858000"/>
              <a:gd name="connsiteX676" fmla="*/ 6481932 w 12192000"/>
              <a:gd name="connsiteY676" fmla="*/ 5852020 h 6858000"/>
              <a:gd name="connsiteX677" fmla="*/ 6485442 w 12192000"/>
              <a:gd name="connsiteY677" fmla="*/ 5838047 h 6858000"/>
              <a:gd name="connsiteX678" fmla="*/ 6650396 w 12192000"/>
              <a:gd name="connsiteY678" fmla="*/ 5782156 h 6858000"/>
              <a:gd name="connsiteX679" fmla="*/ 6198292 w 12192000"/>
              <a:gd name="connsiteY679" fmla="*/ 5782155 h 6858000"/>
              <a:gd name="connsiteX680" fmla="*/ 6160001 w 12192000"/>
              <a:gd name="connsiteY680" fmla="*/ 5831195 h 6858000"/>
              <a:gd name="connsiteX681" fmla="*/ 6201773 w 12192000"/>
              <a:gd name="connsiteY681" fmla="*/ 5880234 h 6858000"/>
              <a:gd name="connsiteX682" fmla="*/ 6229621 w 12192000"/>
              <a:gd name="connsiteY682" fmla="*/ 5873228 h 6858000"/>
              <a:gd name="connsiteX683" fmla="*/ 6229621 w 12192000"/>
              <a:gd name="connsiteY683" fmla="*/ 5862720 h 6858000"/>
              <a:gd name="connsiteX684" fmla="*/ 6201773 w 12192000"/>
              <a:gd name="connsiteY684" fmla="*/ 5869725 h 6858000"/>
              <a:gd name="connsiteX685" fmla="*/ 6170443 w 12192000"/>
              <a:gd name="connsiteY685" fmla="*/ 5834698 h 6858000"/>
              <a:gd name="connsiteX686" fmla="*/ 6236583 w 12192000"/>
              <a:gd name="connsiteY686" fmla="*/ 5834698 h 6858000"/>
              <a:gd name="connsiteX687" fmla="*/ 6236583 w 12192000"/>
              <a:gd name="connsiteY687" fmla="*/ 5827692 h 6858000"/>
              <a:gd name="connsiteX688" fmla="*/ 6198292 w 12192000"/>
              <a:gd name="connsiteY688" fmla="*/ 5782155 h 6858000"/>
              <a:gd name="connsiteX689" fmla="*/ 5949064 w 12192000"/>
              <a:gd name="connsiteY689" fmla="*/ 5745879 h 6858000"/>
              <a:gd name="connsiteX690" fmla="*/ 5949064 w 12192000"/>
              <a:gd name="connsiteY690" fmla="*/ 5756627 h 6858000"/>
              <a:gd name="connsiteX691" fmla="*/ 5988028 w 12192000"/>
              <a:gd name="connsiteY691" fmla="*/ 5756627 h 6858000"/>
              <a:gd name="connsiteX692" fmla="*/ 5988028 w 12192000"/>
              <a:gd name="connsiteY692" fmla="*/ 5876203 h 6858000"/>
              <a:gd name="connsiteX693" fmla="*/ 6001464 w 12192000"/>
              <a:gd name="connsiteY693" fmla="*/ 5876203 h 6858000"/>
              <a:gd name="connsiteX694" fmla="*/ 6001464 w 12192000"/>
              <a:gd name="connsiteY694" fmla="*/ 5756627 h 6858000"/>
              <a:gd name="connsiteX695" fmla="*/ 6040426 w 12192000"/>
              <a:gd name="connsiteY695" fmla="*/ 5756627 h 6858000"/>
              <a:gd name="connsiteX696" fmla="*/ 6040426 w 12192000"/>
              <a:gd name="connsiteY696" fmla="*/ 5745879 h 6858000"/>
              <a:gd name="connsiteX697" fmla="*/ 6061922 w 12192000"/>
              <a:gd name="connsiteY697" fmla="*/ 5735130 h 6858000"/>
              <a:gd name="connsiteX698" fmla="*/ 6061922 w 12192000"/>
              <a:gd name="connsiteY698" fmla="*/ 5876203 h 6858000"/>
              <a:gd name="connsiteX699" fmla="*/ 6072287 w 12192000"/>
              <a:gd name="connsiteY699" fmla="*/ 5876203 h 6858000"/>
              <a:gd name="connsiteX700" fmla="*/ 6072287 w 12192000"/>
              <a:gd name="connsiteY700" fmla="*/ 5826827 h 6858000"/>
              <a:gd name="connsiteX701" fmla="*/ 6099926 w 12192000"/>
              <a:gd name="connsiteY701" fmla="*/ 5788033 h 6858000"/>
              <a:gd name="connsiteX702" fmla="*/ 6120655 w 12192000"/>
              <a:gd name="connsiteY702" fmla="*/ 5819774 h 6858000"/>
              <a:gd name="connsiteX703" fmla="*/ 6120655 w 12192000"/>
              <a:gd name="connsiteY703" fmla="*/ 5876203 h 6858000"/>
              <a:gd name="connsiteX704" fmla="*/ 6134474 w 12192000"/>
              <a:gd name="connsiteY704" fmla="*/ 5876203 h 6858000"/>
              <a:gd name="connsiteX705" fmla="*/ 6134474 w 12192000"/>
              <a:gd name="connsiteY705" fmla="*/ 5819774 h 6858000"/>
              <a:gd name="connsiteX706" fmla="*/ 6103380 w 12192000"/>
              <a:gd name="connsiteY706" fmla="*/ 5780979 h 6858000"/>
              <a:gd name="connsiteX707" fmla="*/ 6072287 w 12192000"/>
              <a:gd name="connsiteY707" fmla="*/ 5798613 h 6858000"/>
              <a:gd name="connsiteX708" fmla="*/ 6072287 w 12192000"/>
              <a:gd name="connsiteY708" fmla="*/ 5735130 h 6858000"/>
              <a:gd name="connsiteX709" fmla="*/ 6061922 w 12192000"/>
              <a:gd name="connsiteY709" fmla="*/ 5735130 h 6858000"/>
              <a:gd name="connsiteX710" fmla="*/ 6640551 w 12192000"/>
              <a:gd name="connsiteY710" fmla="*/ 5710947 h 6858000"/>
              <a:gd name="connsiteX711" fmla="*/ 6626527 w 12192000"/>
              <a:gd name="connsiteY711" fmla="*/ 5763810 h 6858000"/>
              <a:gd name="connsiteX712" fmla="*/ 6601987 w 12192000"/>
              <a:gd name="connsiteY712" fmla="*/ 5767334 h 6858000"/>
              <a:gd name="connsiteX713" fmla="*/ 6577446 w 12192000"/>
              <a:gd name="connsiteY713" fmla="*/ 5721520 h 6858000"/>
              <a:gd name="connsiteX714" fmla="*/ 6573940 w 12192000"/>
              <a:gd name="connsiteY714" fmla="*/ 5721520 h 6858000"/>
              <a:gd name="connsiteX715" fmla="*/ 6552905 w 12192000"/>
              <a:gd name="connsiteY715" fmla="*/ 5725044 h 6858000"/>
              <a:gd name="connsiteX716" fmla="*/ 6552905 w 12192000"/>
              <a:gd name="connsiteY716" fmla="*/ 5728568 h 6858000"/>
              <a:gd name="connsiteX717" fmla="*/ 6549399 w 12192000"/>
              <a:gd name="connsiteY717" fmla="*/ 5753237 h 6858000"/>
              <a:gd name="connsiteX718" fmla="*/ 6552905 w 12192000"/>
              <a:gd name="connsiteY718" fmla="*/ 5781431 h 6858000"/>
              <a:gd name="connsiteX719" fmla="*/ 6531870 w 12192000"/>
              <a:gd name="connsiteY719" fmla="*/ 5788479 h 6858000"/>
              <a:gd name="connsiteX720" fmla="*/ 6493306 w 12192000"/>
              <a:gd name="connsiteY720" fmla="*/ 5753237 h 6858000"/>
              <a:gd name="connsiteX721" fmla="*/ 6472271 w 12192000"/>
              <a:gd name="connsiteY721" fmla="*/ 5763810 h 6858000"/>
              <a:gd name="connsiteX722" fmla="*/ 6486295 w 12192000"/>
              <a:gd name="connsiteY722" fmla="*/ 5816672 h 6858000"/>
              <a:gd name="connsiteX723" fmla="*/ 6468766 w 12192000"/>
              <a:gd name="connsiteY723" fmla="*/ 5827245 h 6858000"/>
              <a:gd name="connsiteX724" fmla="*/ 6423190 w 12192000"/>
              <a:gd name="connsiteY724" fmla="*/ 5802576 h 6858000"/>
              <a:gd name="connsiteX725" fmla="*/ 6405661 w 12192000"/>
              <a:gd name="connsiteY725" fmla="*/ 5816672 h 6858000"/>
              <a:gd name="connsiteX726" fmla="*/ 6405661 w 12192000"/>
              <a:gd name="connsiteY726" fmla="*/ 5820196 h 6858000"/>
              <a:gd name="connsiteX727" fmla="*/ 6433707 w 12192000"/>
              <a:gd name="connsiteY727" fmla="*/ 5866011 h 6858000"/>
              <a:gd name="connsiteX728" fmla="*/ 6419684 w 12192000"/>
              <a:gd name="connsiteY728" fmla="*/ 5883632 h 6858000"/>
              <a:gd name="connsiteX729" fmla="*/ 6367097 w 12192000"/>
              <a:gd name="connsiteY729" fmla="*/ 5869535 h 6858000"/>
              <a:gd name="connsiteX730" fmla="*/ 6356580 w 12192000"/>
              <a:gd name="connsiteY730" fmla="*/ 5890680 h 6858000"/>
              <a:gd name="connsiteX731" fmla="*/ 6391638 w 12192000"/>
              <a:gd name="connsiteY731" fmla="*/ 5929447 h 6858000"/>
              <a:gd name="connsiteX732" fmla="*/ 6384626 w 12192000"/>
              <a:gd name="connsiteY732" fmla="*/ 5950591 h 6858000"/>
              <a:gd name="connsiteX733" fmla="*/ 6332039 w 12192000"/>
              <a:gd name="connsiteY733" fmla="*/ 5950591 h 6858000"/>
              <a:gd name="connsiteX734" fmla="*/ 6325027 w 12192000"/>
              <a:gd name="connsiteY734" fmla="*/ 5971736 h 6858000"/>
              <a:gd name="connsiteX735" fmla="*/ 6370602 w 12192000"/>
              <a:gd name="connsiteY735" fmla="*/ 5999930 h 6858000"/>
              <a:gd name="connsiteX736" fmla="*/ 6367097 w 12192000"/>
              <a:gd name="connsiteY736" fmla="*/ 6021074 h 6858000"/>
              <a:gd name="connsiteX737" fmla="*/ 6318016 w 12192000"/>
              <a:gd name="connsiteY737" fmla="*/ 6035172 h 6858000"/>
              <a:gd name="connsiteX738" fmla="*/ 6314510 w 12192000"/>
              <a:gd name="connsiteY738" fmla="*/ 6035172 h 6858000"/>
              <a:gd name="connsiteX739" fmla="*/ 6314510 w 12192000"/>
              <a:gd name="connsiteY739" fmla="*/ 6049268 h 6858000"/>
              <a:gd name="connsiteX740" fmla="*/ 6314510 w 12192000"/>
              <a:gd name="connsiteY740" fmla="*/ 6059841 h 6858000"/>
              <a:gd name="connsiteX741" fmla="*/ 6318016 w 12192000"/>
              <a:gd name="connsiteY741" fmla="*/ 6059841 h 6858000"/>
              <a:gd name="connsiteX742" fmla="*/ 6367097 w 12192000"/>
              <a:gd name="connsiteY742" fmla="*/ 6073938 h 6858000"/>
              <a:gd name="connsiteX743" fmla="*/ 6370602 w 12192000"/>
              <a:gd name="connsiteY743" fmla="*/ 6095083 h 6858000"/>
              <a:gd name="connsiteX744" fmla="*/ 6325027 w 12192000"/>
              <a:gd name="connsiteY744" fmla="*/ 6123276 h 6858000"/>
              <a:gd name="connsiteX745" fmla="*/ 6325027 w 12192000"/>
              <a:gd name="connsiteY745" fmla="*/ 6126800 h 6858000"/>
              <a:gd name="connsiteX746" fmla="*/ 6332039 w 12192000"/>
              <a:gd name="connsiteY746" fmla="*/ 6147945 h 6858000"/>
              <a:gd name="connsiteX747" fmla="*/ 6384626 w 12192000"/>
              <a:gd name="connsiteY747" fmla="*/ 6147945 h 6858000"/>
              <a:gd name="connsiteX748" fmla="*/ 6395143 w 12192000"/>
              <a:gd name="connsiteY748" fmla="*/ 6169091 h 6858000"/>
              <a:gd name="connsiteX749" fmla="*/ 6356580 w 12192000"/>
              <a:gd name="connsiteY749" fmla="*/ 6204332 h 6858000"/>
              <a:gd name="connsiteX750" fmla="*/ 6356580 w 12192000"/>
              <a:gd name="connsiteY750" fmla="*/ 6207856 h 6858000"/>
              <a:gd name="connsiteX751" fmla="*/ 6367097 w 12192000"/>
              <a:gd name="connsiteY751" fmla="*/ 6225477 h 6858000"/>
              <a:gd name="connsiteX752" fmla="*/ 6419684 w 12192000"/>
              <a:gd name="connsiteY752" fmla="*/ 6211380 h 6858000"/>
              <a:gd name="connsiteX753" fmla="*/ 6433707 w 12192000"/>
              <a:gd name="connsiteY753" fmla="*/ 6232526 h 6858000"/>
              <a:gd name="connsiteX754" fmla="*/ 6405661 w 12192000"/>
              <a:gd name="connsiteY754" fmla="*/ 6278340 h 6858000"/>
              <a:gd name="connsiteX755" fmla="*/ 6423190 w 12192000"/>
              <a:gd name="connsiteY755" fmla="*/ 6292436 h 6858000"/>
              <a:gd name="connsiteX756" fmla="*/ 6468766 w 12192000"/>
              <a:gd name="connsiteY756" fmla="*/ 6267768 h 6858000"/>
              <a:gd name="connsiteX757" fmla="*/ 6486295 w 12192000"/>
              <a:gd name="connsiteY757" fmla="*/ 6281864 h 6858000"/>
              <a:gd name="connsiteX758" fmla="*/ 6475777 w 12192000"/>
              <a:gd name="connsiteY758" fmla="*/ 6331202 h 6858000"/>
              <a:gd name="connsiteX759" fmla="*/ 6475777 w 12192000"/>
              <a:gd name="connsiteY759" fmla="*/ 6334727 h 6858000"/>
              <a:gd name="connsiteX760" fmla="*/ 6493306 w 12192000"/>
              <a:gd name="connsiteY760" fmla="*/ 6345299 h 6858000"/>
              <a:gd name="connsiteX761" fmla="*/ 6496812 w 12192000"/>
              <a:gd name="connsiteY761" fmla="*/ 6345299 h 6858000"/>
              <a:gd name="connsiteX762" fmla="*/ 6531870 w 12192000"/>
              <a:gd name="connsiteY762" fmla="*/ 6306533 h 6858000"/>
              <a:gd name="connsiteX763" fmla="*/ 6552905 w 12192000"/>
              <a:gd name="connsiteY763" fmla="*/ 6317106 h 6858000"/>
              <a:gd name="connsiteX764" fmla="*/ 6549399 w 12192000"/>
              <a:gd name="connsiteY764" fmla="*/ 6341775 h 6858000"/>
              <a:gd name="connsiteX765" fmla="*/ 6552905 w 12192000"/>
              <a:gd name="connsiteY765" fmla="*/ 6369969 h 6858000"/>
              <a:gd name="connsiteX766" fmla="*/ 6573940 w 12192000"/>
              <a:gd name="connsiteY766" fmla="*/ 6377017 h 6858000"/>
              <a:gd name="connsiteX767" fmla="*/ 6577446 w 12192000"/>
              <a:gd name="connsiteY767" fmla="*/ 6377017 h 6858000"/>
              <a:gd name="connsiteX768" fmla="*/ 6601987 w 12192000"/>
              <a:gd name="connsiteY768" fmla="*/ 6331202 h 6858000"/>
              <a:gd name="connsiteX769" fmla="*/ 6626527 w 12192000"/>
              <a:gd name="connsiteY769" fmla="*/ 6331202 h 6858000"/>
              <a:gd name="connsiteX770" fmla="*/ 6640551 w 12192000"/>
              <a:gd name="connsiteY770" fmla="*/ 6384065 h 6858000"/>
              <a:gd name="connsiteX771" fmla="*/ 6661585 w 12192000"/>
              <a:gd name="connsiteY771" fmla="*/ 6384065 h 6858000"/>
              <a:gd name="connsiteX772" fmla="*/ 6665092 w 12192000"/>
              <a:gd name="connsiteY772" fmla="*/ 6384065 h 6858000"/>
              <a:gd name="connsiteX773" fmla="*/ 6679114 w 12192000"/>
              <a:gd name="connsiteY773" fmla="*/ 6331202 h 6858000"/>
              <a:gd name="connsiteX774" fmla="*/ 6700150 w 12192000"/>
              <a:gd name="connsiteY774" fmla="*/ 6331202 h 6858000"/>
              <a:gd name="connsiteX775" fmla="*/ 6724690 w 12192000"/>
              <a:gd name="connsiteY775" fmla="*/ 6377017 h 6858000"/>
              <a:gd name="connsiteX776" fmla="*/ 6728196 w 12192000"/>
              <a:gd name="connsiteY776" fmla="*/ 6377017 h 6858000"/>
              <a:gd name="connsiteX777" fmla="*/ 6749231 w 12192000"/>
              <a:gd name="connsiteY777" fmla="*/ 6369969 h 6858000"/>
              <a:gd name="connsiteX778" fmla="*/ 6752736 w 12192000"/>
              <a:gd name="connsiteY778" fmla="*/ 6341775 h 6858000"/>
              <a:gd name="connsiteX779" fmla="*/ 6749231 w 12192000"/>
              <a:gd name="connsiteY779" fmla="*/ 6317106 h 6858000"/>
              <a:gd name="connsiteX780" fmla="*/ 6770266 w 12192000"/>
              <a:gd name="connsiteY780" fmla="*/ 6306533 h 6858000"/>
              <a:gd name="connsiteX781" fmla="*/ 6808830 w 12192000"/>
              <a:gd name="connsiteY781" fmla="*/ 6345299 h 6858000"/>
              <a:gd name="connsiteX782" fmla="*/ 6826358 w 12192000"/>
              <a:gd name="connsiteY782" fmla="*/ 6334727 h 6858000"/>
              <a:gd name="connsiteX783" fmla="*/ 6829865 w 12192000"/>
              <a:gd name="connsiteY783" fmla="*/ 6334727 h 6858000"/>
              <a:gd name="connsiteX784" fmla="*/ 6829865 w 12192000"/>
              <a:gd name="connsiteY784" fmla="*/ 6331202 h 6858000"/>
              <a:gd name="connsiteX785" fmla="*/ 6815841 w 12192000"/>
              <a:gd name="connsiteY785" fmla="*/ 6281864 h 6858000"/>
              <a:gd name="connsiteX786" fmla="*/ 6833370 w 12192000"/>
              <a:gd name="connsiteY786" fmla="*/ 6267768 h 6858000"/>
              <a:gd name="connsiteX787" fmla="*/ 6878946 w 12192000"/>
              <a:gd name="connsiteY787" fmla="*/ 6292436 h 6858000"/>
              <a:gd name="connsiteX788" fmla="*/ 6896475 w 12192000"/>
              <a:gd name="connsiteY788" fmla="*/ 6278340 h 6858000"/>
              <a:gd name="connsiteX789" fmla="*/ 6896475 w 12192000"/>
              <a:gd name="connsiteY789" fmla="*/ 6274816 h 6858000"/>
              <a:gd name="connsiteX790" fmla="*/ 6868429 w 12192000"/>
              <a:gd name="connsiteY790" fmla="*/ 6229001 h 6858000"/>
              <a:gd name="connsiteX791" fmla="*/ 6882452 w 12192000"/>
              <a:gd name="connsiteY791" fmla="*/ 6211380 h 6858000"/>
              <a:gd name="connsiteX792" fmla="*/ 6935039 w 12192000"/>
              <a:gd name="connsiteY792" fmla="*/ 6225477 h 6858000"/>
              <a:gd name="connsiteX793" fmla="*/ 6945557 w 12192000"/>
              <a:gd name="connsiteY793" fmla="*/ 6207856 h 6858000"/>
              <a:gd name="connsiteX794" fmla="*/ 6945557 w 12192000"/>
              <a:gd name="connsiteY794" fmla="*/ 6204332 h 6858000"/>
              <a:gd name="connsiteX795" fmla="*/ 6910499 w 12192000"/>
              <a:gd name="connsiteY795" fmla="*/ 6165566 h 6858000"/>
              <a:gd name="connsiteX796" fmla="*/ 6917510 w 12192000"/>
              <a:gd name="connsiteY796" fmla="*/ 6147945 h 6858000"/>
              <a:gd name="connsiteX797" fmla="*/ 6970097 w 12192000"/>
              <a:gd name="connsiteY797" fmla="*/ 6147945 h 6858000"/>
              <a:gd name="connsiteX798" fmla="*/ 6970097 w 12192000"/>
              <a:gd name="connsiteY798" fmla="*/ 6144421 h 6858000"/>
              <a:gd name="connsiteX799" fmla="*/ 6977109 w 12192000"/>
              <a:gd name="connsiteY799" fmla="*/ 6123276 h 6858000"/>
              <a:gd name="connsiteX800" fmla="*/ 6931533 w 12192000"/>
              <a:gd name="connsiteY800" fmla="*/ 6095083 h 6858000"/>
              <a:gd name="connsiteX801" fmla="*/ 6935039 w 12192000"/>
              <a:gd name="connsiteY801" fmla="*/ 6073938 h 6858000"/>
              <a:gd name="connsiteX802" fmla="*/ 6984121 w 12192000"/>
              <a:gd name="connsiteY802" fmla="*/ 6059841 h 6858000"/>
              <a:gd name="connsiteX803" fmla="*/ 6987626 w 12192000"/>
              <a:gd name="connsiteY803" fmla="*/ 6049268 h 6858000"/>
              <a:gd name="connsiteX804" fmla="*/ 6984121 w 12192000"/>
              <a:gd name="connsiteY804" fmla="*/ 6038696 h 6858000"/>
              <a:gd name="connsiteX805" fmla="*/ 6984121 w 12192000"/>
              <a:gd name="connsiteY805" fmla="*/ 6035172 h 6858000"/>
              <a:gd name="connsiteX806" fmla="*/ 6935039 w 12192000"/>
              <a:gd name="connsiteY806" fmla="*/ 6021074 h 6858000"/>
              <a:gd name="connsiteX807" fmla="*/ 6931533 w 12192000"/>
              <a:gd name="connsiteY807" fmla="*/ 5999930 h 6858000"/>
              <a:gd name="connsiteX808" fmla="*/ 6977109 w 12192000"/>
              <a:gd name="connsiteY808" fmla="*/ 5975261 h 6858000"/>
              <a:gd name="connsiteX809" fmla="*/ 6977109 w 12192000"/>
              <a:gd name="connsiteY809" fmla="*/ 5971736 h 6858000"/>
              <a:gd name="connsiteX810" fmla="*/ 6970097 w 12192000"/>
              <a:gd name="connsiteY810" fmla="*/ 5950591 h 6858000"/>
              <a:gd name="connsiteX811" fmla="*/ 6917510 w 12192000"/>
              <a:gd name="connsiteY811" fmla="*/ 5950591 h 6858000"/>
              <a:gd name="connsiteX812" fmla="*/ 6910499 w 12192000"/>
              <a:gd name="connsiteY812" fmla="*/ 5929447 h 6858000"/>
              <a:gd name="connsiteX813" fmla="*/ 6945557 w 12192000"/>
              <a:gd name="connsiteY813" fmla="*/ 5890680 h 6858000"/>
              <a:gd name="connsiteX814" fmla="*/ 6935039 w 12192000"/>
              <a:gd name="connsiteY814" fmla="*/ 5873059 h 6858000"/>
              <a:gd name="connsiteX815" fmla="*/ 6935039 w 12192000"/>
              <a:gd name="connsiteY815" fmla="*/ 5869535 h 6858000"/>
              <a:gd name="connsiteX816" fmla="*/ 6882452 w 12192000"/>
              <a:gd name="connsiteY816" fmla="*/ 5883632 h 6858000"/>
              <a:gd name="connsiteX817" fmla="*/ 6868429 w 12192000"/>
              <a:gd name="connsiteY817" fmla="*/ 5866011 h 6858000"/>
              <a:gd name="connsiteX818" fmla="*/ 6896475 w 12192000"/>
              <a:gd name="connsiteY818" fmla="*/ 5820196 h 6858000"/>
              <a:gd name="connsiteX819" fmla="*/ 6878946 w 12192000"/>
              <a:gd name="connsiteY819" fmla="*/ 5802576 h 6858000"/>
              <a:gd name="connsiteX820" fmla="*/ 6833370 w 12192000"/>
              <a:gd name="connsiteY820" fmla="*/ 5830770 h 6858000"/>
              <a:gd name="connsiteX821" fmla="*/ 6815841 w 12192000"/>
              <a:gd name="connsiteY821" fmla="*/ 5816672 h 6858000"/>
              <a:gd name="connsiteX822" fmla="*/ 6829865 w 12192000"/>
              <a:gd name="connsiteY822" fmla="*/ 5763810 h 6858000"/>
              <a:gd name="connsiteX823" fmla="*/ 6808830 w 12192000"/>
              <a:gd name="connsiteY823" fmla="*/ 5753237 h 6858000"/>
              <a:gd name="connsiteX824" fmla="*/ 6770266 w 12192000"/>
              <a:gd name="connsiteY824" fmla="*/ 5788479 h 6858000"/>
              <a:gd name="connsiteX825" fmla="*/ 6749231 w 12192000"/>
              <a:gd name="connsiteY825" fmla="*/ 5781431 h 6858000"/>
              <a:gd name="connsiteX826" fmla="*/ 6752736 w 12192000"/>
              <a:gd name="connsiteY826" fmla="*/ 5753237 h 6858000"/>
              <a:gd name="connsiteX827" fmla="*/ 6749231 w 12192000"/>
              <a:gd name="connsiteY827" fmla="*/ 5728568 h 6858000"/>
              <a:gd name="connsiteX828" fmla="*/ 6749231 w 12192000"/>
              <a:gd name="connsiteY828" fmla="*/ 5725044 h 6858000"/>
              <a:gd name="connsiteX829" fmla="*/ 6728196 w 12192000"/>
              <a:gd name="connsiteY829" fmla="*/ 5721520 h 6858000"/>
              <a:gd name="connsiteX830" fmla="*/ 6724690 w 12192000"/>
              <a:gd name="connsiteY830" fmla="*/ 5721520 h 6858000"/>
              <a:gd name="connsiteX831" fmla="*/ 6700150 w 12192000"/>
              <a:gd name="connsiteY831" fmla="*/ 5767334 h 6858000"/>
              <a:gd name="connsiteX832" fmla="*/ 6675609 w 12192000"/>
              <a:gd name="connsiteY832" fmla="*/ 5763810 h 6858000"/>
              <a:gd name="connsiteX833" fmla="*/ 6661585 w 12192000"/>
              <a:gd name="connsiteY833" fmla="*/ 5710947 h 6858000"/>
              <a:gd name="connsiteX834" fmla="*/ 6640551 w 12192000"/>
              <a:gd name="connsiteY834" fmla="*/ 5710947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6948486" y="6345467"/>
                </a:moveTo>
                <a:lnTo>
                  <a:pt x="6954599" y="6345467"/>
                </a:lnTo>
                <a:cubicBezTo>
                  <a:pt x="6957225" y="6345467"/>
                  <a:pt x="6959024" y="6345659"/>
                  <a:pt x="6959994" y="6346042"/>
                </a:cubicBezTo>
                <a:cubicBezTo>
                  <a:pt x="6960965" y="6346425"/>
                  <a:pt x="6961724" y="6347006"/>
                  <a:pt x="6962272" y="6347785"/>
                </a:cubicBezTo>
                <a:cubicBezTo>
                  <a:pt x="6962819" y="6348565"/>
                  <a:pt x="6963092" y="6349448"/>
                  <a:pt x="6963092" y="6350432"/>
                </a:cubicBezTo>
                <a:cubicBezTo>
                  <a:pt x="6963092" y="6351964"/>
                  <a:pt x="6962524" y="6353194"/>
                  <a:pt x="6961389" y="6354124"/>
                </a:cubicBezTo>
                <a:cubicBezTo>
                  <a:pt x="6960254" y="6355055"/>
                  <a:pt x="6958127" y="6355519"/>
                  <a:pt x="6955010" y="6355519"/>
                </a:cubicBezTo>
                <a:lnTo>
                  <a:pt x="6948486" y="6355519"/>
                </a:lnTo>
                <a:close/>
                <a:moveTo>
                  <a:pt x="6943111" y="6340955"/>
                </a:moveTo>
                <a:lnTo>
                  <a:pt x="6943111" y="6374269"/>
                </a:lnTo>
                <a:lnTo>
                  <a:pt x="6948486" y="6374269"/>
                </a:lnTo>
                <a:lnTo>
                  <a:pt x="6948486" y="6360115"/>
                </a:lnTo>
                <a:lnTo>
                  <a:pt x="6951645" y="6360115"/>
                </a:lnTo>
                <a:cubicBezTo>
                  <a:pt x="6953533" y="6360115"/>
                  <a:pt x="6954969" y="6360497"/>
                  <a:pt x="6955953" y="6361263"/>
                </a:cubicBezTo>
                <a:cubicBezTo>
                  <a:pt x="6957375" y="6362302"/>
                  <a:pt x="6959249" y="6364887"/>
                  <a:pt x="6961574" y="6369017"/>
                </a:cubicBezTo>
                <a:lnTo>
                  <a:pt x="6964528" y="6374269"/>
                </a:lnTo>
                <a:lnTo>
                  <a:pt x="6971092" y="6374269"/>
                </a:lnTo>
                <a:lnTo>
                  <a:pt x="6967031" y="6367745"/>
                </a:lnTo>
                <a:cubicBezTo>
                  <a:pt x="6965088" y="6364654"/>
                  <a:pt x="6963447" y="6362453"/>
                  <a:pt x="6962108" y="6361140"/>
                </a:cubicBezTo>
                <a:cubicBezTo>
                  <a:pt x="6961396" y="6360457"/>
                  <a:pt x="6960452" y="6359868"/>
                  <a:pt x="6959277" y="6359376"/>
                </a:cubicBezTo>
                <a:cubicBezTo>
                  <a:pt x="6962148" y="6359157"/>
                  <a:pt x="6964453" y="6358145"/>
                  <a:pt x="6966190" y="6356340"/>
                </a:cubicBezTo>
                <a:cubicBezTo>
                  <a:pt x="6967926" y="6354535"/>
                  <a:pt x="6968795" y="6352415"/>
                  <a:pt x="6968795" y="6349981"/>
                </a:cubicBezTo>
                <a:cubicBezTo>
                  <a:pt x="6968795" y="6348258"/>
                  <a:pt x="6968275" y="6346630"/>
                  <a:pt x="6967236" y="6345098"/>
                </a:cubicBezTo>
                <a:cubicBezTo>
                  <a:pt x="6966196" y="6343566"/>
                  <a:pt x="6964802" y="6342493"/>
                  <a:pt x="6963051" y="6341878"/>
                </a:cubicBezTo>
                <a:cubicBezTo>
                  <a:pt x="6961300" y="6341262"/>
                  <a:pt x="6958469" y="6340955"/>
                  <a:pt x="6954558" y="6340955"/>
                </a:cubicBezTo>
                <a:close/>
                <a:moveTo>
                  <a:pt x="5903900" y="6338384"/>
                </a:moveTo>
                <a:cubicBezTo>
                  <a:pt x="5903900" y="6338384"/>
                  <a:pt x="5903900" y="6338384"/>
                  <a:pt x="5907414" y="6338384"/>
                </a:cubicBezTo>
                <a:lnTo>
                  <a:pt x="5907414" y="6341925"/>
                </a:lnTo>
                <a:cubicBezTo>
                  <a:pt x="5907414" y="6352552"/>
                  <a:pt x="5907414" y="6377347"/>
                  <a:pt x="5879303" y="6377347"/>
                </a:cubicBezTo>
                <a:cubicBezTo>
                  <a:pt x="5868761" y="6377347"/>
                  <a:pt x="5861734" y="6373805"/>
                  <a:pt x="5861734" y="6359637"/>
                </a:cubicBezTo>
                <a:cubicBezTo>
                  <a:pt x="5861734" y="6338384"/>
                  <a:pt x="5886331" y="6338384"/>
                  <a:pt x="5903900" y="6338384"/>
                </a:cubicBezTo>
                <a:close/>
                <a:moveTo>
                  <a:pt x="6956692" y="6331313"/>
                </a:moveTo>
                <a:cubicBezTo>
                  <a:pt x="6961013" y="6331313"/>
                  <a:pt x="6965239" y="6332428"/>
                  <a:pt x="6969369" y="6334657"/>
                </a:cubicBezTo>
                <a:cubicBezTo>
                  <a:pt x="6973499" y="6336886"/>
                  <a:pt x="6976720" y="6340073"/>
                  <a:pt x="6979032" y="6344216"/>
                </a:cubicBezTo>
                <a:cubicBezTo>
                  <a:pt x="6981342" y="6348360"/>
                  <a:pt x="6982498" y="6352675"/>
                  <a:pt x="6982498" y="6357160"/>
                </a:cubicBezTo>
                <a:cubicBezTo>
                  <a:pt x="6982498" y="6361619"/>
                  <a:pt x="6981363" y="6365893"/>
                  <a:pt x="6979093" y="6369981"/>
                </a:cubicBezTo>
                <a:cubicBezTo>
                  <a:pt x="6976823" y="6374071"/>
                  <a:pt x="6973636" y="6377257"/>
                  <a:pt x="6969533" y="6379541"/>
                </a:cubicBezTo>
                <a:cubicBezTo>
                  <a:pt x="6965430" y="6381825"/>
                  <a:pt x="6961151" y="6382967"/>
                  <a:pt x="6956692" y="6382967"/>
                </a:cubicBezTo>
                <a:cubicBezTo>
                  <a:pt x="6952234" y="6382967"/>
                  <a:pt x="6947953" y="6381825"/>
                  <a:pt x="6943850" y="6379541"/>
                </a:cubicBezTo>
                <a:cubicBezTo>
                  <a:pt x="6939748" y="6377257"/>
                  <a:pt x="6936554" y="6374071"/>
                  <a:pt x="6934270" y="6369981"/>
                </a:cubicBezTo>
                <a:cubicBezTo>
                  <a:pt x="6931986" y="6365893"/>
                  <a:pt x="6930844" y="6361619"/>
                  <a:pt x="6930844" y="6357160"/>
                </a:cubicBezTo>
                <a:cubicBezTo>
                  <a:pt x="6930844" y="6352675"/>
                  <a:pt x="6932006" y="6348360"/>
                  <a:pt x="6934332" y="6344216"/>
                </a:cubicBezTo>
                <a:cubicBezTo>
                  <a:pt x="6936657" y="6340073"/>
                  <a:pt x="6939877" y="6336886"/>
                  <a:pt x="6943994" y="6334657"/>
                </a:cubicBezTo>
                <a:cubicBezTo>
                  <a:pt x="6948110" y="6332428"/>
                  <a:pt x="6952343" y="6331313"/>
                  <a:pt x="6956692" y="6331313"/>
                </a:cubicBezTo>
                <a:close/>
                <a:moveTo>
                  <a:pt x="6956692" y="6326185"/>
                </a:moveTo>
                <a:cubicBezTo>
                  <a:pt x="6951495" y="6326185"/>
                  <a:pt x="6946421" y="6327518"/>
                  <a:pt x="6941471" y="6330185"/>
                </a:cubicBezTo>
                <a:cubicBezTo>
                  <a:pt x="6936520" y="6332851"/>
                  <a:pt x="6932656" y="6336667"/>
                  <a:pt x="6929880" y="6341632"/>
                </a:cubicBezTo>
                <a:cubicBezTo>
                  <a:pt x="6927104" y="6346595"/>
                  <a:pt x="6925716" y="6351772"/>
                  <a:pt x="6925716" y="6357160"/>
                </a:cubicBezTo>
                <a:cubicBezTo>
                  <a:pt x="6925716" y="6362494"/>
                  <a:pt x="6927083" y="6367623"/>
                  <a:pt x="6929819" y="6372546"/>
                </a:cubicBezTo>
                <a:cubicBezTo>
                  <a:pt x="6932554" y="6377469"/>
                  <a:pt x="6936376" y="6381292"/>
                  <a:pt x="6941286" y="6384013"/>
                </a:cubicBezTo>
                <a:cubicBezTo>
                  <a:pt x="6946196" y="6386734"/>
                  <a:pt x="6951331" y="6388095"/>
                  <a:pt x="6956692" y="6388095"/>
                </a:cubicBezTo>
                <a:cubicBezTo>
                  <a:pt x="6962053" y="6388095"/>
                  <a:pt x="6967187" y="6386734"/>
                  <a:pt x="6972098" y="6384013"/>
                </a:cubicBezTo>
                <a:cubicBezTo>
                  <a:pt x="6977007" y="6381292"/>
                  <a:pt x="6980823" y="6377469"/>
                  <a:pt x="6983544" y="6372546"/>
                </a:cubicBezTo>
                <a:cubicBezTo>
                  <a:pt x="6986265" y="6367623"/>
                  <a:pt x="6987626" y="6362494"/>
                  <a:pt x="6987626" y="6357160"/>
                </a:cubicBezTo>
                <a:cubicBezTo>
                  <a:pt x="6987626" y="6351772"/>
                  <a:pt x="6986245" y="6346595"/>
                  <a:pt x="6983483" y="6341632"/>
                </a:cubicBezTo>
                <a:cubicBezTo>
                  <a:pt x="6980720" y="6336667"/>
                  <a:pt x="6976863" y="6332851"/>
                  <a:pt x="6971912" y="6330185"/>
                </a:cubicBezTo>
                <a:cubicBezTo>
                  <a:pt x="6966962" y="6327518"/>
                  <a:pt x="6961889" y="6326185"/>
                  <a:pt x="6956692" y="6326185"/>
                </a:cubicBezTo>
                <a:close/>
                <a:moveTo>
                  <a:pt x="6093496" y="6296733"/>
                </a:moveTo>
                <a:cubicBezTo>
                  <a:pt x="6110934" y="6296733"/>
                  <a:pt x="6125070" y="6314779"/>
                  <a:pt x="6125070" y="6337040"/>
                </a:cubicBezTo>
                <a:cubicBezTo>
                  <a:pt x="6125070" y="6359301"/>
                  <a:pt x="6110934" y="6377346"/>
                  <a:pt x="6093496" y="6377346"/>
                </a:cubicBezTo>
                <a:cubicBezTo>
                  <a:pt x="6076059" y="6377346"/>
                  <a:pt x="6061922" y="6359301"/>
                  <a:pt x="6061922" y="6337040"/>
                </a:cubicBezTo>
                <a:cubicBezTo>
                  <a:pt x="6061922" y="6314779"/>
                  <a:pt x="6076059" y="6296733"/>
                  <a:pt x="6093496" y="6296733"/>
                </a:cubicBezTo>
                <a:close/>
                <a:moveTo>
                  <a:pt x="5783809" y="6296733"/>
                </a:moveTo>
                <a:cubicBezTo>
                  <a:pt x="5799391" y="6296733"/>
                  <a:pt x="5812024" y="6314779"/>
                  <a:pt x="5812024" y="6337040"/>
                </a:cubicBezTo>
                <a:cubicBezTo>
                  <a:pt x="5812024" y="6359301"/>
                  <a:pt x="5799391" y="6377346"/>
                  <a:pt x="5783809" y="6377346"/>
                </a:cubicBezTo>
                <a:cubicBezTo>
                  <a:pt x="5768226" y="6377346"/>
                  <a:pt x="5755594" y="6359301"/>
                  <a:pt x="5755594" y="6337040"/>
                </a:cubicBezTo>
                <a:cubicBezTo>
                  <a:pt x="5755594" y="6314779"/>
                  <a:pt x="5768226" y="6296733"/>
                  <a:pt x="5783809" y="6296733"/>
                </a:cubicBezTo>
                <a:close/>
                <a:moveTo>
                  <a:pt x="5471433" y="6296733"/>
                </a:moveTo>
                <a:cubicBezTo>
                  <a:pt x="5488871" y="6296733"/>
                  <a:pt x="5503007" y="6314779"/>
                  <a:pt x="5503007" y="6337040"/>
                </a:cubicBezTo>
                <a:cubicBezTo>
                  <a:pt x="5503007" y="6359301"/>
                  <a:pt x="5488871" y="6377346"/>
                  <a:pt x="5471433" y="6377346"/>
                </a:cubicBezTo>
                <a:cubicBezTo>
                  <a:pt x="5453996" y="6377346"/>
                  <a:pt x="5439860" y="6359301"/>
                  <a:pt x="5439860" y="6337040"/>
                </a:cubicBezTo>
                <a:cubicBezTo>
                  <a:pt x="5439860" y="6314779"/>
                  <a:pt x="5453996" y="6296733"/>
                  <a:pt x="5471433" y="6296733"/>
                </a:cubicBezTo>
                <a:close/>
                <a:moveTo>
                  <a:pt x="6016373" y="6291486"/>
                </a:moveTo>
                <a:lnTo>
                  <a:pt x="6016373" y="6387446"/>
                </a:lnTo>
                <a:lnTo>
                  <a:pt x="6028662" y="6387446"/>
                </a:lnTo>
                <a:lnTo>
                  <a:pt x="6028662" y="6291486"/>
                </a:lnTo>
                <a:close/>
                <a:moveTo>
                  <a:pt x="6160001" y="6290016"/>
                </a:moveTo>
                <a:cubicBezTo>
                  <a:pt x="6160001" y="6296982"/>
                  <a:pt x="6160001" y="6307432"/>
                  <a:pt x="6160001" y="6314399"/>
                </a:cubicBezTo>
                <a:lnTo>
                  <a:pt x="6160001" y="6384064"/>
                </a:lnTo>
                <a:cubicBezTo>
                  <a:pt x="6160001" y="6384064"/>
                  <a:pt x="6160001" y="6384064"/>
                  <a:pt x="6173820" y="6384064"/>
                </a:cubicBezTo>
                <a:cubicBezTo>
                  <a:pt x="6173820" y="6384064"/>
                  <a:pt x="6173820" y="6384064"/>
                  <a:pt x="6173820" y="6331815"/>
                </a:cubicBezTo>
                <a:cubicBezTo>
                  <a:pt x="6173820" y="6317882"/>
                  <a:pt x="6180730" y="6296982"/>
                  <a:pt x="6201459" y="6296982"/>
                </a:cubicBezTo>
                <a:cubicBezTo>
                  <a:pt x="6215278" y="6296982"/>
                  <a:pt x="6222188" y="6310915"/>
                  <a:pt x="6222188" y="6328332"/>
                </a:cubicBezTo>
                <a:cubicBezTo>
                  <a:pt x="6222188" y="6328332"/>
                  <a:pt x="6222188" y="6328332"/>
                  <a:pt x="6222188" y="6384064"/>
                </a:cubicBezTo>
                <a:cubicBezTo>
                  <a:pt x="6222188" y="6384064"/>
                  <a:pt x="6222188" y="6384064"/>
                  <a:pt x="6232552" y="6384064"/>
                </a:cubicBezTo>
                <a:cubicBezTo>
                  <a:pt x="6232552" y="6384064"/>
                  <a:pt x="6232552" y="6384064"/>
                  <a:pt x="6232552" y="6324848"/>
                </a:cubicBezTo>
                <a:cubicBezTo>
                  <a:pt x="6232552" y="6303949"/>
                  <a:pt x="6225643" y="6290016"/>
                  <a:pt x="6201459" y="6290016"/>
                </a:cubicBezTo>
                <a:cubicBezTo>
                  <a:pt x="6184184" y="6290016"/>
                  <a:pt x="6177275" y="6300465"/>
                  <a:pt x="6170366" y="6307432"/>
                </a:cubicBezTo>
                <a:cubicBezTo>
                  <a:pt x="6170366" y="6307432"/>
                  <a:pt x="6170366" y="6307432"/>
                  <a:pt x="6170366" y="6290016"/>
                </a:cubicBezTo>
                <a:cubicBezTo>
                  <a:pt x="6170366" y="6290016"/>
                  <a:pt x="6170366" y="6290016"/>
                  <a:pt x="6160001" y="6290016"/>
                </a:cubicBezTo>
                <a:close/>
                <a:moveTo>
                  <a:pt x="6090808" y="6290016"/>
                </a:moveTo>
                <a:cubicBezTo>
                  <a:pt x="6066692" y="6290016"/>
                  <a:pt x="6047143" y="6311971"/>
                  <a:pt x="6047143" y="6339056"/>
                </a:cubicBezTo>
                <a:cubicBezTo>
                  <a:pt x="6047143" y="6366140"/>
                  <a:pt x="6066692" y="6388095"/>
                  <a:pt x="6090808" y="6388095"/>
                </a:cubicBezTo>
                <a:cubicBezTo>
                  <a:pt x="6114924" y="6388095"/>
                  <a:pt x="6134474" y="6366140"/>
                  <a:pt x="6134474" y="6339056"/>
                </a:cubicBezTo>
                <a:cubicBezTo>
                  <a:pt x="6134474" y="6311971"/>
                  <a:pt x="6114924" y="6290016"/>
                  <a:pt x="6090808" y="6290016"/>
                </a:cubicBezTo>
                <a:close/>
                <a:moveTo>
                  <a:pt x="5885663" y="6290016"/>
                </a:moveTo>
                <a:cubicBezTo>
                  <a:pt x="5878625" y="6290016"/>
                  <a:pt x="5864549" y="6290016"/>
                  <a:pt x="5857511" y="6293519"/>
                </a:cubicBezTo>
                <a:cubicBezTo>
                  <a:pt x="5857511" y="6293519"/>
                  <a:pt x="5857511" y="6293519"/>
                  <a:pt x="5857511" y="6307530"/>
                </a:cubicBezTo>
                <a:cubicBezTo>
                  <a:pt x="5868068" y="6300525"/>
                  <a:pt x="5875106" y="6297022"/>
                  <a:pt x="5885663" y="6297022"/>
                </a:cubicBezTo>
                <a:cubicBezTo>
                  <a:pt x="5903256" y="6297022"/>
                  <a:pt x="5906775" y="6307530"/>
                  <a:pt x="5906775" y="6321542"/>
                </a:cubicBezTo>
                <a:cubicBezTo>
                  <a:pt x="5906775" y="6321542"/>
                  <a:pt x="5906775" y="6321542"/>
                  <a:pt x="5906775" y="6328547"/>
                </a:cubicBezTo>
                <a:cubicBezTo>
                  <a:pt x="5882144" y="6328547"/>
                  <a:pt x="5846955" y="6328547"/>
                  <a:pt x="5846955" y="6360072"/>
                </a:cubicBezTo>
                <a:cubicBezTo>
                  <a:pt x="5846955" y="6370581"/>
                  <a:pt x="5850474" y="6388095"/>
                  <a:pt x="5878625" y="6388095"/>
                </a:cubicBezTo>
                <a:cubicBezTo>
                  <a:pt x="5889181" y="6388095"/>
                  <a:pt x="5903256" y="6381089"/>
                  <a:pt x="5906775" y="6370581"/>
                </a:cubicBezTo>
                <a:cubicBezTo>
                  <a:pt x="5906775" y="6370581"/>
                  <a:pt x="5906775" y="6370581"/>
                  <a:pt x="5910294" y="6370581"/>
                </a:cubicBezTo>
                <a:lnTo>
                  <a:pt x="5910294" y="6384592"/>
                </a:lnTo>
                <a:cubicBezTo>
                  <a:pt x="5910294" y="6384592"/>
                  <a:pt x="5910294" y="6384592"/>
                  <a:pt x="5920851" y="6384592"/>
                </a:cubicBezTo>
                <a:cubicBezTo>
                  <a:pt x="5920851" y="6381089"/>
                  <a:pt x="5920851" y="6374084"/>
                  <a:pt x="5920851" y="6367078"/>
                </a:cubicBezTo>
                <a:cubicBezTo>
                  <a:pt x="5920851" y="6367078"/>
                  <a:pt x="5920851" y="6367078"/>
                  <a:pt x="5920851" y="6325045"/>
                </a:cubicBezTo>
                <a:cubicBezTo>
                  <a:pt x="5920851" y="6300525"/>
                  <a:pt x="5910294" y="6290016"/>
                  <a:pt x="5885663" y="6290016"/>
                </a:cubicBezTo>
                <a:close/>
                <a:moveTo>
                  <a:pt x="5644079" y="6290016"/>
                </a:moveTo>
                <a:cubicBezTo>
                  <a:pt x="5644079" y="6296982"/>
                  <a:pt x="5644079" y="6307432"/>
                  <a:pt x="5644079" y="6314399"/>
                </a:cubicBezTo>
                <a:lnTo>
                  <a:pt x="5644079" y="6384064"/>
                </a:lnTo>
                <a:cubicBezTo>
                  <a:pt x="5644079" y="6384064"/>
                  <a:pt x="5644079" y="6384064"/>
                  <a:pt x="5658155" y="6384064"/>
                </a:cubicBezTo>
                <a:cubicBezTo>
                  <a:pt x="5658155" y="6384064"/>
                  <a:pt x="5658155" y="6384064"/>
                  <a:pt x="5658155" y="6331815"/>
                </a:cubicBezTo>
                <a:cubicBezTo>
                  <a:pt x="5658155" y="6317882"/>
                  <a:pt x="5665192" y="6296982"/>
                  <a:pt x="5686305" y="6296982"/>
                </a:cubicBezTo>
                <a:cubicBezTo>
                  <a:pt x="5700381" y="6296982"/>
                  <a:pt x="5707418" y="6310915"/>
                  <a:pt x="5707418" y="6328332"/>
                </a:cubicBezTo>
                <a:cubicBezTo>
                  <a:pt x="5707418" y="6328332"/>
                  <a:pt x="5707418" y="6328332"/>
                  <a:pt x="5707418" y="6384064"/>
                </a:cubicBezTo>
                <a:cubicBezTo>
                  <a:pt x="5707418" y="6384064"/>
                  <a:pt x="5707418" y="6384064"/>
                  <a:pt x="5717975" y="6384064"/>
                </a:cubicBezTo>
                <a:cubicBezTo>
                  <a:pt x="5717975" y="6384064"/>
                  <a:pt x="5717975" y="6384064"/>
                  <a:pt x="5717975" y="6324848"/>
                </a:cubicBezTo>
                <a:cubicBezTo>
                  <a:pt x="5717975" y="6303949"/>
                  <a:pt x="5710937" y="6290016"/>
                  <a:pt x="5686305" y="6290016"/>
                </a:cubicBezTo>
                <a:cubicBezTo>
                  <a:pt x="5668711" y="6290016"/>
                  <a:pt x="5661674" y="6300465"/>
                  <a:pt x="5654636" y="6307432"/>
                </a:cubicBezTo>
                <a:cubicBezTo>
                  <a:pt x="5654636" y="6307432"/>
                  <a:pt x="5654636" y="6307432"/>
                  <a:pt x="5654636" y="6290016"/>
                </a:cubicBezTo>
                <a:cubicBezTo>
                  <a:pt x="5654636" y="6290016"/>
                  <a:pt x="5654636" y="6290016"/>
                  <a:pt x="5644079" y="6290016"/>
                </a:cubicBezTo>
                <a:close/>
                <a:moveTo>
                  <a:pt x="5541970" y="6290016"/>
                </a:moveTo>
                <a:cubicBezTo>
                  <a:pt x="5541970" y="6290016"/>
                  <a:pt x="5541970" y="6290016"/>
                  <a:pt x="5541970" y="6353066"/>
                </a:cubicBezTo>
                <a:cubicBezTo>
                  <a:pt x="5541970" y="6374084"/>
                  <a:pt x="5549007" y="6388095"/>
                  <a:pt x="5573640" y="6388095"/>
                </a:cubicBezTo>
                <a:cubicBezTo>
                  <a:pt x="5591234" y="6388095"/>
                  <a:pt x="5598271" y="6377586"/>
                  <a:pt x="5605309" y="6370581"/>
                </a:cubicBezTo>
                <a:cubicBezTo>
                  <a:pt x="5605309" y="6370581"/>
                  <a:pt x="5605309" y="6370581"/>
                  <a:pt x="5605309" y="6384592"/>
                </a:cubicBezTo>
                <a:cubicBezTo>
                  <a:pt x="5605309" y="6384592"/>
                  <a:pt x="5605309" y="6384592"/>
                  <a:pt x="5615865" y="6384592"/>
                </a:cubicBezTo>
                <a:cubicBezTo>
                  <a:pt x="5615865" y="6377586"/>
                  <a:pt x="5615865" y="6370581"/>
                  <a:pt x="5615865" y="6363575"/>
                </a:cubicBezTo>
                <a:lnTo>
                  <a:pt x="5615865" y="6290016"/>
                </a:lnTo>
                <a:cubicBezTo>
                  <a:pt x="5615865" y="6290016"/>
                  <a:pt x="5615865" y="6290016"/>
                  <a:pt x="5601790" y="6290016"/>
                </a:cubicBezTo>
                <a:cubicBezTo>
                  <a:pt x="5601790" y="6290016"/>
                  <a:pt x="5601790" y="6290016"/>
                  <a:pt x="5601790" y="6342558"/>
                </a:cubicBezTo>
                <a:cubicBezTo>
                  <a:pt x="5601790" y="6360072"/>
                  <a:pt x="5594752" y="6377586"/>
                  <a:pt x="5573640" y="6377586"/>
                </a:cubicBezTo>
                <a:cubicBezTo>
                  <a:pt x="5559564" y="6377586"/>
                  <a:pt x="5552527" y="6367078"/>
                  <a:pt x="5552527" y="6349564"/>
                </a:cubicBezTo>
                <a:cubicBezTo>
                  <a:pt x="5552527" y="6349564"/>
                  <a:pt x="5552527" y="6349564"/>
                  <a:pt x="5552527" y="6290016"/>
                </a:cubicBezTo>
                <a:cubicBezTo>
                  <a:pt x="5552527" y="6290016"/>
                  <a:pt x="5552527" y="6290016"/>
                  <a:pt x="5541970" y="6290016"/>
                </a:cubicBezTo>
                <a:close/>
                <a:moveTo>
                  <a:pt x="5473449" y="6290016"/>
                </a:moveTo>
                <a:cubicBezTo>
                  <a:pt x="5448962" y="6290016"/>
                  <a:pt x="5429111" y="6311971"/>
                  <a:pt x="5429111" y="6339056"/>
                </a:cubicBezTo>
                <a:cubicBezTo>
                  <a:pt x="5429111" y="6366140"/>
                  <a:pt x="5448962" y="6388095"/>
                  <a:pt x="5473449" y="6388095"/>
                </a:cubicBezTo>
                <a:cubicBezTo>
                  <a:pt x="5497935" y="6388095"/>
                  <a:pt x="5517786" y="6366140"/>
                  <a:pt x="5517786" y="6339056"/>
                </a:cubicBezTo>
                <a:cubicBezTo>
                  <a:pt x="5517786" y="6311971"/>
                  <a:pt x="5497935" y="6290016"/>
                  <a:pt x="5473449" y="6290016"/>
                </a:cubicBezTo>
                <a:close/>
                <a:moveTo>
                  <a:pt x="6657114" y="6275237"/>
                </a:moveTo>
                <a:lnTo>
                  <a:pt x="6661144" y="6285986"/>
                </a:lnTo>
                <a:lnTo>
                  <a:pt x="6665175" y="6292704"/>
                </a:lnTo>
                <a:lnTo>
                  <a:pt x="6650396" y="6292704"/>
                </a:lnTo>
                <a:lnTo>
                  <a:pt x="6654427" y="6285986"/>
                </a:lnTo>
                <a:close/>
                <a:moveTo>
                  <a:pt x="6661257" y="6264489"/>
                </a:moveTo>
                <a:cubicBezTo>
                  <a:pt x="6661257" y="6264489"/>
                  <a:pt x="6661257" y="6264489"/>
                  <a:pt x="6650844" y="6268003"/>
                </a:cubicBezTo>
                <a:cubicBezTo>
                  <a:pt x="6650844" y="6268003"/>
                  <a:pt x="6650844" y="6268003"/>
                  <a:pt x="6647373" y="6285573"/>
                </a:cubicBezTo>
                <a:cubicBezTo>
                  <a:pt x="6647373" y="6285573"/>
                  <a:pt x="6647373" y="6285573"/>
                  <a:pt x="6636960" y="6306655"/>
                </a:cubicBezTo>
                <a:cubicBezTo>
                  <a:pt x="6640431" y="6306655"/>
                  <a:pt x="6643902" y="6306655"/>
                  <a:pt x="6647373" y="6310169"/>
                </a:cubicBezTo>
                <a:cubicBezTo>
                  <a:pt x="6647373" y="6310169"/>
                  <a:pt x="6647373" y="6310169"/>
                  <a:pt x="6647373" y="6299628"/>
                </a:cubicBezTo>
                <a:cubicBezTo>
                  <a:pt x="6647373" y="6299628"/>
                  <a:pt x="6647373" y="6299628"/>
                  <a:pt x="6668198" y="6299628"/>
                </a:cubicBezTo>
                <a:cubicBezTo>
                  <a:pt x="6668198" y="6299628"/>
                  <a:pt x="6668198" y="6299628"/>
                  <a:pt x="6668198" y="6306655"/>
                </a:cubicBezTo>
                <a:cubicBezTo>
                  <a:pt x="6671669" y="6306655"/>
                  <a:pt x="6675140" y="6306655"/>
                  <a:pt x="6678611" y="6306655"/>
                </a:cubicBezTo>
                <a:cubicBezTo>
                  <a:pt x="6678611" y="6306655"/>
                  <a:pt x="6678611" y="6306655"/>
                  <a:pt x="6668198" y="6285573"/>
                </a:cubicBezTo>
                <a:lnTo>
                  <a:pt x="6661257" y="6268003"/>
                </a:lnTo>
                <a:cubicBezTo>
                  <a:pt x="6661257" y="6268003"/>
                  <a:pt x="6661257" y="6268003"/>
                  <a:pt x="6661257" y="6264489"/>
                </a:cubicBezTo>
                <a:close/>
                <a:moveTo>
                  <a:pt x="5966262" y="6264488"/>
                </a:moveTo>
                <a:cubicBezTo>
                  <a:pt x="5966262" y="6264488"/>
                  <a:pt x="5966262" y="6264488"/>
                  <a:pt x="5955783" y="6268020"/>
                </a:cubicBezTo>
                <a:cubicBezTo>
                  <a:pt x="5955783" y="6268020"/>
                  <a:pt x="5955783" y="6268020"/>
                  <a:pt x="5955783" y="6289209"/>
                </a:cubicBezTo>
                <a:cubicBezTo>
                  <a:pt x="5955783" y="6289209"/>
                  <a:pt x="5955783" y="6289209"/>
                  <a:pt x="5938316" y="6289209"/>
                </a:cubicBezTo>
                <a:cubicBezTo>
                  <a:pt x="5938316" y="6289209"/>
                  <a:pt x="5938316" y="6289209"/>
                  <a:pt x="5938316" y="6299804"/>
                </a:cubicBezTo>
                <a:cubicBezTo>
                  <a:pt x="5938316" y="6299804"/>
                  <a:pt x="5938316" y="6299804"/>
                  <a:pt x="5955783" y="6299804"/>
                </a:cubicBezTo>
                <a:cubicBezTo>
                  <a:pt x="5955783" y="6299804"/>
                  <a:pt x="5955783" y="6299804"/>
                  <a:pt x="5955783" y="6356310"/>
                </a:cubicBezTo>
                <a:cubicBezTo>
                  <a:pt x="5955783" y="6373968"/>
                  <a:pt x="5955783" y="6388094"/>
                  <a:pt x="5976742" y="6388094"/>
                </a:cubicBezTo>
                <a:cubicBezTo>
                  <a:pt x="5983728" y="6388094"/>
                  <a:pt x="5987221" y="6388094"/>
                  <a:pt x="5990715" y="6384563"/>
                </a:cubicBezTo>
                <a:cubicBezTo>
                  <a:pt x="5990715" y="6384563"/>
                  <a:pt x="5990715" y="6384563"/>
                  <a:pt x="5990715" y="6373968"/>
                </a:cubicBezTo>
                <a:cubicBezTo>
                  <a:pt x="5987221" y="6377499"/>
                  <a:pt x="5983728" y="6377499"/>
                  <a:pt x="5980235" y="6377499"/>
                </a:cubicBezTo>
                <a:cubicBezTo>
                  <a:pt x="5969755" y="6377499"/>
                  <a:pt x="5966262" y="6370437"/>
                  <a:pt x="5966262" y="6363373"/>
                </a:cubicBezTo>
                <a:cubicBezTo>
                  <a:pt x="5966262" y="6363373"/>
                  <a:pt x="5966262" y="6363373"/>
                  <a:pt x="5966262" y="6299804"/>
                </a:cubicBezTo>
                <a:cubicBezTo>
                  <a:pt x="5966262" y="6299804"/>
                  <a:pt x="5966262" y="6299804"/>
                  <a:pt x="5987221" y="6299804"/>
                </a:cubicBezTo>
                <a:lnTo>
                  <a:pt x="5987221" y="6289209"/>
                </a:lnTo>
                <a:cubicBezTo>
                  <a:pt x="5987221" y="6289209"/>
                  <a:pt x="5987221" y="6289209"/>
                  <a:pt x="5966262" y="6289209"/>
                </a:cubicBezTo>
                <a:cubicBezTo>
                  <a:pt x="5966262" y="6289209"/>
                  <a:pt x="5966262" y="6289209"/>
                  <a:pt x="5966262" y="6264488"/>
                </a:cubicBezTo>
                <a:close/>
                <a:moveTo>
                  <a:pt x="6601692" y="6261802"/>
                </a:moveTo>
                <a:cubicBezTo>
                  <a:pt x="6591280" y="6303968"/>
                  <a:pt x="6591280" y="6303968"/>
                  <a:pt x="6591280" y="6303968"/>
                </a:cubicBezTo>
                <a:cubicBezTo>
                  <a:pt x="6594751" y="6303968"/>
                  <a:pt x="6598221" y="6303968"/>
                  <a:pt x="6601692" y="6303968"/>
                </a:cubicBezTo>
                <a:cubicBezTo>
                  <a:pt x="6605163" y="6279372"/>
                  <a:pt x="6605163" y="6279372"/>
                  <a:pt x="6605163" y="6279372"/>
                </a:cubicBezTo>
                <a:cubicBezTo>
                  <a:pt x="6619047" y="6307482"/>
                  <a:pt x="6619047" y="6307482"/>
                  <a:pt x="6619047" y="6307482"/>
                </a:cubicBezTo>
                <a:cubicBezTo>
                  <a:pt x="6622518" y="6307482"/>
                  <a:pt x="6625989" y="6307482"/>
                  <a:pt x="6625989" y="6307482"/>
                </a:cubicBezTo>
                <a:cubicBezTo>
                  <a:pt x="6632930" y="6265316"/>
                  <a:pt x="6632930" y="6265316"/>
                  <a:pt x="6632930" y="6265316"/>
                </a:cubicBezTo>
                <a:cubicBezTo>
                  <a:pt x="6629459" y="6265316"/>
                  <a:pt x="6625989" y="6265316"/>
                  <a:pt x="6625989" y="6265316"/>
                </a:cubicBezTo>
                <a:cubicBezTo>
                  <a:pt x="6622518" y="6293427"/>
                  <a:pt x="6622518" y="6293427"/>
                  <a:pt x="6622518" y="6293427"/>
                </a:cubicBezTo>
                <a:cubicBezTo>
                  <a:pt x="6608635" y="6261802"/>
                  <a:pt x="6608635" y="6261802"/>
                  <a:pt x="6608635" y="6261802"/>
                </a:cubicBezTo>
                <a:cubicBezTo>
                  <a:pt x="6605163" y="6261802"/>
                  <a:pt x="6605163" y="6261802"/>
                  <a:pt x="6601692" y="6261802"/>
                </a:cubicBezTo>
                <a:close/>
                <a:moveTo>
                  <a:pt x="6710855" y="6257772"/>
                </a:moveTo>
                <a:cubicBezTo>
                  <a:pt x="6696882" y="6261323"/>
                  <a:pt x="6686403" y="6264873"/>
                  <a:pt x="6675923" y="6264873"/>
                </a:cubicBezTo>
                <a:cubicBezTo>
                  <a:pt x="6675923" y="6271975"/>
                  <a:pt x="6675923" y="6271975"/>
                  <a:pt x="6675923" y="6271975"/>
                </a:cubicBezTo>
                <a:cubicBezTo>
                  <a:pt x="6682909" y="6271975"/>
                  <a:pt x="6686403" y="6271975"/>
                  <a:pt x="6689896" y="6271975"/>
                </a:cubicBezTo>
                <a:cubicBezTo>
                  <a:pt x="6696882" y="6307483"/>
                  <a:pt x="6696882" y="6307483"/>
                  <a:pt x="6696882" y="6307483"/>
                </a:cubicBezTo>
                <a:cubicBezTo>
                  <a:pt x="6703869" y="6303932"/>
                  <a:pt x="6703869" y="6303932"/>
                  <a:pt x="6703869" y="6303932"/>
                </a:cubicBezTo>
                <a:cubicBezTo>
                  <a:pt x="6696882" y="6268424"/>
                  <a:pt x="6696882" y="6268424"/>
                  <a:pt x="6696882" y="6268424"/>
                </a:cubicBezTo>
                <a:cubicBezTo>
                  <a:pt x="6703869" y="6268424"/>
                  <a:pt x="6707362" y="6268424"/>
                  <a:pt x="6710855" y="6264873"/>
                </a:cubicBezTo>
                <a:close/>
                <a:moveTo>
                  <a:pt x="6566559" y="6257772"/>
                </a:moveTo>
                <a:cubicBezTo>
                  <a:pt x="6566559" y="6257772"/>
                  <a:pt x="6566559" y="6257772"/>
                  <a:pt x="6577039" y="6261131"/>
                </a:cubicBezTo>
                <a:cubicBezTo>
                  <a:pt x="6580532" y="6261131"/>
                  <a:pt x="6580532" y="6264490"/>
                  <a:pt x="6580532" y="6264490"/>
                </a:cubicBezTo>
                <a:cubicBezTo>
                  <a:pt x="6580532" y="6264490"/>
                  <a:pt x="6580532" y="6267848"/>
                  <a:pt x="6580532" y="6267848"/>
                </a:cubicBezTo>
                <a:cubicBezTo>
                  <a:pt x="6580532" y="6267848"/>
                  <a:pt x="6577039" y="6271207"/>
                  <a:pt x="6573545" y="6271207"/>
                </a:cubicBezTo>
                <a:cubicBezTo>
                  <a:pt x="6573545" y="6271207"/>
                  <a:pt x="6573545" y="6271207"/>
                  <a:pt x="6563065" y="6267848"/>
                </a:cubicBezTo>
                <a:cubicBezTo>
                  <a:pt x="6563065" y="6267848"/>
                  <a:pt x="6563065" y="6267848"/>
                  <a:pt x="6566559" y="6264490"/>
                </a:cubicBezTo>
                <a:cubicBezTo>
                  <a:pt x="6566559" y="6264490"/>
                  <a:pt x="6566559" y="6264490"/>
                  <a:pt x="6566559" y="6257772"/>
                </a:cubicBezTo>
                <a:close/>
                <a:moveTo>
                  <a:pt x="6016373" y="6255886"/>
                </a:moveTo>
                <a:lnTo>
                  <a:pt x="6016373" y="6269580"/>
                </a:lnTo>
                <a:lnTo>
                  <a:pt x="6028662" y="6269580"/>
                </a:lnTo>
                <a:lnTo>
                  <a:pt x="6028662" y="6255886"/>
                </a:lnTo>
                <a:close/>
                <a:moveTo>
                  <a:pt x="6717573" y="6253740"/>
                </a:moveTo>
                <a:cubicBezTo>
                  <a:pt x="6731393" y="6296734"/>
                  <a:pt x="6731393" y="6296734"/>
                  <a:pt x="6731393" y="6296734"/>
                </a:cubicBezTo>
                <a:cubicBezTo>
                  <a:pt x="6734848" y="6293151"/>
                  <a:pt x="6738302" y="6293151"/>
                  <a:pt x="6741757" y="6293151"/>
                </a:cubicBezTo>
                <a:cubicBezTo>
                  <a:pt x="6727938" y="6253740"/>
                  <a:pt x="6727938" y="6253740"/>
                  <a:pt x="6727938" y="6253740"/>
                </a:cubicBezTo>
                <a:cubicBezTo>
                  <a:pt x="6724483" y="6253740"/>
                  <a:pt x="6721028" y="6253740"/>
                  <a:pt x="6717573" y="6253740"/>
                </a:cubicBezTo>
                <a:close/>
                <a:moveTo>
                  <a:pt x="5348499" y="6253740"/>
                </a:moveTo>
                <a:lnTo>
                  <a:pt x="5348499" y="6384064"/>
                </a:lnTo>
                <a:lnTo>
                  <a:pt x="5363278" y="6384064"/>
                </a:lnTo>
                <a:lnTo>
                  <a:pt x="5363278" y="6324948"/>
                </a:lnTo>
                <a:lnTo>
                  <a:pt x="5408960" y="6324948"/>
                </a:lnTo>
                <a:lnTo>
                  <a:pt x="5408960" y="6314200"/>
                </a:lnTo>
                <a:lnTo>
                  <a:pt x="5363278" y="6314200"/>
                </a:lnTo>
                <a:lnTo>
                  <a:pt x="5363278" y="6264488"/>
                </a:lnTo>
                <a:lnTo>
                  <a:pt x="5411646" y="6264488"/>
                </a:lnTo>
                <a:lnTo>
                  <a:pt x="5411646" y="6253740"/>
                </a:lnTo>
                <a:close/>
                <a:moveTo>
                  <a:pt x="6562954" y="6247023"/>
                </a:moveTo>
                <a:cubicBezTo>
                  <a:pt x="6562954" y="6247023"/>
                  <a:pt x="6562954" y="6247023"/>
                  <a:pt x="6556012" y="6264490"/>
                </a:cubicBezTo>
                <a:cubicBezTo>
                  <a:pt x="6556012" y="6264490"/>
                  <a:pt x="6556012" y="6264490"/>
                  <a:pt x="6556012" y="6267982"/>
                </a:cubicBezTo>
                <a:cubicBezTo>
                  <a:pt x="6556012" y="6267982"/>
                  <a:pt x="6556012" y="6267982"/>
                  <a:pt x="6545599" y="6285449"/>
                </a:cubicBezTo>
                <a:cubicBezTo>
                  <a:pt x="6549070" y="6288942"/>
                  <a:pt x="6552541" y="6288942"/>
                  <a:pt x="6556012" y="6288942"/>
                </a:cubicBezTo>
                <a:cubicBezTo>
                  <a:pt x="6556012" y="6288942"/>
                  <a:pt x="6556012" y="6288942"/>
                  <a:pt x="6559483" y="6274969"/>
                </a:cubicBezTo>
                <a:cubicBezTo>
                  <a:pt x="6559483" y="6274969"/>
                  <a:pt x="6559483" y="6274969"/>
                  <a:pt x="6569896" y="6278463"/>
                </a:cubicBezTo>
                <a:cubicBezTo>
                  <a:pt x="6569896" y="6278463"/>
                  <a:pt x="6569896" y="6278463"/>
                  <a:pt x="6569896" y="6295928"/>
                </a:cubicBezTo>
                <a:cubicBezTo>
                  <a:pt x="6573367" y="6295928"/>
                  <a:pt x="6576837" y="6299422"/>
                  <a:pt x="6580308" y="6299422"/>
                </a:cubicBezTo>
                <a:cubicBezTo>
                  <a:pt x="6580308" y="6299422"/>
                  <a:pt x="6580308" y="6299422"/>
                  <a:pt x="6576837" y="6278463"/>
                </a:cubicBezTo>
                <a:cubicBezTo>
                  <a:pt x="6583779" y="6278463"/>
                  <a:pt x="6587250" y="6271476"/>
                  <a:pt x="6587250" y="6267982"/>
                </a:cubicBezTo>
                <a:cubicBezTo>
                  <a:pt x="6587250" y="6267982"/>
                  <a:pt x="6587250" y="6264490"/>
                  <a:pt x="6587250" y="6264490"/>
                </a:cubicBezTo>
                <a:cubicBezTo>
                  <a:pt x="6587250" y="6260996"/>
                  <a:pt x="6587250" y="6257503"/>
                  <a:pt x="6580308" y="6254010"/>
                </a:cubicBezTo>
                <a:cubicBezTo>
                  <a:pt x="6580308" y="6254010"/>
                  <a:pt x="6580308" y="6254010"/>
                  <a:pt x="6562954" y="6247023"/>
                </a:cubicBezTo>
                <a:close/>
                <a:moveTo>
                  <a:pt x="6768052" y="6244316"/>
                </a:moveTo>
                <a:cubicBezTo>
                  <a:pt x="6771507" y="6244757"/>
                  <a:pt x="6774962" y="6246520"/>
                  <a:pt x="6776689" y="6250047"/>
                </a:cubicBezTo>
                <a:cubicBezTo>
                  <a:pt x="6776689" y="6253574"/>
                  <a:pt x="6776689" y="6257100"/>
                  <a:pt x="6776689" y="6257100"/>
                </a:cubicBezTo>
                <a:cubicBezTo>
                  <a:pt x="6776689" y="6260627"/>
                  <a:pt x="6776689" y="6264155"/>
                  <a:pt x="6773234" y="6267681"/>
                </a:cubicBezTo>
                <a:cubicBezTo>
                  <a:pt x="6773234" y="6267681"/>
                  <a:pt x="6773234" y="6267681"/>
                  <a:pt x="6769780" y="6271208"/>
                </a:cubicBezTo>
                <a:cubicBezTo>
                  <a:pt x="6766325" y="6271208"/>
                  <a:pt x="6759415" y="6271208"/>
                  <a:pt x="6755960" y="6267681"/>
                </a:cubicBezTo>
                <a:cubicBezTo>
                  <a:pt x="6752505" y="6267681"/>
                  <a:pt x="6752505" y="6264155"/>
                  <a:pt x="6752505" y="6264155"/>
                </a:cubicBezTo>
                <a:cubicBezTo>
                  <a:pt x="6752505" y="6264155"/>
                  <a:pt x="6752505" y="6260627"/>
                  <a:pt x="6752505" y="6257100"/>
                </a:cubicBezTo>
                <a:cubicBezTo>
                  <a:pt x="6752505" y="6253574"/>
                  <a:pt x="6752505" y="6250047"/>
                  <a:pt x="6759415" y="6246520"/>
                </a:cubicBezTo>
                <a:cubicBezTo>
                  <a:pt x="6761143" y="6244757"/>
                  <a:pt x="6764598" y="6243875"/>
                  <a:pt x="6768052" y="6244316"/>
                </a:cubicBezTo>
                <a:close/>
                <a:moveTo>
                  <a:pt x="5812549" y="6242991"/>
                </a:moveTo>
                <a:cubicBezTo>
                  <a:pt x="5812549" y="6242991"/>
                  <a:pt x="5812549" y="6242991"/>
                  <a:pt x="5812549" y="6306695"/>
                </a:cubicBezTo>
                <a:cubicBezTo>
                  <a:pt x="5812549" y="6299617"/>
                  <a:pt x="5801859" y="6288999"/>
                  <a:pt x="5784042" y="6288999"/>
                </a:cubicBezTo>
                <a:cubicBezTo>
                  <a:pt x="5755536" y="6288999"/>
                  <a:pt x="5744846" y="6310234"/>
                  <a:pt x="5744846" y="6338547"/>
                </a:cubicBezTo>
                <a:cubicBezTo>
                  <a:pt x="5744846" y="6366860"/>
                  <a:pt x="5755536" y="6388094"/>
                  <a:pt x="5784042" y="6388094"/>
                </a:cubicBezTo>
                <a:cubicBezTo>
                  <a:pt x="5798295" y="6388094"/>
                  <a:pt x="5805422" y="6384555"/>
                  <a:pt x="5812549" y="6370398"/>
                </a:cubicBezTo>
                <a:cubicBezTo>
                  <a:pt x="5812549" y="6370398"/>
                  <a:pt x="5812549" y="6370398"/>
                  <a:pt x="5812549" y="6384555"/>
                </a:cubicBezTo>
                <a:cubicBezTo>
                  <a:pt x="5812549" y="6384555"/>
                  <a:pt x="5812549" y="6384555"/>
                  <a:pt x="5826802" y="6384555"/>
                </a:cubicBezTo>
                <a:lnTo>
                  <a:pt x="5826802" y="6242991"/>
                </a:lnTo>
                <a:cubicBezTo>
                  <a:pt x="5826802" y="6242991"/>
                  <a:pt x="5826802" y="6242991"/>
                  <a:pt x="5812549" y="6242991"/>
                </a:cubicBezTo>
                <a:close/>
                <a:moveTo>
                  <a:pt x="6769972" y="6237475"/>
                </a:moveTo>
                <a:cubicBezTo>
                  <a:pt x="6764149" y="6236180"/>
                  <a:pt x="6757880" y="6237043"/>
                  <a:pt x="6752505" y="6240498"/>
                </a:cubicBezTo>
                <a:cubicBezTo>
                  <a:pt x="6745339" y="6243953"/>
                  <a:pt x="6741757" y="6250863"/>
                  <a:pt x="6741757" y="6257772"/>
                </a:cubicBezTo>
                <a:cubicBezTo>
                  <a:pt x="6741757" y="6261227"/>
                  <a:pt x="6745339" y="6264682"/>
                  <a:pt x="6745339" y="6268137"/>
                </a:cubicBezTo>
                <a:cubicBezTo>
                  <a:pt x="6752505" y="6278502"/>
                  <a:pt x="6766836" y="6281956"/>
                  <a:pt x="6774002" y="6275047"/>
                </a:cubicBezTo>
                <a:cubicBezTo>
                  <a:pt x="6781168" y="6275047"/>
                  <a:pt x="6781168" y="6271592"/>
                  <a:pt x="6784750" y="6268137"/>
                </a:cubicBezTo>
                <a:cubicBezTo>
                  <a:pt x="6784750" y="6264682"/>
                  <a:pt x="6784750" y="6261227"/>
                  <a:pt x="6784750" y="6257772"/>
                </a:cubicBezTo>
                <a:cubicBezTo>
                  <a:pt x="6784750" y="6254318"/>
                  <a:pt x="6784750" y="6250863"/>
                  <a:pt x="6784750" y="6247408"/>
                </a:cubicBezTo>
                <a:cubicBezTo>
                  <a:pt x="6781168" y="6242225"/>
                  <a:pt x="6775794" y="6238771"/>
                  <a:pt x="6769972" y="6237475"/>
                </a:cubicBezTo>
                <a:close/>
                <a:moveTo>
                  <a:pt x="6527720" y="6229557"/>
                </a:moveTo>
                <a:cubicBezTo>
                  <a:pt x="6506636" y="6264489"/>
                  <a:pt x="6506636" y="6264489"/>
                  <a:pt x="6506636" y="6264489"/>
                </a:cubicBezTo>
                <a:cubicBezTo>
                  <a:pt x="6513664" y="6271475"/>
                  <a:pt x="6520692" y="6274969"/>
                  <a:pt x="6531234" y="6281955"/>
                </a:cubicBezTo>
                <a:cubicBezTo>
                  <a:pt x="6534748" y="6274969"/>
                  <a:pt x="6534748" y="6274969"/>
                  <a:pt x="6534748" y="6274969"/>
                </a:cubicBezTo>
                <a:cubicBezTo>
                  <a:pt x="6517178" y="6264489"/>
                  <a:pt x="6517178" y="6264489"/>
                  <a:pt x="6517178" y="6264489"/>
                </a:cubicBezTo>
                <a:cubicBezTo>
                  <a:pt x="6524206" y="6254010"/>
                  <a:pt x="6524206" y="6254010"/>
                  <a:pt x="6524206" y="6254010"/>
                </a:cubicBezTo>
                <a:cubicBezTo>
                  <a:pt x="6534748" y="6260996"/>
                  <a:pt x="6534748" y="6260996"/>
                  <a:pt x="6534748" y="6260996"/>
                </a:cubicBezTo>
                <a:cubicBezTo>
                  <a:pt x="6538261" y="6254010"/>
                  <a:pt x="6538261" y="6254010"/>
                  <a:pt x="6538261" y="6254010"/>
                </a:cubicBezTo>
                <a:cubicBezTo>
                  <a:pt x="6534748" y="6254010"/>
                  <a:pt x="6531234" y="6250516"/>
                  <a:pt x="6527720" y="6247023"/>
                </a:cubicBezTo>
                <a:lnTo>
                  <a:pt x="6531234" y="6240037"/>
                </a:lnTo>
                <a:cubicBezTo>
                  <a:pt x="6538261" y="6243529"/>
                  <a:pt x="6541775" y="6247023"/>
                  <a:pt x="6548803" y="6250516"/>
                </a:cubicBezTo>
                <a:cubicBezTo>
                  <a:pt x="6552317" y="6243529"/>
                  <a:pt x="6552317" y="6243529"/>
                  <a:pt x="6552317" y="6243529"/>
                </a:cubicBezTo>
                <a:cubicBezTo>
                  <a:pt x="6545289" y="6240037"/>
                  <a:pt x="6534748" y="6233050"/>
                  <a:pt x="6527720" y="6229557"/>
                </a:cubicBezTo>
                <a:close/>
                <a:moveTo>
                  <a:pt x="6805172" y="6201343"/>
                </a:moveTo>
                <a:cubicBezTo>
                  <a:pt x="6801679" y="6204869"/>
                  <a:pt x="6801679" y="6204869"/>
                  <a:pt x="6798186" y="6208396"/>
                </a:cubicBezTo>
                <a:cubicBezTo>
                  <a:pt x="6815652" y="6226030"/>
                  <a:pt x="6815652" y="6226030"/>
                  <a:pt x="6815652" y="6226030"/>
                </a:cubicBezTo>
                <a:cubicBezTo>
                  <a:pt x="6787706" y="6218977"/>
                  <a:pt x="6787706" y="6218977"/>
                  <a:pt x="6787706" y="6218977"/>
                </a:cubicBezTo>
                <a:cubicBezTo>
                  <a:pt x="6784213" y="6218977"/>
                  <a:pt x="6784213" y="6222503"/>
                  <a:pt x="6780719" y="6222503"/>
                </a:cubicBezTo>
                <a:cubicBezTo>
                  <a:pt x="6805172" y="6257772"/>
                  <a:pt x="6805172" y="6257772"/>
                  <a:pt x="6805172" y="6257772"/>
                </a:cubicBezTo>
                <a:cubicBezTo>
                  <a:pt x="6808665" y="6254245"/>
                  <a:pt x="6808665" y="6254245"/>
                  <a:pt x="6812159" y="6250718"/>
                </a:cubicBezTo>
                <a:cubicBezTo>
                  <a:pt x="6798186" y="6229557"/>
                  <a:pt x="6798186" y="6229557"/>
                  <a:pt x="6798186" y="6229557"/>
                </a:cubicBezTo>
                <a:cubicBezTo>
                  <a:pt x="6826132" y="6240137"/>
                  <a:pt x="6826132" y="6240137"/>
                  <a:pt x="6826132" y="6240137"/>
                </a:cubicBezTo>
                <a:cubicBezTo>
                  <a:pt x="6829625" y="6236611"/>
                  <a:pt x="6829625" y="6236611"/>
                  <a:pt x="6833118" y="6233084"/>
                </a:cubicBezTo>
                <a:cubicBezTo>
                  <a:pt x="6805172" y="6201343"/>
                  <a:pt x="6805172" y="6201343"/>
                  <a:pt x="6805172" y="6201343"/>
                </a:cubicBezTo>
                <a:close/>
                <a:moveTo>
                  <a:pt x="6496819" y="6201343"/>
                </a:moveTo>
                <a:cubicBezTo>
                  <a:pt x="6496819" y="6201343"/>
                  <a:pt x="6496819" y="6201343"/>
                  <a:pt x="6489791" y="6204856"/>
                </a:cubicBezTo>
                <a:cubicBezTo>
                  <a:pt x="6493305" y="6208370"/>
                  <a:pt x="6496819" y="6211884"/>
                  <a:pt x="6500333" y="6215398"/>
                </a:cubicBezTo>
                <a:cubicBezTo>
                  <a:pt x="6500333" y="6215398"/>
                  <a:pt x="6500333" y="6215398"/>
                  <a:pt x="6475735" y="6239995"/>
                </a:cubicBezTo>
                <a:cubicBezTo>
                  <a:pt x="6475735" y="6239995"/>
                  <a:pt x="6475735" y="6239995"/>
                  <a:pt x="6482763" y="6247023"/>
                </a:cubicBezTo>
                <a:cubicBezTo>
                  <a:pt x="6482763" y="6247023"/>
                  <a:pt x="6482763" y="6247023"/>
                  <a:pt x="6507360" y="6222426"/>
                </a:cubicBezTo>
                <a:cubicBezTo>
                  <a:pt x="6510874" y="6222426"/>
                  <a:pt x="6514388" y="6225939"/>
                  <a:pt x="6517902" y="6229453"/>
                </a:cubicBezTo>
                <a:cubicBezTo>
                  <a:pt x="6517902" y="6229453"/>
                  <a:pt x="6517902" y="6229453"/>
                  <a:pt x="6521416" y="6222426"/>
                </a:cubicBezTo>
                <a:cubicBezTo>
                  <a:pt x="6510874" y="6215398"/>
                  <a:pt x="6503847" y="6208370"/>
                  <a:pt x="6496819" y="6201343"/>
                </a:cubicBezTo>
                <a:close/>
                <a:moveTo>
                  <a:pt x="6826400" y="6190594"/>
                </a:moveTo>
                <a:lnTo>
                  <a:pt x="6843866" y="6197312"/>
                </a:lnTo>
                <a:lnTo>
                  <a:pt x="6843866" y="6201343"/>
                </a:lnTo>
                <a:lnTo>
                  <a:pt x="6837148" y="6208061"/>
                </a:lnTo>
                <a:lnTo>
                  <a:pt x="6833118" y="6201343"/>
                </a:lnTo>
                <a:close/>
                <a:moveTo>
                  <a:pt x="6822753" y="6183876"/>
                </a:moveTo>
                <a:lnTo>
                  <a:pt x="6815652" y="6190818"/>
                </a:lnTo>
                <a:cubicBezTo>
                  <a:pt x="6815652" y="6190818"/>
                  <a:pt x="6815652" y="6190818"/>
                  <a:pt x="6822753" y="6201230"/>
                </a:cubicBezTo>
                <a:cubicBezTo>
                  <a:pt x="6822753" y="6201230"/>
                  <a:pt x="6822753" y="6201230"/>
                  <a:pt x="6840507" y="6225526"/>
                </a:cubicBezTo>
                <a:cubicBezTo>
                  <a:pt x="6840507" y="6225526"/>
                  <a:pt x="6844059" y="6222056"/>
                  <a:pt x="6844059" y="6222056"/>
                </a:cubicBezTo>
                <a:cubicBezTo>
                  <a:pt x="6844059" y="6222056"/>
                  <a:pt x="6844059" y="6222056"/>
                  <a:pt x="6840507" y="6215114"/>
                </a:cubicBezTo>
                <a:cubicBezTo>
                  <a:pt x="6840507" y="6215114"/>
                  <a:pt x="6840507" y="6215114"/>
                  <a:pt x="6851160" y="6201230"/>
                </a:cubicBezTo>
                <a:cubicBezTo>
                  <a:pt x="6851160" y="6201230"/>
                  <a:pt x="6851160" y="6201230"/>
                  <a:pt x="6858262" y="6201230"/>
                </a:cubicBezTo>
                <a:cubicBezTo>
                  <a:pt x="6861813" y="6201230"/>
                  <a:pt x="6861813" y="6201230"/>
                  <a:pt x="6861813" y="6201230"/>
                </a:cubicBezTo>
                <a:cubicBezTo>
                  <a:pt x="6861813" y="6197759"/>
                  <a:pt x="6865363" y="6197759"/>
                  <a:pt x="6865363" y="6194288"/>
                </a:cubicBezTo>
                <a:cubicBezTo>
                  <a:pt x="6865363" y="6194288"/>
                  <a:pt x="6865363" y="6194288"/>
                  <a:pt x="6822753" y="6183876"/>
                </a:cubicBezTo>
                <a:close/>
                <a:moveTo>
                  <a:pt x="6468010" y="6169097"/>
                </a:moveTo>
                <a:cubicBezTo>
                  <a:pt x="6432742" y="6194177"/>
                  <a:pt x="6432742" y="6194177"/>
                  <a:pt x="6432742" y="6194177"/>
                </a:cubicBezTo>
                <a:cubicBezTo>
                  <a:pt x="6436268" y="6197760"/>
                  <a:pt x="6436268" y="6197760"/>
                  <a:pt x="6439796" y="6201343"/>
                </a:cubicBezTo>
                <a:cubicBezTo>
                  <a:pt x="6460956" y="6187012"/>
                  <a:pt x="6460956" y="6187012"/>
                  <a:pt x="6460956" y="6187012"/>
                </a:cubicBezTo>
                <a:cubicBezTo>
                  <a:pt x="6450376" y="6215673"/>
                  <a:pt x="6450376" y="6215673"/>
                  <a:pt x="6450376" y="6215673"/>
                </a:cubicBezTo>
                <a:cubicBezTo>
                  <a:pt x="6453902" y="6219257"/>
                  <a:pt x="6453902" y="6219257"/>
                  <a:pt x="6457429" y="6222839"/>
                </a:cubicBezTo>
                <a:cubicBezTo>
                  <a:pt x="6489170" y="6194177"/>
                  <a:pt x="6489170" y="6194177"/>
                  <a:pt x="6489170" y="6194177"/>
                </a:cubicBezTo>
                <a:cubicBezTo>
                  <a:pt x="6489170" y="6190594"/>
                  <a:pt x="6485644" y="6190594"/>
                  <a:pt x="6485644" y="6187012"/>
                </a:cubicBezTo>
                <a:cubicBezTo>
                  <a:pt x="6464483" y="6204925"/>
                  <a:pt x="6464483" y="6204925"/>
                  <a:pt x="6464483" y="6204925"/>
                </a:cubicBezTo>
                <a:cubicBezTo>
                  <a:pt x="6475063" y="6176263"/>
                  <a:pt x="6475063" y="6176263"/>
                  <a:pt x="6475063" y="6176263"/>
                </a:cubicBezTo>
                <a:cubicBezTo>
                  <a:pt x="6471536" y="6172680"/>
                  <a:pt x="6471536" y="6172680"/>
                  <a:pt x="6468010" y="6169097"/>
                </a:cubicBezTo>
                <a:close/>
                <a:moveTo>
                  <a:pt x="6837149" y="6158349"/>
                </a:moveTo>
                <a:lnTo>
                  <a:pt x="6833118" y="6166410"/>
                </a:lnTo>
                <a:lnTo>
                  <a:pt x="6872081" y="6186564"/>
                </a:lnTo>
                <a:lnTo>
                  <a:pt x="6885517" y="6162380"/>
                </a:lnTo>
                <a:lnTo>
                  <a:pt x="6878799" y="6158349"/>
                </a:lnTo>
                <a:lnTo>
                  <a:pt x="6868050" y="6177159"/>
                </a:lnTo>
                <a:close/>
                <a:moveTo>
                  <a:pt x="6461445" y="6155662"/>
                </a:moveTo>
                <a:cubicBezTo>
                  <a:pt x="6426023" y="6176824"/>
                  <a:pt x="6426023" y="6176824"/>
                  <a:pt x="6426023" y="6176824"/>
                </a:cubicBezTo>
                <a:cubicBezTo>
                  <a:pt x="6426023" y="6176824"/>
                  <a:pt x="6426023" y="6180350"/>
                  <a:pt x="6429565" y="6183877"/>
                </a:cubicBezTo>
                <a:cubicBezTo>
                  <a:pt x="6464987" y="6162716"/>
                  <a:pt x="6464987" y="6162716"/>
                  <a:pt x="6464987" y="6162716"/>
                </a:cubicBezTo>
                <a:cubicBezTo>
                  <a:pt x="6464987" y="6159189"/>
                  <a:pt x="6461445" y="6159189"/>
                  <a:pt x="6461445" y="6155662"/>
                </a:cubicBezTo>
                <a:close/>
                <a:moveTo>
                  <a:pt x="6452739" y="6122052"/>
                </a:moveTo>
                <a:cubicBezTo>
                  <a:pt x="6454494" y="6122493"/>
                  <a:pt x="6456248" y="6124256"/>
                  <a:pt x="6458004" y="6127783"/>
                </a:cubicBezTo>
                <a:cubicBezTo>
                  <a:pt x="6489596" y="6205374"/>
                  <a:pt x="6563311" y="6258276"/>
                  <a:pt x="6651068" y="6258276"/>
                </a:cubicBezTo>
                <a:cubicBezTo>
                  <a:pt x="6738824" y="6258276"/>
                  <a:pt x="6812539" y="6205374"/>
                  <a:pt x="6844131" y="6127783"/>
                </a:cubicBezTo>
                <a:cubicBezTo>
                  <a:pt x="6845887" y="6124256"/>
                  <a:pt x="6847642" y="6122493"/>
                  <a:pt x="6849397" y="6122052"/>
                </a:cubicBezTo>
                <a:cubicBezTo>
                  <a:pt x="6851152" y="6121612"/>
                  <a:pt x="6852907" y="6122493"/>
                  <a:pt x="6854662" y="6124256"/>
                </a:cubicBezTo>
                <a:cubicBezTo>
                  <a:pt x="6854662" y="6124256"/>
                  <a:pt x="6854662" y="6124256"/>
                  <a:pt x="6893275" y="6134837"/>
                </a:cubicBezTo>
                <a:cubicBezTo>
                  <a:pt x="6896786" y="6138364"/>
                  <a:pt x="6900295" y="6141890"/>
                  <a:pt x="6900295" y="6145417"/>
                </a:cubicBezTo>
                <a:cubicBezTo>
                  <a:pt x="6861682" y="6247695"/>
                  <a:pt x="6763396" y="6318232"/>
                  <a:pt x="6651068" y="6318232"/>
                </a:cubicBezTo>
                <a:cubicBezTo>
                  <a:pt x="6538740" y="6318232"/>
                  <a:pt x="6440452" y="6247695"/>
                  <a:pt x="6401840" y="6148945"/>
                </a:cubicBezTo>
                <a:cubicBezTo>
                  <a:pt x="6401840" y="6141890"/>
                  <a:pt x="6401840" y="6138364"/>
                  <a:pt x="6408860" y="6134837"/>
                </a:cubicBezTo>
                <a:cubicBezTo>
                  <a:pt x="6408860" y="6134837"/>
                  <a:pt x="6408860" y="6134837"/>
                  <a:pt x="6447473" y="6124256"/>
                </a:cubicBezTo>
                <a:cubicBezTo>
                  <a:pt x="6449228" y="6122493"/>
                  <a:pt x="6450983" y="6121612"/>
                  <a:pt x="6452739" y="6122052"/>
                </a:cubicBezTo>
                <a:close/>
                <a:moveTo>
                  <a:pt x="6605253" y="6116214"/>
                </a:moveTo>
                <a:cubicBezTo>
                  <a:pt x="6608746" y="6112668"/>
                  <a:pt x="6612239" y="6112668"/>
                  <a:pt x="6615733" y="6116214"/>
                </a:cubicBezTo>
                <a:cubicBezTo>
                  <a:pt x="6615733" y="6116214"/>
                  <a:pt x="6619226" y="6119760"/>
                  <a:pt x="6619226" y="6123305"/>
                </a:cubicBezTo>
                <a:cubicBezTo>
                  <a:pt x="6619226" y="6123305"/>
                  <a:pt x="6626212" y="6226124"/>
                  <a:pt x="6626212" y="6226124"/>
                </a:cubicBezTo>
                <a:cubicBezTo>
                  <a:pt x="6626212" y="6233215"/>
                  <a:pt x="6626212" y="6236761"/>
                  <a:pt x="6622719" y="6236761"/>
                </a:cubicBezTo>
                <a:cubicBezTo>
                  <a:pt x="6622719" y="6240306"/>
                  <a:pt x="6619226" y="6240306"/>
                  <a:pt x="6615733" y="6236761"/>
                </a:cubicBezTo>
                <a:cubicBezTo>
                  <a:pt x="6570321" y="6226124"/>
                  <a:pt x="6538881" y="6208397"/>
                  <a:pt x="6507443" y="6172941"/>
                </a:cubicBezTo>
                <a:cubicBezTo>
                  <a:pt x="6503949" y="6172941"/>
                  <a:pt x="6503949" y="6169396"/>
                  <a:pt x="6503949" y="6169396"/>
                </a:cubicBezTo>
                <a:cubicBezTo>
                  <a:pt x="6503949" y="6165851"/>
                  <a:pt x="6503949" y="6165851"/>
                  <a:pt x="6503949" y="6165851"/>
                </a:cubicBezTo>
                <a:cubicBezTo>
                  <a:pt x="6503949" y="6162306"/>
                  <a:pt x="6507443" y="6162306"/>
                  <a:pt x="6510935" y="6162306"/>
                </a:cubicBezTo>
                <a:cubicBezTo>
                  <a:pt x="6510935" y="6162306"/>
                  <a:pt x="6510935" y="6162306"/>
                  <a:pt x="6605253" y="6116214"/>
                </a:cubicBezTo>
                <a:close/>
                <a:moveTo>
                  <a:pt x="6689896" y="6112668"/>
                </a:moveTo>
                <a:cubicBezTo>
                  <a:pt x="6693389" y="6112668"/>
                  <a:pt x="6696882" y="6112668"/>
                  <a:pt x="6700376" y="6112668"/>
                </a:cubicBezTo>
                <a:cubicBezTo>
                  <a:pt x="6700376" y="6112668"/>
                  <a:pt x="6700376" y="6112668"/>
                  <a:pt x="6791199" y="6158579"/>
                </a:cubicBezTo>
                <a:cubicBezTo>
                  <a:pt x="6794693" y="6162111"/>
                  <a:pt x="6798186" y="6162111"/>
                  <a:pt x="6798186" y="6165643"/>
                </a:cubicBezTo>
                <a:cubicBezTo>
                  <a:pt x="6798186" y="6169174"/>
                  <a:pt x="6798186" y="6169174"/>
                  <a:pt x="6794693" y="6172706"/>
                </a:cubicBezTo>
                <a:cubicBezTo>
                  <a:pt x="6763254" y="6208022"/>
                  <a:pt x="6731814" y="6225680"/>
                  <a:pt x="6686403" y="6236275"/>
                </a:cubicBezTo>
                <a:cubicBezTo>
                  <a:pt x="6682909" y="6236275"/>
                  <a:pt x="6679416" y="6236275"/>
                  <a:pt x="6679416" y="6236275"/>
                </a:cubicBezTo>
                <a:cubicBezTo>
                  <a:pt x="6675923" y="6232743"/>
                  <a:pt x="6675923" y="6229211"/>
                  <a:pt x="6675923" y="6225680"/>
                </a:cubicBezTo>
                <a:cubicBezTo>
                  <a:pt x="6675923" y="6225680"/>
                  <a:pt x="6675923" y="6225680"/>
                  <a:pt x="6686403" y="6123264"/>
                </a:cubicBezTo>
                <a:cubicBezTo>
                  <a:pt x="6686403" y="6119732"/>
                  <a:pt x="6686403" y="6116200"/>
                  <a:pt x="6689896" y="6112668"/>
                </a:cubicBezTo>
                <a:close/>
                <a:moveTo>
                  <a:pt x="5812094" y="6073704"/>
                </a:moveTo>
                <a:lnTo>
                  <a:pt x="5853673" y="6073704"/>
                </a:lnTo>
                <a:cubicBezTo>
                  <a:pt x="5853673" y="6073704"/>
                  <a:pt x="5853673" y="6073704"/>
                  <a:pt x="5853673" y="6116314"/>
                </a:cubicBezTo>
                <a:cubicBezTo>
                  <a:pt x="5853673" y="6116314"/>
                  <a:pt x="5825954" y="6123416"/>
                  <a:pt x="5805164" y="6123416"/>
                </a:cubicBezTo>
                <a:cubicBezTo>
                  <a:pt x="5787839" y="6123416"/>
                  <a:pt x="5787839" y="6109213"/>
                  <a:pt x="5787839" y="6098560"/>
                </a:cubicBezTo>
                <a:cubicBezTo>
                  <a:pt x="5787839" y="6084357"/>
                  <a:pt x="5794769" y="6077255"/>
                  <a:pt x="5812094" y="6073704"/>
                </a:cubicBezTo>
                <a:close/>
                <a:moveTo>
                  <a:pt x="5496290" y="6003839"/>
                </a:moveTo>
                <a:cubicBezTo>
                  <a:pt x="5527527" y="6003839"/>
                  <a:pt x="5537940" y="6017907"/>
                  <a:pt x="5537940" y="6060111"/>
                </a:cubicBezTo>
                <a:cubicBezTo>
                  <a:pt x="5537940" y="6098796"/>
                  <a:pt x="5530998" y="6123415"/>
                  <a:pt x="5496290" y="6123415"/>
                </a:cubicBezTo>
                <a:cubicBezTo>
                  <a:pt x="5461581" y="6123415"/>
                  <a:pt x="5454640" y="6102314"/>
                  <a:pt x="5454640" y="6060111"/>
                </a:cubicBezTo>
                <a:cubicBezTo>
                  <a:pt x="5454640" y="6017907"/>
                  <a:pt x="5465052" y="6003839"/>
                  <a:pt x="5496290" y="6003839"/>
                </a:cubicBezTo>
                <a:close/>
                <a:moveTo>
                  <a:pt x="6640816" y="5999810"/>
                </a:moveTo>
                <a:cubicBezTo>
                  <a:pt x="6640816" y="5999810"/>
                  <a:pt x="6640816" y="5999810"/>
                  <a:pt x="6661845" y="5999810"/>
                </a:cubicBezTo>
                <a:cubicBezTo>
                  <a:pt x="6661845" y="5999810"/>
                  <a:pt x="6661845" y="6006903"/>
                  <a:pt x="6661845" y="6010450"/>
                </a:cubicBezTo>
                <a:cubicBezTo>
                  <a:pt x="6679370" y="6013997"/>
                  <a:pt x="6693389" y="6031732"/>
                  <a:pt x="6693389" y="6049467"/>
                </a:cubicBezTo>
                <a:cubicBezTo>
                  <a:pt x="6693389" y="6070749"/>
                  <a:pt x="6672360" y="6088484"/>
                  <a:pt x="6651330" y="6088484"/>
                </a:cubicBezTo>
                <a:cubicBezTo>
                  <a:pt x="6630302" y="6088484"/>
                  <a:pt x="6612777" y="6070749"/>
                  <a:pt x="6612777" y="6049467"/>
                </a:cubicBezTo>
                <a:cubicBezTo>
                  <a:pt x="6612777" y="6031732"/>
                  <a:pt x="6623291" y="6013997"/>
                  <a:pt x="6640816" y="6010450"/>
                </a:cubicBezTo>
                <a:cubicBezTo>
                  <a:pt x="6640816" y="6010450"/>
                  <a:pt x="6640816" y="5999810"/>
                  <a:pt x="6640816" y="5999810"/>
                </a:cubicBezTo>
                <a:close/>
                <a:moveTo>
                  <a:pt x="6651068" y="5989061"/>
                </a:moveTo>
                <a:cubicBezTo>
                  <a:pt x="6618048" y="5989061"/>
                  <a:pt x="6591280" y="6016130"/>
                  <a:pt x="6591280" y="6049521"/>
                </a:cubicBezTo>
                <a:cubicBezTo>
                  <a:pt x="6591280" y="6082912"/>
                  <a:pt x="6618048" y="6109981"/>
                  <a:pt x="6651068" y="6109981"/>
                </a:cubicBezTo>
                <a:cubicBezTo>
                  <a:pt x="6684088" y="6109981"/>
                  <a:pt x="6710856" y="6082912"/>
                  <a:pt x="6710856" y="6049521"/>
                </a:cubicBezTo>
                <a:cubicBezTo>
                  <a:pt x="6710856" y="6016130"/>
                  <a:pt x="6684088" y="5989061"/>
                  <a:pt x="6651068" y="5989061"/>
                </a:cubicBezTo>
                <a:close/>
                <a:moveTo>
                  <a:pt x="6651068" y="5982344"/>
                </a:moveTo>
                <a:cubicBezTo>
                  <a:pt x="6687799" y="5982344"/>
                  <a:pt x="6717574" y="6012420"/>
                  <a:pt x="6717574" y="6049521"/>
                </a:cubicBezTo>
                <a:cubicBezTo>
                  <a:pt x="6717574" y="6086623"/>
                  <a:pt x="6687799" y="6116699"/>
                  <a:pt x="6651068" y="6116699"/>
                </a:cubicBezTo>
                <a:cubicBezTo>
                  <a:pt x="6614337" y="6116699"/>
                  <a:pt x="6584562" y="6086623"/>
                  <a:pt x="6584562" y="6049521"/>
                </a:cubicBezTo>
                <a:cubicBezTo>
                  <a:pt x="6584562" y="6012420"/>
                  <a:pt x="6614337" y="5982344"/>
                  <a:pt x="6651068" y="5982344"/>
                </a:cubicBezTo>
                <a:close/>
                <a:moveTo>
                  <a:pt x="6826360" y="5979657"/>
                </a:moveTo>
                <a:cubicBezTo>
                  <a:pt x="6829861" y="5979657"/>
                  <a:pt x="6829861" y="5983183"/>
                  <a:pt x="6829861" y="5986710"/>
                </a:cubicBezTo>
                <a:cubicBezTo>
                  <a:pt x="6843866" y="6029032"/>
                  <a:pt x="6843866" y="6067827"/>
                  <a:pt x="6829861" y="6110149"/>
                </a:cubicBezTo>
                <a:cubicBezTo>
                  <a:pt x="6829861" y="6117203"/>
                  <a:pt x="6829861" y="6117203"/>
                  <a:pt x="6826360" y="6117203"/>
                </a:cubicBezTo>
                <a:cubicBezTo>
                  <a:pt x="6822858" y="6120730"/>
                  <a:pt x="6819357" y="6117203"/>
                  <a:pt x="6819357" y="6117203"/>
                </a:cubicBezTo>
                <a:lnTo>
                  <a:pt x="6731823" y="6057247"/>
                </a:lnTo>
                <a:cubicBezTo>
                  <a:pt x="6728322" y="6053720"/>
                  <a:pt x="6728322" y="6050193"/>
                  <a:pt x="6728322" y="6050193"/>
                </a:cubicBezTo>
                <a:cubicBezTo>
                  <a:pt x="6728322" y="6046667"/>
                  <a:pt x="6728322" y="6043140"/>
                  <a:pt x="6731823" y="6039612"/>
                </a:cubicBezTo>
                <a:cubicBezTo>
                  <a:pt x="6731823" y="6039612"/>
                  <a:pt x="6731823" y="6039612"/>
                  <a:pt x="6815856" y="5983183"/>
                </a:cubicBezTo>
                <a:cubicBezTo>
                  <a:pt x="6822858" y="5979657"/>
                  <a:pt x="6826360" y="5979657"/>
                  <a:pt x="6826360" y="5979657"/>
                </a:cubicBezTo>
                <a:close/>
                <a:moveTo>
                  <a:pt x="6475776" y="5979657"/>
                </a:moveTo>
                <a:cubicBezTo>
                  <a:pt x="6479277" y="5979657"/>
                  <a:pt x="6482778" y="5979657"/>
                  <a:pt x="6482778" y="5983183"/>
                </a:cubicBezTo>
                <a:lnTo>
                  <a:pt x="6570312" y="6039612"/>
                </a:lnTo>
                <a:cubicBezTo>
                  <a:pt x="6573813" y="6043140"/>
                  <a:pt x="6573813" y="6046667"/>
                  <a:pt x="6573813" y="6050193"/>
                </a:cubicBezTo>
                <a:cubicBezTo>
                  <a:pt x="6573813" y="6053720"/>
                  <a:pt x="6573813" y="6057247"/>
                  <a:pt x="6570312" y="6057247"/>
                </a:cubicBezTo>
                <a:cubicBezTo>
                  <a:pt x="6570312" y="6057247"/>
                  <a:pt x="6570312" y="6057247"/>
                  <a:pt x="6482778" y="6117203"/>
                </a:cubicBezTo>
                <a:cubicBezTo>
                  <a:pt x="6479277" y="6117203"/>
                  <a:pt x="6475776" y="6120730"/>
                  <a:pt x="6475776" y="6117203"/>
                </a:cubicBezTo>
                <a:cubicBezTo>
                  <a:pt x="6472274" y="6117203"/>
                  <a:pt x="6472274" y="6113676"/>
                  <a:pt x="6468772" y="6113676"/>
                </a:cubicBezTo>
                <a:cubicBezTo>
                  <a:pt x="6458269" y="6067827"/>
                  <a:pt x="6458269" y="6029032"/>
                  <a:pt x="6468772" y="5986710"/>
                </a:cubicBezTo>
                <a:cubicBezTo>
                  <a:pt x="6472274" y="5983183"/>
                  <a:pt x="6472274" y="5979657"/>
                  <a:pt x="6475776" y="5979657"/>
                </a:cubicBezTo>
                <a:close/>
                <a:moveTo>
                  <a:pt x="6072127" y="5968908"/>
                </a:moveTo>
                <a:cubicBezTo>
                  <a:pt x="6072127" y="5972434"/>
                  <a:pt x="6068640" y="5972434"/>
                  <a:pt x="6072127" y="5975961"/>
                </a:cubicBezTo>
                <a:cubicBezTo>
                  <a:pt x="6113977" y="6138195"/>
                  <a:pt x="6113977" y="6138195"/>
                  <a:pt x="6113977" y="6138195"/>
                </a:cubicBezTo>
                <a:cubicBezTo>
                  <a:pt x="6113977" y="6145249"/>
                  <a:pt x="6120952" y="6159356"/>
                  <a:pt x="6134902" y="6159356"/>
                </a:cubicBezTo>
                <a:cubicBezTo>
                  <a:pt x="6145365" y="6159356"/>
                  <a:pt x="6145365" y="6159356"/>
                  <a:pt x="6145365" y="6159356"/>
                </a:cubicBezTo>
                <a:cubicBezTo>
                  <a:pt x="6141877" y="6162883"/>
                  <a:pt x="6141877" y="6162883"/>
                  <a:pt x="6141877" y="6166409"/>
                </a:cubicBezTo>
                <a:cubicBezTo>
                  <a:pt x="6138390" y="6176989"/>
                  <a:pt x="6134902" y="6187570"/>
                  <a:pt x="6113977" y="6187570"/>
                </a:cubicBezTo>
                <a:cubicBezTo>
                  <a:pt x="6079102" y="6184044"/>
                  <a:pt x="6079102" y="6184044"/>
                  <a:pt x="6079102" y="6184044"/>
                </a:cubicBezTo>
                <a:cubicBezTo>
                  <a:pt x="6079102" y="6184044"/>
                  <a:pt x="6075615" y="6184044"/>
                  <a:pt x="6075615" y="6187570"/>
                </a:cubicBezTo>
                <a:cubicBezTo>
                  <a:pt x="6072127" y="6187570"/>
                  <a:pt x="6072127" y="6191097"/>
                  <a:pt x="6072127" y="6191097"/>
                </a:cubicBezTo>
                <a:cubicBezTo>
                  <a:pt x="6072127" y="6212258"/>
                  <a:pt x="6072127" y="6212258"/>
                  <a:pt x="6072127" y="6212258"/>
                </a:cubicBezTo>
                <a:cubicBezTo>
                  <a:pt x="6072127" y="6215785"/>
                  <a:pt x="6075615" y="6215785"/>
                  <a:pt x="6079102" y="6219312"/>
                </a:cubicBezTo>
                <a:cubicBezTo>
                  <a:pt x="6089566" y="6219312"/>
                  <a:pt x="6110490" y="6222838"/>
                  <a:pt x="6124440" y="6222838"/>
                </a:cubicBezTo>
                <a:cubicBezTo>
                  <a:pt x="6127927" y="6222838"/>
                  <a:pt x="6127927" y="6222838"/>
                  <a:pt x="6127927" y="6222838"/>
                </a:cubicBezTo>
                <a:cubicBezTo>
                  <a:pt x="6155827" y="6222838"/>
                  <a:pt x="6173264" y="6205204"/>
                  <a:pt x="6183727" y="6169936"/>
                </a:cubicBezTo>
                <a:cubicBezTo>
                  <a:pt x="6194190" y="6131141"/>
                  <a:pt x="6208140" y="6078239"/>
                  <a:pt x="6215114" y="6039444"/>
                </a:cubicBezTo>
                <a:cubicBezTo>
                  <a:pt x="6222090" y="6021810"/>
                  <a:pt x="6225577" y="6007702"/>
                  <a:pt x="6229064" y="5997122"/>
                </a:cubicBezTo>
                <a:cubicBezTo>
                  <a:pt x="6232552" y="5975961"/>
                  <a:pt x="6232552" y="5975961"/>
                  <a:pt x="6232552" y="5975961"/>
                </a:cubicBezTo>
                <a:cubicBezTo>
                  <a:pt x="6232552" y="5972434"/>
                  <a:pt x="6232552" y="5972434"/>
                  <a:pt x="6232552" y="5968908"/>
                </a:cubicBezTo>
                <a:cubicBezTo>
                  <a:pt x="6229064" y="5968908"/>
                  <a:pt x="6229064" y="5968908"/>
                  <a:pt x="6225577" y="5968908"/>
                </a:cubicBezTo>
                <a:cubicBezTo>
                  <a:pt x="6197677" y="5968908"/>
                  <a:pt x="6197677" y="5968908"/>
                  <a:pt x="6197677" y="5968908"/>
                </a:cubicBezTo>
                <a:cubicBezTo>
                  <a:pt x="6194190" y="5968908"/>
                  <a:pt x="6190702" y="5968908"/>
                  <a:pt x="6190702" y="5972434"/>
                </a:cubicBezTo>
                <a:cubicBezTo>
                  <a:pt x="6152340" y="6117034"/>
                  <a:pt x="6152340" y="6117034"/>
                  <a:pt x="6152340" y="6117034"/>
                </a:cubicBezTo>
                <a:cubicBezTo>
                  <a:pt x="6148852" y="6117034"/>
                  <a:pt x="6148852" y="6117034"/>
                  <a:pt x="6148852" y="6117034"/>
                </a:cubicBezTo>
                <a:cubicBezTo>
                  <a:pt x="6113977" y="5972434"/>
                  <a:pt x="6113977" y="5972434"/>
                  <a:pt x="6113977" y="5972434"/>
                </a:cubicBezTo>
                <a:cubicBezTo>
                  <a:pt x="6110490" y="5968908"/>
                  <a:pt x="6110490" y="5968908"/>
                  <a:pt x="6107002" y="5968908"/>
                </a:cubicBezTo>
                <a:cubicBezTo>
                  <a:pt x="6079102" y="5968908"/>
                  <a:pt x="6079102" y="5968908"/>
                  <a:pt x="6079102" y="5968908"/>
                </a:cubicBezTo>
                <a:cubicBezTo>
                  <a:pt x="6075615" y="5968908"/>
                  <a:pt x="6072127" y="5968908"/>
                  <a:pt x="6072127" y="5968908"/>
                </a:cubicBezTo>
                <a:close/>
                <a:moveTo>
                  <a:pt x="6040101" y="5964877"/>
                </a:moveTo>
                <a:cubicBezTo>
                  <a:pt x="6018975" y="5964877"/>
                  <a:pt x="6001370" y="5978948"/>
                  <a:pt x="5987285" y="5985983"/>
                </a:cubicBezTo>
                <a:cubicBezTo>
                  <a:pt x="5987285" y="5975430"/>
                  <a:pt x="5987285" y="5975430"/>
                  <a:pt x="5987285" y="5975430"/>
                </a:cubicBezTo>
                <a:cubicBezTo>
                  <a:pt x="5987285" y="5968395"/>
                  <a:pt x="5983765" y="5968395"/>
                  <a:pt x="5980244" y="5968395"/>
                </a:cubicBezTo>
                <a:cubicBezTo>
                  <a:pt x="5952076" y="5968395"/>
                  <a:pt x="5952076" y="5968395"/>
                  <a:pt x="5952076" y="5968395"/>
                </a:cubicBezTo>
                <a:cubicBezTo>
                  <a:pt x="5948554" y="5968395"/>
                  <a:pt x="5945033" y="5968395"/>
                  <a:pt x="5945033" y="5975430"/>
                </a:cubicBezTo>
                <a:cubicBezTo>
                  <a:pt x="5945033" y="6151313"/>
                  <a:pt x="5945033" y="6151313"/>
                  <a:pt x="5945033" y="6151313"/>
                </a:cubicBezTo>
                <a:cubicBezTo>
                  <a:pt x="5945033" y="6154831"/>
                  <a:pt x="5948554" y="6158348"/>
                  <a:pt x="5952076" y="6158348"/>
                </a:cubicBezTo>
                <a:cubicBezTo>
                  <a:pt x="5980244" y="6158348"/>
                  <a:pt x="5980244" y="6158348"/>
                  <a:pt x="5980244" y="6158348"/>
                </a:cubicBezTo>
                <a:cubicBezTo>
                  <a:pt x="5983765" y="6158348"/>
                  <a:pt x="5987285" y="6154831"/>
                  <a:pt x="5987285" y="6151313"/>
                </a:cubicBezTo>
                <a:cubicBezTo>
                  <a:pt x="5987285" y="6028195"/>
                  <a:pt x="5987285" y="6028195"/>
                  <a:pt x="5987285" y="6028195"/>
                </a:cubicBezTo>
                <a:cubicBezTo>
                  <a:pt x="5994328" y="6024677"/>
                  <a:pt x="6015454" y="6007089"/>
                  <a:pt x="6040101" y="6007089"/>
                </a:cubicBezTo>
                <a:cubicBezTo>
                  <a:pt x="6043622" y="6003571"/>
                  <a:pt x="6047143" y="6003571"/>
                  <a:pt x="6047143" y="6000054"/>
                </a:cubicBezTo>
                <a:cubicBezTo>
                  <a:pt x="6047143" y="5971913"/>
                  <a:pt x="6047143" y="5971913"/>
                  <a:pt x="6047143" y="5971913"/>
                </a:cubicBezTo>
                <a:cubicBezTo>
                  <a:pt x="6047143" y="5971913"/>
                  <a:pt x="6047143" y="5968395"/>
                  <a:pt x="6043622" y="5968395"/>
                </a:cubicBezTo>
                <a:cubicBezTo>
                  <a:pt x="6043622" y="5964877"/>
                  <a:pt x="6040101" y="5964877"/>
                  <a:pt x="6040101" y="5964877"/>
                </a:cubicBezTo>
                <a:close/>
                <a:moveTo>
                  <a:pt x="5833459" y="5960846"/>
                </a:moveTo>
                <a:cubicBezTo>
                  <a:pt x="5812389" y="5960846"/>
                  <a:pt x="5777274" y="5967917"/>
                  <a:pt x="5763228" y="5967917"/>
                </a:cubicBezTo>
                <a:cubicBezTo>
                  <a:pt x="5759716" y="5967917"/>
                  <a:pt x="5756205" y="5971453"/>
                  <a:pt x="5756205" y="5974989"/>
                </a:cubicBezTo>
                <a:cubicBezTo>
                  <a:pt x="5756205" y="5974989"/>
                  <a:pt x="5756205" y="5974989"/>
                  <a:pt x="5756205" y="5999738"/>
                </a:cubicBezTo>
                <a:cubicBezTo>
                  <a:pt x="5756205" y="6003274"/>
                  <a:pt x="5756205" y="6003274"/>
                  <a:pt x="5759716" y="6006810"/>
                </a:cubicBezTo>
                <a:cubicBezTo>
                  <a:pt x="5759716" y="6006810"/>
                  <a:pt x="5763228" y="6006810"/>
                  <a:pt x="5763228" y="6006810"/>
                </a:cubicBezTo>
                <a:cubicBezTo>
                  <a:pt x="5780786" y="6006810"/>
                  <a:pt x="5808878" y="6003274"/>
                  <a:pt x="5829947" y="6003274"/>
                </a:cubicBezTo>
                <a:cubicBezTo>
                  <a:pt x="5843994" y="6003274"/>
                  <a:pt x="5854528" y="6013881"/>
                  <a:pt x="5854528" y="6028024"/>
                </a:cubicBezTo>
                <a:cubicBezTo>
                  <a:pt x="5854528" y="6028024"/>
                  <a:pt x="5854528" y="6028024"/>
                  <a:pt x="5854528" y="6038631"/>
                </a:cubicBezTo>
                <a:cubicBezTo>
                  <a:pt x="5854528" y="6038631"/>
                  <a:pt x="5854528" y="6038631"/>
                  <a:pt x="5805366" y="6042167"/>
                </a:cubicBezTo>
                <a:cubicBezTo>
                  <a:pt x="5763228" y="6045702"/>
                  <a:pt x="5742158" y="6063380"/>
                  <a:pt x="5742158" y="6102272"/>
                </a:cubicBezTo>
                <a:cubicBezTo>
                  <a:pt x="5742158" y="6141164"/>
                  <a:pt x="5763228" y="6162378"/>
                  <a:pt x="5798344" y="6162378"/>
                </a:cubicBezTo>
                <a:cubicBezTo>
                  <a:pt x="5826436" y="6162378"/>
                  <a:pt x="5861552" y="6148235"/>
                  <a:pt x="5861552" y="6148235"/>
                </a:cubicBezTo>
                <a:cubicBezTo>
                  <a:pt x="5868574" y="6155307"/>
                  <a:pt x="5875597" y="6158842"/>
                  <a:pt x="5889644" y="6162378"/>
                </a:cubicBezTo>
                <a:cubicBezTo>
                  <a:pt x="5893155" y="6162378"/>
                  <a:pt x="5893155" y="6162378"/>
                  <a:pt x="5896667" y="6158842"/>
                </a:cubicBezTo>
                <a:cubicBezTo>
                  <a:pt x="5896667" y="6158842"/>
                  <a:pt x="5896667" y="6155307"/>
                  <a:pt x="5896667" y="6155307"/>
                </a:cubicBezTo>
                <a:cubicBezTo>
                  <a:pt x="5896667" y="6155307"/>
                  <a:pt x="5896667" y="6155307"/>
                  <a:pt x="5896667" y="6028024"/>
                </a:cubicBezTo>
                <a:cubicBezTo>
                  <a:pt x="5896667" y="5982060"/>
                  <a:pt x="5875597" y="5960846"/>
                  <a:pt x="5833459" y="5960846"/>
                </a:cubicBezTo>
                <a:close/>
                <a:moveTo>
                  <a:pt x="5497633" y="5960845"/>
                </a:moveTo>
                <a:cubicBezTo>
                  <a:pt x="5450145" y="5960845"/>
                  <a:pt x="5411646" y="6005960"/>
                  <a:pt x="5411646" y="6061612"/>
                </a:cubicBezTo>
                <a:cubicBezTo>
                  <a:pt x="5411646" y="6117264"/>
                  <a:pt x="5450145" y="6162378"/>
                  <a:pt x="5497633" y="6162378"/>
                </a:cubicBezTo>
                <a:cubicBezTo>
                  <a:pt x="5545122" y="6162378"/>
                  <a:pt x="5583620" y="6117264"/>
                  <a:pt x="5583620" y="6061612"/>
                </a:cubicBezTo>
                <a:cubicBezTo>
                  <a:pt x="5583620" y="6005960"/>
                  <a:pt x="5545122" y="5960845"/>
                  <a:pt x="5497633" y="5960845"/>
                </a:cubicBezTo>
                <a:close/>
                <a:moveTo>
                  <a:pt x="5243703" y="5936662"/>
                </a:moveTo>
                <a:cubicBezTo>
                  <a:pt x="5250670" y="5936662"/>
                  <a:pt x="5257636" y="5936662"/>
                  <a:pt x="5275052" y="5936662"/>
                </a:cubicBezTo>
                <a:cubicBezTo>
                  <a:pt x="5275052" y="5936662"/>
                  <a:pt x="5275052" y="5936662"/>
                  <a:pt x="5292468" y="5936662"/>
                </a:cubicBezTo>
                <a:cubicBezTo>
                  <a:pt x="5323818" y="5936662"/>
                  <a:pt x="5337751" y="5957915"/>
                  <a:pt x="5337751" y="5975626"/>
                </a:cubicBezTo>
                <a:cubicBezTo>
                  <a:pt x="5337751" y="6000420"/>
                  <a:pt x="5320334" y="6014588"/>
                  <a:pt x="5288986" y="6014588"/>
                </a:cubicBezTo>
                <a:cubicBezTo>
                  <a:pt x="5268085" y="6014588"/>
                  <a:pt x="5250670" y="6014588"/>
                  <a:pt x="5243703" y="6014588"/>
                </a:cubicBezTo>
                <a:cubicBezTo>
                  <a:pt x="5243703" y="6014588"/>
                  <a:pt x="5243703" y="6014588"/>
                  <a:pt x="5243703" y="5936662"/>
                </a:cubicBezTo>
                <a:close/>
                <a:moveTo>
                  <a:pt x="5660874" y="5923227"/>
                </a:moveTo>
                <a:cubicBezTo>
                  <a:pt x="5660874" y="5923227"/>
                  <a:pt x="5660874" y="5923227"/>
                  <a:pt x="5629222" y="5930261"/>
                </a:cubicBezTo>
                <a:cubicBezTo>
                  <a:pt x="5625705" y="5930261"/>
                  <a:pt x="5625705" y="5933778"/>
                  <a:pt x="5625705" y="5937295"/>
                </a:cubicBezTo>
                <a:cubicBezTo>
                  <a:pt x="5625705" y="5937295"/>
                  <a:pt x="5625705" y="5937295"/>
                  <a:pt x="5625705" y="5968947"/>
                </a:cubicBezTo>
                <a:cubicBezTo>
                  <a:pt x="5625705" y="5968947"/>
                  <a:pt x="5625705" y="5968947"/>
                  <a:pt x="5608120" y="5968947"/>
                </a:cubicBezTo>
                <a:cubicBezTo>
                  <a:pt x="5604603" y="5968947"/>
                  <a:pt x="5601086" y="5968947"/>
                  <a:pt x="5601086" y="5975981"/>
                </a:cubicBezTo>
                <a:cubicBezTo>
                  <a:pt x="5601086" y="5975981"/>
                  <a:pt x="5601086" y="5975981"/>
                  <a:pt x="5601086" y="6000599"/>
                </a:cubicBezTo>
                <a:cubicBezTo>
                  <a:pt x="5601086" y="6004117"/>
                  <a:pt x="5604603" y="6007633"/>
                  <a:pt x="5608120" y="6007633"/>
                </a:cubicBezTo>
                <a:cubicBezTo>
                  <a:pt x="5608120" y="6007633"/>
                  <a:pt x="5608120" y="6007633"/>
                  <a:pt x="5625705" y="6007633"/>
                </a:cubicBezTo>
                <a:cubicBezTo>
                  <a:pt x="5625705" y="6007633"/>
                  <a:pt x="5625705" y="6007633"/>
                  <a:pt x="5625705" y="6092040"/>
                </a:cubicBezTo>
                <a:cubicBezTo>
                  <a:pt x="5625705" y="6144793"/>
                  <a:pt x="5639772" y="6162378"/>
                  <a:pt x="5681975" y="6162378"/>
                </a:cubicBezTo>
                <a:cubicBezTo>
                  <a:pt x="5692527" y="6162378"/>
                  <a:pt x="5703077" y="6158862"/>
                  <a:pt x="5713628" y="6158862"/>
                </a:cubicBezTo>
                <a:cubicBezTo>
                  <a:pt x="5717145" y="6158862"/>
                  <a:pt x="5720662" y="6155345"/>
                  <a:pt x="5720662" y="6151827"/>
                </a:cubicBezTo>
                <a:cubicBezTo>
                  <a:pt x="5720662" y="6151827"/>
                  <a:pt x="5720662" y="6151827"/>
                  <a:pt x="5720662" y="6127209"/>
                </a:cubicBezTo>
                <a:cubicBezTo>
                  <a:pt x="5720662" y="6123692"/>
                  <a:pt x="5717145" y="6120175"/>
                  <a:pt x="5713628" y="6120175"/>
                </a:cubicBezTo>
                <a:cubicBezTo>
                  <a:pt x="5706595" y="6120175"/>
                  <a:pt x="5696043" y="6120175"/>
                  <a:pt x="5689009" y="6120175"/>
                </a:cubicBezTo>
                <a:cubicBezTo>
                  <a:pt x="5667908" y="6120175"/>
                  <a:pt x="5667908" y="6113141"/>
                  <a:pt x="5667908" y="6085006"/>
                </a:cubicBezTo>
                <a:cubicBezTo>
                  <a:pt x="5667908" y="6085006"/>
                  <a:pt x="5667908" y="6085006"/>
                  <a:pt x="5667908" y="6007633"/>
                </a:cubicBezTo>
                <a:cubicBezTo>
                  <a:pt x="5667908" y="6007633"/>
                  <a:pt x="5667908" y="6007633"/>
                  <a:pt x="5713628" y="6007633"/>
                </a:cubicBezTo>
                <a:cubicBezTo>
                  <a:pt x="5717145" y="6007633"/>
                  <a:pt x="5720662" y="6004117"/>
                  <a:pt x="5720662" y="6000599"/>
                </a:cubicBezTo>
                <a:cubicBezTo>
                  <a:pt x="5720662" y="6000599"/>
                  <a:pt x="5720662" y="6000599"/>
                  <a:pt x="5720662" y="5975981"/>
                </a:cubicBezTo>
                <a:cubicBezTo>
                  <a:pt x="5720662" y="5968947"/>
                  <a:pt x="5717145" y="5968947"/>
                  <a:pt x="5713628" y="5968947"/>
                </a:cubicBezTo>
                <a:cubicBezTo>
                  <a:pt x="5713628" y="5968947"/>
                  <a:pt x="5713628" y="5968947"/>
                  <a:pt x="5667908" y="5968947"/>
                </a:cubicBezTo>
                <a:cubicBezTo>
                  <a:pt x="5667908" y="5968947"/>
                  <a:pt x="5667908" y="5968947"/>
                  <a:pt x="5667908" y="5930261"/>
                </a:cubicBezTo>
                <a:cubicBezTo>
                  <a:pt x="5667908" y="5926744"/>
                  <a:pt x="5667908" y="5926744"/>
                  <a:pt x="5664391" y="5923227"/>
                </a:cubicBezTo>
                <a:cubicBezTo>
                  <a:pt x="5664391" y="5923227"/>
                  <a:pt x="5660874" y="5923227"/>
                  <a:pt x="5660874" y="5923227"/>
                </a:cubicBezTo>
                <a:close/>
                <a:moveTo>
                  <a:pt x="5285479" y="5895013"/>
                </a:moveTo>
                <a:cubicBezTo>
                  <a:pt x="5274985" y="5895013"/>
                  <a:pt x="5243501" y="5895013"/>
                  <a:pt x="5205019" y="5898524"/>
                </a:cubicBezTo>
                <a:cubicBezTo>
                  <a:pt x="5201521" y="5898524"/>
                  <a:pt x="5198022" y="5902035"/>
                  <a:pt x="5198022" y="5905546"/>
                </a:cubicBezTo>
                <a:cubicBezTo>
                  <a:pt x="5198022" y="5905546"/>
                  <a:pt x="5198022" y="5905546"/>
                  <a:pt x="5198022" y="6151326"/>
                </a:cubicBezTo>
                <a:cubicBezTo>
                  <a:pt x="5198022" y="6154837"/>
                  <a:pt x="5201521" y="6158348"/>
                  <a:pt x="5205019" y="6158348"/>
                </a:cubicBezTo>
                <a:cubicBezTo>
                  <a:pt x="5205019" y="6158348"/>
                  <a:pt x="5205019" y="6158348"/>
                  <a:pt x="5236504" y="6158348"/>
                </a:cubicBezTo>
                <a:cubicBezTo>
                  <a:pt x="5240002" y="6158348"/>
                  <a:pt x="5243501" y="6154837"/>
                  <a:pt x="5243501" y="6151326"/>
                </a:cubicBezTo>
                <a:cubicBezTo>
                  <a:pt x="5243501" y="6151326"/>
                  <a:pt x="5243501" y="6151326"/>
                  <a:pt x="5243501" y="6053014"/>
                </a:cubicBezTo>
                <a:cubicBezTo>
                  <a:pt x="5253995" y="6056525"/>
                  <a:pt x="5271486" y="6056525"/>
                  <a:pt x="5292476" y="6056525"/>
                </a:cubicBezTo>
                <a:cubicBezTo>
                  <a:pt x="5292476" y="6056525"/>
                  <a:pt x="5292476" y="6056525"/>
                  <a:pt x="5337954" y="6154837"/>
                </a:cubicBezTo>
                <a:cubicBezTo>
                  <a:pt x="5337954" y="6154837"/>
                  <a:pt x="5341452" y="6158348"/>
                  <a:pt x="5344951" y="6158348"/>
                </a:cubicBezTo>
                <a:cubicBezTo>
                  <a:pt x="5344951" y="6158348"/>
                  <a:pt x="5344951" y="6158348"/>
                  <a:pt x="5376435" y="6158348"/>
                </a:cubicBezTo>
                <a:cubicBezTo>
                  <a:pt x="5379934" y="6158348"/>
                  <a:pt x="5383431" y="6154837"/>
                  <a:pt x="5383431" y="6154837"/>
                </a:cubicBezTo>
                <a:cubicBezTo>
                  <a:pt x="5383431" y="6151326"/>
                  <a:pt x="5383431" y="6151326"/>
                  <a:pt x="5383431" y="6147815"/>
                </a:cubicBezTo>
                <a:lnTo>
                  <a:pt x="5337954" y="6042481"/>
                </a:lnTo>
                <a:cubicBezTo>
                  <a:pt x="5369438" y="6028436"/>
                  <a:pt x="5383431" y="6007369"/>
                  <a:pt x="5383431" y="5975769"/>
                </a:cubicBezTo>
                <a:cubicBezTo>
                  <a:pt x="5383431" y="5937146"/>
                  <a:pt x="5365940" y="5895013"/>
                  <a:pt x="5292476" y="5895013"/>
                </a:cubicBezTo>
                <a:cubicBezTo>
                  <a:pt x="5292476" y="5895013"/>
                  <a:pt x="5288978" y="5895013"/>
                  <a:pt x="5285479" y="5895013"/>
                </a:cubicBezTo>
                <a:close/>
                <a:moveTo>
                  <a:pt x="6840997" y="5864091"/>
                </a:moveTo>
                <a:cubicBezTo>
                  <a:pt x="6843176" y="5864532"/>
                  <a:pt x="6845791" y="5866295"/>
                  <a:pt x="6847534" y="5869822"/>
                </a:cubicBezTo>
                <a:cubicBezTo>
                  <a:pt x="6903309" y="5926252"/>
                  <a:pt x="6931196" y="6017949"/>
                  <a:pt x="6910281" y="6109646"/>
                </a:cubicBezTo>
                <a:cubicBezTo>
                  <a:pt x="6910281" y="6113173"/>
                  <a:pt x="6906795" y="6116699"/>
                  <a:pt x="6899823" y="6113173"/>
                </a:cubicBezTo>
                <a:cubicBezTo>
                  <a:pt x="6899823" y="6113173"/>
                  <a:pt x="6899823" y="6113173"/>
                  <a:pt x="6861478" y="6102592"/>
                </a:cubicBezTo>
                <a:cubicBezTo>
                  <a:pt x="6857992" y="6102592"/>
                  <a:pt x="6854506" y="6099065"/>
                  <a:pt x="6854506" y="6092012"/>
                </a:cubicBezTo>
                <a:cubicBezTo>
                  <a:pt x="6868450" y="6017949"/>
                  <a:pt x="6851020" y="5957992"/>
                  <a:pt x="6809188" y="5912144"/>
                </a:cubicBezTo>
                <a:cubicBezTo>
                  <a:pt x="6802216" y="5908618"/>
                  <a:pt x="6802216" y="5901563"/>
                  <a:pt x="6809188" y="5898037"/>
                </a:cubicBezTo>
                <a:cubicBezTo>
                  <a:pt x="6809188" y="5898037"/>
                  <a:pt x="6809188" y="5898037"/>
                  <a:pt x="6837075" y="5866295"/>
                </a:cubicBezTo>
                <a:cubicBezTo>
                  <a:pt x="6837075" y="5864532"/>
                  <a:pt x="6838819" y="5863650"/>
                  <a:pt x="6840997" y="5864091"/>
                </a:cubicBezTo>
                <a:close/>
                <a:moveTo>
                  <a:pt x="6460734" y="5864091"/>
                </a:moveTo>
                <a:cubicBezTo>
                  <a:pt x="6462935" y="5863650"/>
                  <a:pt x="6464696" y="5864532"/>
                  <a:pt x="6464696" y="5866295"/>
                </a:cubicBezTo>
                <a:cubicBezTo>
                  <a:pt x="6464696" y="5866295"/>
                  <a:pt x="6464696" y="5866295"/>
                  <a:pt x="6496396" y="5898037"/>
                </a:cubicBezTo>
                <a:cubicBezTo>
                  <a:pt x="6499919" y="5901563"/>
                  <a:pt x="6499919" y="5908618"/>
                  <a:pt x="6492874" y="5912144"/>
                </a:cubicBezTo>
                <a:cubicBezTo>
                  <a:pt x="6450607" y="5957992"/>
                  <a:pt x="6432995" y="6017949"/>
                  <a:pt x="6447085" y="6092012"/>
                </a:cubicBezTo>
                <a:cubicBezTo>
                  <a:pt x="6447085" y="6099065"/>
                  <a:pt x="6443563" y="6102592"/>
                  <a:pt x="6440040" y="6102592"/>
                </a:cubicBezTo>
                <a:cubicBezTo>
                  <a:pt x="6440040" y="6102592"/>
                  <a:pt x="6440040" y="6102592"/>
                  <a:pt x="6401295" y="6113173"/>
                </a:cubicBezTo>
                <a:cubicBezTo>
                  <a:pt x="6394251" y="6116699"/>
                  <a:pt x="6390728" y="6113173"/>
                  <a:pt x="6390728" y="6109646"/>
                </a:cubicBezTo>
                <a:cubicBezTo>
                  <a:pt x="6369595" y="6017949"/>
                  <a:pt x="6397773" y="5926252"/>
                  <a:pt x="6454129" y="5869822"/>
                </a:cubicBezTo>
                <a:cubicBezTo>
                  <a:pt x="6455890" y="5866295"/>
                  <a:pt x="6458533" y="5864532"/>
                  <a:pt x="6460734" y="5864091"/>
                </a:cubicBezTo>
                <a:close/>
                <a:moveTo>
                  <a:pt x="6679416" y="5858737"/>
                </a:moveTo>
                <a:cubicBezTo>
                  <a:pt x="6682909" y="5858737"/>
                  <a:pt x="6682909" y="5858737"/>
                  <a:pt x="6686403" y="5858737"/>
                </a:cubicBezTo>
                <a:cubicBezTo>
                  <a:pt x="6731814" y="5869333"/>
                  <a:pt x="6763254" y="5886990"/>
                  <a:pt x="6794693" y="5922306"/>
                </a:cubicBezTo>
                <a:cubicBezTo>
                  <a:pt x="6798186" y="5925838"/>
                  <a:pt x="6798186" y="5925838"/>
                  <a:pt x="6798186" y="5929370"/>
                </a:cubicBezTo>
                <a:cubicBezTo>
                  <a:pt x="6798186" y="5932901"/>
                  <a:pt x="6794693" y="5932901"/>
                  <a:pt x="6791199" y="5936433"/>
                </a:cubicBezTo>
                <a:cubicBezTo>
                  <a:pt x="6791199" y="5936433"/>
                  <a:pt x="6791199" y="5936433"/>
                  <a:pt x="6700376" y="5982344"/>
                </a:cubicBezTo>
                <a:cubicBezTo>
                  <a:pt x="6696882" y="5982344"/>
                  <a:pt x="6693389" y="5982344"/>
                  <a:pt x="6689896" y="5982344"/>
                </a:cubicBezTo>
                <a:cubicBezTo>
                  <a:pt x="6686403" y="5978812"/>
                  <a:pt x="6686403" y="5975280"/>
                  <a:pt x="6682909" y="5971749"/>
                </a:cubicBezTo>
                <a:cubicBezTo>
                  <a:pt x="6682909" y="5971749"/>
                  <a:pt x="6682909" y="5971749"/>
                  <a:pt x="6675923" y="5869333"/>
                </a:cubicBezTo>
                <a:cubicBezTo>
                  <a:pt x="6675923" y="5865801"/>
                  <a:pt x="6675923" y="5862269"/>
                  <a:pt x="6679416" y="5858737"/>
                </a:cubicBezTo>
                <a:close/>
                <a:moveTo>
                  <a:pt x="6615733" y="5858737"/>
                </a:moveTo>
                <a:cubicBezTo>
                  <a:pt x="6619226" y="5858737"/>
                  <a:pt x="6619226" y="5858737"/>
                  <a:pt x="6622719" y="5858737"/>
                </a:cubicBezTo>
                <a:cubicBezTo>
                  <a:pt x="6622719" y="5862269"/>
                  <a:pt x="6626212" y="5865801"/>
                  <a:pt x="6626212" y="5869333"/>
                </a:cubicBezTo>
                <a:cubicBezTo>
                  <a:pt x="6626212" y="5869333"/>
                  <a:pt x="6626212" y="5869333"/>
                  <a:pt x="6615733" y="5975280"/>
                </a:cubicBezTo>
                <a:cubicBezTo>
                  <a:pt x="6615733" y="5978812"/>
                  <a:pt x="6615733" y="5982344"/>
                  <a:pt x="6612239" y="5982344"/>
                </a:cubicBezTo>
                <a:cubicBezTo>
                  <a:pt x="6608746" y="5982344"/>
                  <a:pt x="6605253" y="5982344"/>
                  <a:pt x="6601760" y="5982344"/>
                </a:cubicBezTo>
                <a:cubicBezTo>
                  <a:pt x="6601760" y="5982344"/>
                  <a:pt x="6601760" y="5982344"/>
                  <a:pt x="6510935" y="5936433"/>
                </a:cubicBezTo>
                <a:cubicBezTo>
                  <a:pt x="6507443" y="5936433"/>
                  <a:pt x="6503949" y="5932901"/>
                  <a:pt x="6503949" y="5929370"/>
                </a:cubicBezTo>
                <a:cubicBezTo>
                  <a:pt x="6503949" y="5929370"/>
                  <a:pt x="6503949" y="5925838"/>
                  <a:pt x="6507443" y="5922306"/>
                </a:cubicBezTo>
                <a:cubicBezTo>
                  <a:pt x="6538881" y="5890522"/>
                  <a:pt x="6570321" y="5869333"/>
                  <a:pt x="6615733" y="5858737"/>
                </a:cubicBezTo>
                <a:close/>
                <a:moveTo>
                  <a:pt x="6534583" y="5823805"/>
                </a:moveTo>
                <a:cubicBezTo>
                  <a:pt x="6538076" y="5823805"/>
                  <a:pt x="6541569" y="5827500"/>
                  <a:pt x="6541569" y="5831195"/>
                </a:cubicBezTo>
                <a:cubicBezTo>
                  <a:pt x="6541569" y="5834890"/>
                  <a:pt x="6541569" y="5834890"/>
                  <a:pt x="6538076" y="5834890"/>
                </a:cubicBezTo>
                <a:cubicBezTo>
                  <a:pt x="6538076" y="5834890"/>
                  <a:pt x="6538076" y="5834890"/>
                  <a:pt x="6531089" y="5838585"/>
                </a:cubicBezTo>
                <a:cubicBezTo>
                  <a:pt x="6531089" y="5838585"/>
                  <a:pt x="6531089" y="5838585"/>
                  <a:pt x="6527596" y="5831195"/>
                </a:cubicBezTo>
                <a:cubicBezTo>
                  <a:pt x="6527596" y="5831195"/>
                  <a:pt x="6527596" y="5831195"/>
                  <a:pt x="6524103" y="5831195"/>
                </a:cubicBezTo>
                <a:cubicBezTo>
                  <a:pt x="6527596" y="5827500"/>
                  <a:pt x="6531089" y="5827500"/>
                  <a:pt x="6534583" y="5823805"/>
                </a:cubicBezTo>
                <a:close/>
                <a:moveTo>
                  <a:pt x="6531109" y="5816608"/>
                </a:moveTo>
                <a:cubicBezTo>
                  <a:pt x="6527557" y="5820158"/>
                  <a:pt x="6520456" y="5823710"/>
                  <a:pt x="6513354" y="5827260"/>
                </a:cubicBezTo>
                <a:cubicBezTo>
                  <a:pt x="6513354" y="5827260"/>
                  <a:pt x="6513354" y="5827260"/>
                  <a:pt x="6516905" y="5830811"/>
                </a:cubicBezTo>
                <a:lnTo>
                  <a:pt x="6534660" y="5862769"/>
                </a:lnTo>
                <a:cubicBezTo>
                  <a:pt x="6538210" y="5862769"/>
                  <a:pt x="6538210" y="5859217"/>
                  <a:pt x="6541761" y="5859217"/>
                </a:cubicBezTo>
                <a:cubicBezTo>
                  <a:pt x="6541761" y="5859217"/>
                  <a:pt x="6541761" y="5859217"/>
                  <a:pt x="6534660" y="5845014"/>
                </a:cubicBezTo>
                <a:cubicBezTo>
                  <a:pt x="6534660" y="5845014"/>
                  <a:pt x="6534660" y="5845014"/>
                  <a:pt x="6541761" y="5841464"/>
                </a:cubicBezTo>
                <a:cubicBezTo>
                  <a:pt x="6541761" y="5841464"/>
                  <a:pt x="6541761" y="5841464"/>
                  <a:pt x="6555964" y="5852116"/>
                </a:cubicBezTo>
                <a:cubicBezTo>
                  <a:pt x="6559516" y="5848565"/>
                  <a:pt x="6559516" y="5848565"/>
                  <a:pt x="6563066" y="5848565"/>
                </a:cubicBezTo>
                <a:cubicBezTo>
                  <a:pt x="6563066" y="5848565"/>
                  <a:pt x="6563066" y="5848565"/>
                  <a:pt x="6548863" y="5834362"/>
                </a:cubicBezTo>
                <a:cubicBezTo>
                  <a:pt x="6548863" y="5834362"/>
                  <a:pt x="6548863" y="5834362"/>
                  <a:pt x="6548863" y="5830811"/>
                </a:cubicBezTo>
                <a:cubicBezTo>
                  <a:pt x="6552413" y="5823710"/>
                  <a:pt x="6541761" y="5813057"/>
                  <a:pt x="6531109" y="5816608"/>
                </a:cubicBezTo>
                <a:close/>
                <a:moveTo>
                  <a:pt x="6752016" y="5810370"/>
                </a:moveTo>
                <a:cubicBezTo>
                  <a:pt x="6755559" y="5834554"/>
                  <a:pt x="6755559" y="5834554"/>
                  <a:pt x="6755559" y="5834554"/>
                </a:cubicBezTo>
                <a:cubicBezTo>
                  <a:pt x="6748474" y="5851828"/>
                  <a:pt x="6748474" y="5851828"/>
                  <a:pt x="6748474" y="5851828"/>
                </a:cubicBezTo>
                <a:lnTo>
                  <a:pt x="6755559" y="5858737"/>
                </a:lnTo>
                <a:cubicBezTo>
                  <a:pt x="6762643" y="5841463"/>
                  <a:pt x="6762643" y="5841463"/>
                  <a:pt x="6762643" y="5841463"/>
                </a:cubicBezTo>
                <a:cubicBezTo>
                  <a:pt x="6787438" y="5827644"/>
                  <a:pt x="6787438" y="5827644"/>
                  <a:pt x="6787438" y="5827644"/>
                </a:cubicBezTo>
                <a:cubicBezTo>
                  <a:pt x="6787438" y="5827644"/>
                  <a:pt x="6783896" y="5824189"/>
                  <a:pt x="6780354" y="5824189"/>
                </a:cubicBezTo>
                <a:cubicBezTo>
                  <a:pt x="6762643" y="5831099"/>
                  <a:pt x="6762643" y="5831099"/>
                  <a:pt x="6762643" y="5831099"/>
                </a:cubicBezTo>
                <a:cubicBezTo>
                  <a:pt x="6759101" y="5813824"/>
                  <a:pt x="6759101" y="5813824"/>
                  <a:pt x="6759101" y="5813824"/>
                </a:cubicBezTo>
                <a:cubicBezTo>
                  <a:pt x="6755559" y="5810370"/>
                  <a:pt x="6755559" y="5810370"/>
                  <a:pt x="6752016" y="5810370"/>
                </a:cubicBezTo>
                <a:close/>
                <a:moveTo>
                  <a:pt x="6717036" y="5806340"/>
                </a:moveTo>
                <a:cubicBezTo>
                  <a:pt x="6720529" y="5806340"/>
                  <a:pt x="6724022" y="5806340"/>
                  <a:pt x="6727516" y="5809699"/>
                </a:cubicBezTo>
                <a:cubicBezTo>
                  <a:pt x="6727516" y="5809699"/>
                  <a:pt x="6731009" y="5809699"/>
                  <a:pt x="6731009" y="5813058"/>
                </a:cubicBezTo>
                <a:cubicBezTo>
                  <a:pt x="6731009" y="5816416"/>
                  <a:pt x="6727516" y="5819775"/>
                  <a:pt x="6724022" y="5819775"/>
                </a:cubicBezTo>
                <a:cubicBezTo>
                  <a:pt x="6724022" y="5819775"/>
                  <a:pt x="6724022" y="5819775"/>
                  <a:pt x="6713542" y="5816416"/>
                </a:cubicBezTo>
                <a:lnTo>
                  <a:pt x="6713542" y="5813058"/>
                </a:lnTo>
                <a:cubicBezTo>
                  <a:pt x="6713542" y="5813058"/>
                  <a:pt x="6713542" y="5813058"/>
                  <a:pt x="6717036" y="5806340"/>
                </a:cubicBezTo>
                <a:close/>
                <a:moveTo>
                  <a:pt x="6583891" y="5805835"/>
                </a:moveTo>
                <a:cubicBezTo>
                  <a:pt x="6590945" y="5802308"/>
                  <a:pt x="6597998" y="5809363"/>
                  <a:pt x="6597998" y="5816416"/>
                </a:cubicBezTo>
                <a:cubicBezTo>
                  <a:pt x="6597998" y="5823470"/>
                  <a:pt x="6590945" y="5830523"/>
                  <a:pt x="6583891" y="5830523"/>
                </a:cubicBezTo>
                <a:cubicBezTo>
                  <a:pt x="6576837" y="5830523"/>
                  <a:pt x="6569783" y="5826997"/>
                  <a:pt x="6569783" y="5819943"/>
                </a:cubicBezTo>
                <a:cubicBezTo>
                  <a:pt x="6569783" y="5819943"/>
                  <a:pt x="6569783" y="5819943"/>
                  <a:pt x="6569783" y="5816416"/>
                </a:cubicBezTo>
                <a:cubicBezTo>
                  <a:pt x="6569783" y="5809363"/>
                  <a:pt x="6576837" y="5805835"/>
                  <a:pt x="6583891" y="5805835"/>
                </a:cubicBezTo>
                <a:close/>
                <a:moveTo>
                  <a:pt x="6671893" y="5799621"/>
                </a:moveTo>
                <a:cubicBezTo>
                  <a:pt x="6671893" y="5799621"/>
                  <a:pt x="6671893" y="5799621"/>
                  <a:pt x="6675251" y="5810101"/>
                </a:cubicBezTo>
                <a:cubicBezTo>
                  <a:pt x="6675251" y="5810101"/>
                  <a:pt x="6675251" y="5810101"/>
                  <a:pt x="6678610" y="5817088"/>
                </a:cubicBezTo>
                <a:cubicBezTo>
                  <a:pt x="6675251" y="5817088"/>
                  <a:pt x="6668534" y="5817088"/>
                  <a:pt x="6665174" y="5817088"/>
                </a:cubicBezTo>
                <a:lnTo>
                  <a:pt x="6668534" y="5810101"/>
                </a:lnTo>
                <a:cubicBezTo>
                  <a:pt x="6668534" y="5810101"/>
                  <a:pt x="6668534" y="5810101"/>
                  <a:pt x="6671893" y="5799621"/>
                </a:cubicBezTo>
                <a:close/>
                <a:moveTo>
                  <a:pt x="6580420" y="5799105"/>
                </a:moveTo>
                <a:cubicBezTo>
                  <a:pt x="6570007" y="5799105"/>
                  <a:pt x="6563065" y="5806133"/>
                  <a:pt x="6563065" y="5816675"/>
                </a:cubicBezTo>
                <a:cubicBezTo>
                  <a:pt x="6563065" y="5820188"/>
                  <a:pt x="6563065" y="5820188"/>
                  <a:pt x="6563065" y="5820188"/>
                </a:cubicBezTo>
                <a:cubicBezTo>
                  <a:pt x="6563065" y="5830730"/>
                  <a:pt x="6573477" y="5841272"/>
                  <a:pt x="6583891" y="5837758"/>
                </a:cubicBezTo>
                <a:cubicBezTo>
                  <a:pt x="6597774" y="5837758"/>
                  <a:pt x="6604715" y="5830730"/>
                  <a:pt x="6604715" y="5816675"/>
                </a:cubicBezTo>
                <a:cubicBezTo>
                  <a:pt x="6604715" y="5806133"/>
                  <a:pt x="6594303" y="5795591"/>
                  <a:pt x="6580420" y="5799105"/>
                </a:cubicBezTo>
                <a:close/>
                <a:moveTo>
                  <a:pt x="6710733" y="5795591"/>
                </a:moveTo>
                <a:cubicBezTo>
                  <a:pt x="6710733" y="5795591"/>
                  <a:pt x="6710733" y="5795591"/>
                  <a:pt x="6707191" y="5813345"/>
                </a:cubicBezTo>
                <a:cubicBezTo>
                  <a:pt x="6707191" y="5813345"/>
                  <a:pt x="6707191" y="5813345"/>
                  <a:pt x="6700107" y="5834650"/>
                </a:cubicBezTo>
                <a:cubicBezTo>
                  <a:pt x="6703649" y="5838201"/>
                  <a:pt x="6707191" y="5838201"/>
                  <a:pt x="6710733" y="5838201"/>
                </a:cubicBezTo>
                <a:lnTo>
                  <a:pt x="6714275" y="5823998"/>
                </a:lnTo>
                <a:cubicBezTo>
                  <a:pt x="6714275" y="5823998"/>
                  <a:pt x="6714275" y="5823998"/>
                  <a:pt x="6721360" y="5823998"/>
                </a:cubicBezTo>
                <a:cubicBezTo>
                  <a:pt x="6721360" y="5823998"/>
                  <a:pt x="6721360" y="5823998"/>
                  <a:pt x="6724902" y="5841752"/>
                </a:cubicBezTo>
                <a:cubicBezTo>
                  <a:pt x="6728443" y="5845303"/>
                  <a:pt x="6728443" y="5845303"/>
                  <a:pt x="6731986" y="5845303"/>
                </a:cubicBezTo>
                <a:cubicBezTo>
                  <a:pt x="6731986" y="5845303"/>
                  <a:pt x="6731986" y="5845303"/>
                  <a:pt x="6728443" y="5827549"/>
                </a:cubicBezTo>
                <a:cubicBezTo>
                  <a:pt x="6735528" y="5823998"/>
                  <a:pt x="6739070" y="5816896"/>
                  <a:pt x="6739070" y="5813345"/>
                </a:cubicBezTo>
                <a:cubicBezTo>
                  <a:pt x="6739070" y="5806244"/>
                  <a:pt x="6735528" y="5802693"/>
                  <a:pt x="6731986" y="5802693"/>
                </a:cubicBezTo>
                <a:cubicBezTo>
                  <a:pt x="6724902" y="5799142"/>
                  <a:pt x="6717817" y="5795591"/>
                  <a:pt x="6710733" y="5795591"/>
                </a:cubicBezTo>
                <a:close/>
                <a:moveTo>
                  <a:pt x="6668106" y="5788873"/>
                </a:moveTo>
                <a:cubicBezTo>
                  <a:pt x="6668106" y="5788873"/>
                  <a:pt x="6668106" y="5788873"/>
                  <a:pt x="6661022" y="5809957"/>
                </a:cubicBezTo>
                <a:cubicBezTo>
                  <a:pt x="6661022" y="5809957"/>
                  <a:pt x="6661022" y="5809957"/>
                  <a:pt x="6650396" y="5831040"/>
                </a:cubicBezTo>
                <a:cubicBezTo>
                  <a:pt x="6653938" y="5831040"/>
                  <a:pt x="6653938" y="5831040"/>
                  <a:pt x="6657481" y="5831040"/>
                </a:cubicBezTo>
                <a:lnTo>
                  <a:pt x="6661022" y="5824012"/>
                </a:lnTo>
                <a:cubicBezTo>
                  <a:pt x="6668106" y="5824012"/>
                  <a:pt x="6671649" y="5824012"/>
                  <a:pt x="6678733" y="5824012"/>
                </a:cubicBezTo>
                <a:cubicBezTo>
                  <a:pt x="6678733" y="5824012"/>
                  <a:pt x="6678733" y="5824012"/>
                  <a:pt x="6682275" y="5831040"/>
                </a:cubicBezTo>
                <a:cubicBezTo>
                  <a:pt x="6685817" y="5831040"/>
                  <a:pt x="6685817" y="5834554"/>
                  <a:pt x="6689359" y="5834554"/>
                </a:cubicBezTo>
                <a:cubicBezTo>
                  <a:pt x="6689359" y="5834554"/>
                  <a:pt x="6689359" y="5834554"/>
                  <a:pt x="6682275" y="5809957"/>
                </a:cubicBezTo>
                <a:cubicBezTo>
                  <a:pt x="6682275" y="5809957"/>
                  <a:pt x="6682275" y="5809957"/>
                  <a:pt x="6678733" y="5788873"/>
                </a:cubicBezTo>
                <a:cubicBezTo>
                  <a:pt x="6678733" y="5788873"/>
                  <a:pt x="6678733" y="5788873"/>
                  <a:pt x="6668106" y="5788873"/>
                </a:cubicBezTo>
                <a:close/>
                <a:moveTo>
                  <a:pt x="6647709" y="5788873"/>
                </a:moveTo>
                <a:cubicBezTo>
                  <a:pt x="6629999" y="5788873"/>
                  <a:pt x="6622914" y="5788873"/>
                  <a:pt x="6608746" y="5792344"/>
                </a:cubicBezTo>
                <a:cubicBezTo>
                  <a:pt x="6608746" y="5799285"/>
                  <a:pt x="6608746" y="5799285"/>
                  <a:pt x="6608746" y="5799285"/>
                </a:cubicBezTo>
                <a:lnTo>
                  <a:pt x="6622914" y="5795815"/>
                </a:lnTo>
                <a:cubicBezTo>
                  <a:pt x="6626456" y="5830523"/>
                  <a:pt x="6626456" y="5830523"/>
                  <a:pt x="6626456" y="5830523"/>
                </a:cubicBezTo>
                <a:cubicBezTo>
                  <a:pt x="6637082" y="5830523"/>
                  <a:pt x="6637082" y="5830523"/>
                  <a:pt x="6637082" y="5830523"/>
                </a:cubicBezTo>
                <a:cubicBezTo>
                  <a:pt x="6633540" y="5795815"/>
                  <a:pt x="6633540" y="5795815"/>
                  <a:pt x="6633540" y="5795815"/>
                </a:cubicBezTo>
                <a:cubicBezTo>
                  <a:pt x="6647709" y="5795815"/>
                  <a:pt x="6647709" y="5795815"/>
                  <a:pt x="6647709" y="5795815"/>
                </a:cubicBezTo>
                <a:cubicBezTo>
                  <a:pt x="6647709" y="5788873"/>
                  <a:pt x="6647709" y="5788873"/>
                  <a:pt x="6647709" y="5788873"/>
                </a:cubicBezTo>
                <a:close/>
                <a:moveTo>
                  <a:pt x="6198068" y="5788872"/>
                </a:moveTo>
                <a:cubicBezTo>
                  <a:pt x="6215982" y="5788872"/>
                  <a:pt x="6223148" y="5806339"/>
                  <a:pt x="6223148" y="5823804"/>
                </a:cubicBezTo>
                <a:lnTo>
                  <a:pt x="6169406" y="5823804"/>
                </a:lnTo>
                <a:cubicBezTo>
                  <a:pt x="6169406" y="5806339"/>
                  <a:pt x="6180154" y="5788872"/>
                  <a:pt x="6198068" y="5788872"/>
                </a:cubicBezTo>
                <a:close/>
                <a:moveTo>
                  <a:pt x="6650396" y="5782156"/>
                </a:moveTo>
                <a:cubicBezTo>
                  <a:pt x="6713570" y="5782156"/>
                  <a:pt x="6769725" y="5803115"/>
                  <a:pt x="6815350" y="5838047"/>
                </a:cubicBezTo>
                <a:cubicBezTo>
                  <a:pt x="6822370" y="5845034"/>
                  <a:pt x="6822370" y="5848527"/>
                  <a:pt x="6818860" y="5852020"/>
                </a:cubicBezTo>
                <a:cubicBezTo>
                  <a:pt x="6818860" y="5852020"/>
                  <a:pt x="6818860" y="5852020"/>
                  <a:pt x="6790783" y="5883460"/>
                </a:cubicBezTo>
                <a:cubicBezTo>
                  <a:pt x="6787273" y="5886952"/>
                  <a:pt x="6783764" y="5886952"/>
                  <a:pt x="6776744" y="5883460"/>
                </a:cubicBezTo>
                <a:cubicBezTo>
                  <a:pt x="6741648" y="5855514"/>
                  <a:pt x="6696021" y="5838047"/>
                  <a:pt x="6650396" y="5838047"/>
                </a:cubicBezTo>
                <a:cubicBezTo>
                  <a:pt x="6601261" y="5838047"/>
                  <a:pt x="6559145" y="5855514"/>
                  <a:pt x="6524048" y="5883460"/>
                </a:cubicBezTo>
                <a:cubicBezTo>
                  <a:pt x="6517028" y="5886952"/>
                  <a:pt x="6513519" y="5886952"/>
                  <a:pt x="6510010" y="5883460"/>
                </a:cubicBezTo>
                <a:cubicBezTo>
                  <a:pt x="6510010" y="5883460"/>
                  <a:pt x="6510010" y="5883460"/>
                  <a:pt x="6481932" y="5852020"/>
                </a:cubicBezTo>
                <a:cubicBezTo>
                  <a:pt x="6478422" y="5848527"/>
                  <a:pt x="6478422" y="5845034"/>
                  <a:pt x="6485442" y="5838047"/>
                </a:cubicBezTo>
                <a:cubicBezTo>
                  <a:pt x="6531067" y="5803115"/>
                  <a:pt x="6587222" y="5782156"/>
                  <a:pt x="6650396" y="5782156"/>
                </a:cubicBezTo>
                <a:close/>
                <a:moveTo>
                  <a:pt x="6198292" y="5782155"/>
                </a:moveTo>
                <a:cubicBezTo>
                  <a:pt x="6173924" y="5782155"/>
                  <a:pt x="6160001" y="5799669"/>
                  <a:pt x="6160001" y="5831195"/>
                </a:cubicBezTo>
                <a:cubicBezTo>
                  <a:pt x="6160001" y="5859217"/>
                  <a:pt x="6170443" y="5880234"/>
                  <a:pt x="6201773" y="5880234"/>
                </a:cubicBezTo>
                <a:cubicBezTo>
                  <a:pt x="6208735" y="5880234"/>
                  <a:pt x="6222659" y="5876731"/>
                  <a:pt x="6229621" y="5873228"/>
                </a:cubicBezTo>
                <a:lnTo>
                  <a:pt x="6229621" y="5862720"/>
                </a:lnTo>
                <a:cubicBezTo>
                  <a:pt x="6222659" y="5866223"/>
                  <a:pt x="6212216" y="5869725"/>
                  <a:pt x="6201773" y="5869725"/>
                </a:cubicBezTo>
                <a:cubicBezTo>
                  <a:pt x="6180887" y="5869725"/>
                  <a:pt x="6170443" y="5852211"/>
                  <a:pt x="6170443" y="5834698"/>
                </a:cubicBezTo>
                <a:cubicBezTo>
                  <a:pt x="6170443" y="5834698"/>
                  <a:pt x="6170443" y="5834698"/>
                  <a:pt x="6236583" y="5834698"/>
                </a:cubicBezTo>
                <a:cubicBezTo>
                  <a:pt x="6236583" y="5834698"/>
                  <a:pt x="6236583" y="5834698"/>
                  <a:pt x="6236583" y="5827692"/>
                </a:cubicBezTo>
                <a:cubicBezTo>
                  <a:pt x="6236583" y="5803172"/>
                  <a:pt x="6226140" y="5782155"/>
                  <a:pt x="6198292" y="5782155"/>
                </a:cubicBezTo>
                <a:close/>
                <a:moveTo>
                  <a:pt x="5949064" y="5745879"/>
                </a:moveTo>
                <a:lnTo>
                  <a:pt x="5949064" y="5756627"/>
                </a:lnTo>
                <a:lnTo>
                  <a:pt x="5988028" y="5756627"/>
                </a:lnTo>
                <a:lnTo>
                  <a:pt x="5988028" y="5876203"/>
                </a:lnTo>
                <a:lnTo>
                  <a:pt x="6001464" y="5876203"/>
                </a:lnTo>
                <a:lnTo>
                  <a:pt x="6001464" y="5756627"/>
                </a:lnTo>
                <a:lnTo>
                  <a:pt x="6040426" y="5756627"/>
                </a:lnTo>
                <a:lnTo>
                  <a:pt x="6040426" y="5745879"/>
                </a:lnTo>
                <a:close/>
                <a:moveTo>
                  <a:pt x="6061922" y="5735130"/>
                </a:moveTo>
                <a:lnTo>
                  <a:pt x="6061922" y="5876203"/>
                </a:lnTo>
                <a:cubicBezTo>
                  <a:pt x="6061922" y="5876203"/>
                  <a:pt x="6061922" y="5876203"/>
                  <a:pt x="6072287" y="5876203"/>
                </a:cubicBezTo>
                <a:cubicBezTo>
                  <a:pt x="6072287" y="5876203"/>
                  <a:pt x="6072287" y="5876203"/>
                  <a:pt x="6072287" y="5826827"/>
                </a:cubicBezTo>
                <a:cubicBezTo>
                  <a:pt x="6072287" y="5809193"/>
                  <a:pt x="6079197" y="5788033"/>
                  <a:pt x="6099926" y="5788033"/>
                </a:cubicBezTo>
                <a:cubicBezTo>
                  <a:pt x="6120655" y="5788033"/>
                  <a:pt x="6120655" y="5802140"/>
                  <a:pt x="6120655" y="5819774"/>
                </a:cubicBezTo>
                <a:cubicBezTo>
                  <a:pt x="6120655" y="5819774"/>
                  <a:pt x="6120655" y="5819774"/>
                  <a:pt x="6120655" y="5876203"/>
                </a:cubicBezTo>
                <a:cubicBezTo>
                  <a:pt x="6120655" y="5876203"/>
                  <a:pt x="6120655" y="5876203"/>
                  <a:pt x="6134474" y="5876203"/>
                </a:cubicBezTo>
                <a:cubicBezTo>
                  <a:pt x="6134474" y="5876203"/>
                  <a:pt x="6134474" y="5876203"/>
                  <a:pt x="6134474" y="5819774"/>
                </a:cubicBezTo>
                <a:cubicBezTo>
                  <a:pt x="6134474" y="5795086"/>
                  <a:pt x="6127564" y="5780979"/>
                  <a:pt x="6103380" y="5780979"/>
                </a:cubicBezTo>
                <a:cubicBezTo>
                  <a:pt x="6089561" y="5780979"/>
                  <a:pt x="6079197" y="5788033"/>
                  <a:pt x="6072287" y="5798613"/>
                </a:cubicBezTo>
                <a:cubicBezTo>
                  <a:pt x="6072287" y="5798613"/>
                  <a:pt x="6072287" y="5798613"/>
                  <a:pt x="6072287" y="5735130"/>
                </a:cubicBezTo>
                <a:cubicBezTo>
                  <a:pt x="6072287" y="5735130"/>
                  <a:pt x="6072287" y="5735130"/>
                  <a:pt x="6061922" y="5735130"/>
                </a:cubicBezTo>
                <a:close/>
                <a:moveTo>
                  <a:pt x="6640551" y="5710947"/>
                </a:moveTo>
                <a:cubicBezTo>
                  <a:pt x="6630033" y="5728568"/>
                  <a:pt x="6626527" y="5746189"/>
                  <a:pt x="6626527" y="5763810"/>
                </a:cubicBezTo>
                <a:cubicBezTo>
                  <a:pt x="6623021" y="5763810"/>
                  <a:pt x="6605492" y="5767334"/>
                  <a:pt x="6601987" y="5767334"/>
                </a:cubicBezTo>
                <a:cubicBezTo>
                  <a:pt x="6598480" y="5749713"/>
                  <a:pt x="6587963" y="5732092"/>
                  <a:pt x="6577446" y="5721520"/>
                </a:cubicBezTo>
                <a:cubicBezTo>
                  <a:pt x="6577446" y="5721520"/>
                  <a:pt x="6577446" y="5721520"/>
                  <a:pt x="6573940" y="5721520"/>
                </a:cubicBezTo>
                <a:cubicBezTo>
                  <a:pt x="6566929" y="5721520"/>
                  <a:pt x="6559917" y="5725044"/>
                  <a:pt x="6552905" y="5725044"/>
                </a:cubicBezTo>
                <a:cubicBezTo>
                  <a:pt x="6552905" y="5725044"/>
                  <a:pt x="6552905" y="5725044"/>
                  <a:pt x="6552905" y="5728568"/>
                </a:cubicBezTo>
                <a:cubicBezTo>
                  <a:pt x="6549399" y="5735617"/>
                  <a:pt x="6549399" y="5742665"/>
                  <a:pt x="6549399" y="5753237"/>
                </a:cubicBezTo>
                <a:cubicBezTo>
                  <a:pt x="6549399" y="5763810"/>
                  <a:pt x="6549399" y="5770858"/>
                  <a:pt x="6552905" y="5781431"/>
                </a:cubicBezTo>
                <a:cubicBezTo>
                  <a:pt x="6549399" y="5781431"/>
                  <a:pt x="6531870" y="5788479"/>
                  <a:pt x="6531870" y="5788479"/>
                </a:cubicBezTo>
                <a:cubicBezTo>
                  <a:pt x="6521353" y="5774382"/>
                  <a:pt x="6507329" y="5760286"/>
                  <a:pt x="6493306" y="5753237"/>
                </a:cubicBezTo>
                <a:cubicBezTo>
                  <a:pt x="6486295" y="5753237"/>
                  <a:pt x="6479283" y="5760286"/>
                  <a:pt x="6472271" y="5763810"/>
                </a:cubicBezTo>
                <a:cubicBezTo>
                  <a:pt x="6472271" y="5781431"/>
                  <a:pt x="6475777" y="5799052"/>
                  <a:pt x="6486295" y="5816672"/>
                </a:cubicBezTo>
                <a:cubicBezTo>
                  <a:pt x="6482789" y="5816672"/>
                  <a:pt x="6472271" y="5827245"/>
                  <a:pt x="6468766" y="5827245"/>
                </a:cubicBezTo>
                <a:cubicBezTo>
                  <a:pt x="6458248" y="5816672"/>
                  <a:pt x="6440719" y="5806100"/>
                  <a:pt x="6423190" y="5802576"/>
                </a:cubicBezTo>
                <a:cubicBezTo>
                  <a:pt x="6416178" y="5806100"/>
                  <a:pt x="6409167" y="5813148"/>
                  <a:pt x="6405661" y="5816672"/>
                </a:cubicBezTo>
                <a:cubicBezTo>
                  <a:pt x="6405661" y="5816672"/>
                  <a:pt x="6405661" y="5816672"/>
                  <a:pt x="6405661" y="5820196"/>
                </a:cubicBezTo>
                <a:cubicBezTo>
                  <a:pt x="6409167" y="5834294"/>
                  <a:pt x="6419684" y="5851914"/>
                  <a:pt x="6433707" y="5866011"/>
                </a:cubicBezTo>
                <a:cubicBezTo>
                  <a:pt x="6430202" y="5866011"/>
                  <a:pt x="6419684" y="5883632"/>
                  <a:pt x="6419684" y="5883632"/>
                </a:cubicBezTo>
                <a:cubicBezTo>
                  <a:pt x="6402155" y="5876583"/>
                  <a:pt x="6384626" y="5869535"/>
                  <a:pt x="6367097" y="5869535"/>
                </a:cubicBezTo>
                <a:cubicBezTo>
                  <a:pt x="6363592" y="5876583"/>
                  <a:pt x="6356580" y="5883632"/>
                  <a:pt x="6356580" y="5890680"/>
                </a:cubicBezTo>
                <a:cubicBezTo>
                  <a:pt x="6363592" y="5904777"/>
                  <a:pt x="6377614" y="5918873"/>
                  <a:pt x="6391638" y="5929447"/>
                </a:cubicBezTo>
                <a:cubicBezTo>
                  <a:pt x="6391638" y="5932971"/>
                  <a:pt x="6384626" y="5947067"/>
                  <a:pt x="6384626" y="5950591"/>
                </a:cubicBezTo>
                <a:cubicBezTo>
                  <a:pt x="6367097" y="5943543"/>
                  <a:pt x="6346062" y="5943543"/>
                  <a:pt x="6332039" y="5950591"/>
                </a:cubicBezTo>
                <a:cubicBezTo>
                  <a:pt x="6328533" y="5957640"/>
                  <a:pt x="6325027" y="5964688"/>
                  <a:pt x="6325027" y="5971736"/>
                </a:cubicBezTo>
                <a:cubicBezTo>
                  <a:pt x="6335544" y="5985833"/>
                  <a:pt x="6353073" y="5992881"/>
                  <a:pt x="6370602" y="5999930"/>
                </a:cubicBezTo>
                <a:cubicBezTo>
                  <a:pt x="6370602" y="6003454"/>
                  <a:pt x="6367097" y="6017550"/>
                  <a:pt x="6367097" y="6021074"/>
                </a:cubicBezTo>
                <a:cubicBezTo>
                  <a:pt x="6349568" y="6021074"/>
                  <a:pt x="6332039" y="6028123"/>
                  <a:pt x="6318016" y="6035172"/>
                </a:cubicBezTo>
                <a:cubicBezTo>
                  <a:pt x="6318016" y="6035172"/>
                  <a:pt x="6318016" y="6035172"/>
                  <a:pt x="6314510" y="6035172"/>
                </a:cubicBezTo>
                <a:cubicBezTo>
                  <a:pt x="6314510" y="6038696"/>
                  <a:pt x="6314510" y="6042220"/>
                  <a:pt x="6314510" y="6049268"/>
                </a:cubicBezTo>
                <a:cubicBezTo>
                  <a:pt x="6314510" y="6052792"/>
                  <a:pt x="6314510" y="6056316"/>
                  <a:pt x="6314510" y="6059841"/>
                </a:cubicBezTo>
                <a:cubicBezTo>
                  <a:pt x="6314510" y="6059841"/>
                  <a:pt x="6314510" y="6059841"/>
                  <a:pt x="6318016" y="6059841"/>
                </a:cubicBezTo>
                <a:cubicBezTo>
                  <a:pt x="6332039" y="6070414"/>
                  <a:pt x="6349568" y="6073938"/>
                  <a:pt x="6367097" y="6073938"/>
                </a:cubicBezTo>
                <a:cubicBezTo>
                  <a:pt x="6367097" y="6077462"/>
                  <a:pt x="6370602" y="6095083"/>
                  <a:pt x="6370602" y="6095083"/>
                </a:cubicBezTo>
                <a:cubicBezTo>
                  <a:pt x="6353073" y="6102131"/>
                  <a:pt x="6335544" y="6112703"/>
                  <a:pt x="6325027" y="6123276"/>
                </a:cubicBezTo>
                <a:cubicBezTo>
                  <a:pt x="6325027" y="6123276"/>
                  <a:pt x="6325027" y="6123276"/>
                  <a:pt x="6325027" y="6126800"/>
                </a:cubicBezTo>
                <a:cubicBezTo>
                  <a:pt x="6325027" y="6130325"/>
                  <a:pt x="6328533" y="6140897"/>
                  <a:pt x="6332039" y="6147945"/>
                </a:cubicBezTo>
                <a:cubicBezTo>
                  <a:pt x="6349568" y="6151469"/>
                  <a:pt x="6367097" y="6151469"/>
                  <a:pt x="6384626" y="6147945"/>
                </a:cubicBezTo>
                <a:cubicBezTo>
                  <a:pt x="6384626" y="6147945"/>
                  <a:pt x="6391638" y="6165566"/>
                  <a:pt x="6395143" y="6169091"/>
                </a:cubicBezTo>
                <a:cubicBezTo>
                  <a:pt x="6377614" y="6176139"/>
                  <a:pt x="6363592" y="6190235"/>
                  <a:pt x="6356580" y="6204332"/>
                </a:cubicBezTo>
                <a:cubicBezTo>
                  <a:pt x="6356580" y="6204332"/>
                  <a:pt x="6356580" y="6204332"/>
                  <a:pt x="6356580" y="6207856"/>
                </a:cubicBezTo>
                <a:cubicBezTo>
                  <a:pt x="6360085" y="6211380"/>
                  <a:pt x="6363592" y="6221953"/>
                  <a:pt x="6367097" y="6225477"/>
                </a:cubicBezTo>
                <a:cubicBezTo>
                  <a:pt x="6384626" y="6225477"/>
                  <a:pt x="6402155" y="6221953"/>
                  <a:pt x="6419684" y="6211380"/>
                </a:cubicBezTo>
                <a:cubicBezTo>
                  <a:pt x="6419684" y="6214905"/>
                  <a:pt x="6430202" y="6229001"/>
                  <a:pt x="6433707" y="6232526"/>
                </a:cubicBezTo>
                <a:cubicBezTo>
                  <a:pt x="6419684" y="6243098"/>
                  <a:pt x="6412673" y="6260718"/>
                  <a:pt x="6405661" y="6278340"/>
                </a:cubicBezTo>
                <a:cubicBezTo>
                  <a:pt x="6412673" y="6281864"/>
                  <a:pt x="6416178" y="6288912"/>
                  <a:pt x="6423190" y="6292436"/>
                </a:cubicBezTo>
                <a:cubicBezTo>
                  <a:pt x="6440719" y="6288912"/>
                  <a:pt x="6458248" y="6281864"/>
                  <a:pt x="6468766" y="6267768"/>
                </a:cubicBezTo>
                <a:cubicBezTo>
                  <a:pt x="6472271" y="6267768"/>
                  <a:pt x="6486295" y="6281864"/>
                  <a:pt x="6486295" y="6281864"/>
                </a:cubicBezTo>
                <a:cubicBezTo>
                  <a:pt x="6479283" y="6295960"/>
                  <a:pt x="6475777" y="6317106"/>
                  <a:pt x="6475777" y="6331202"/>
                </a:cubicBezTo>
                <a:cubicBezTo>
                  <a:pt x="6475777" y="6331202"/>
                  <a:pt x="6475777" y="6334727"/>
                  <a:pt x="6475777" y="6334727"/>
                </a:cubicBezTo>
                <a:cubicBezTo>
                  <a:pt x="6479283" y="6338251"/>
                  <a:pt x="6486295" y="6341775"/>
                  <a:pt x="6493306" y="6345299"/>
                </a:cubicBezTo>
                <a:cubicBezTo>
                  <a:pt x="6493306" y="6345299"/>
                  <a:pt x="6493306" y="6345299"/>
                  <a:pt x="6496812" y="6345299"/>
                </a:cubicBezTo>
                <a:cubicBezTo>
                  <a:pt x="6510836" y="6338251"/>
                  <a:pt x="6524858" y="6324154"/>
                  <a:pt x="6531870" y="6306533"/>
                </a:cubicBezTo>
                <a:cubicBezTo>
                  <a:pt x="6535376" y="6310057"/>
                  <a:pt x="6549399" y="6313582"/>
                  <a:pt x="6552905" y="6317106"/>
                </a:cubicBezTo>
                <a:cubicBezTo>
                  <a:pt x="6549399" y="6324154"/>
                  <a:pt x="6549399" y="6334727"/>
                  <a:pt x="6549399" y="6341775"/>
                </a:cubicBezTo>
                <a:cubicBezTo>
                  <a:pt x="6549399" y="6352347"/>
                  <a:pt x="6549399" y="6359396"/>
                  <a:pt x="6552905" y="6369969"/>
                </a:cubicBezTo>
                <a:cubicBezTo>
                  <a:pt x="6559917" y="6373493"/>
                  <a:pt x="6566929" y="6373493"/>
                  <a:pt x="6573940" y="6377017"/>
                </a:cubicBezTo>
                <a:cubicBezTo>
                  <a:pt x="6573940" y="6377017"/>
                  <a:pt x="6573940" y="6377017"/>
                  <a:pt x="6577446" y="6377017"/>
                </a:cubicBezTo>
                <a:cubicBezTo>
                  <a:pt x="6587963" y="6362920"/>
                  <a:pt x="6598480" y="6345299"/>
                  <a:pt x="6601987" y="6331202"/>
                </a:cubicBezTo>
                <a:cubicBezTo>
                  <a:pt x="6605492" y="6331202"/>
                  <a:pt x="6623021" y="6331202"/>
                  <a:pt x="6626527" y="6331202"/>
                </a:cubicBezTo>
                <a:cubicBezTo>
                  <a:pt x="6626527" y="6352347"/>
                  <a:pt x="6630033" y="6369969"/>
                  <a:pt x="6640551" y="6384065"/>
                </a:cubicBezTo>
                <a:cubicBezTo>
                  <a:pt x="6647562" y="6384065"/>
                  <a:pt x="6658080" y="6384065"/>
                  <a:pt x="6661585" y="6384065"/>
                </a:cubicBezTo>
                <a:cubicBezTo>
                  <a:pt x="6661585" y="6384065"/>
                  <a:pt x="6661585" y="6384065"/>
                  <a:pt x="6665092" y="6384065"/>
                </a:cubicBezTo>
                <a:cubicBezTo>
                  <a:pt x="6672103" y="6369969"/>
                  <a:pt x="6679114" y="6352347"/>
                  <a:pt x="6679114" y="6331202"/>
                </a:cubicBezTo>
                <a:cubicBezTo>
                  <a:pt x="6679114" y="6331202"/>
                  <a:pt x="6696643" y="6331202"/>
                  <a:pt x="6700150" y="6331202"/>
                </a:cubicBezTo>
                <a:cubicBezTo>
                  <a:pt x="6703655" y="6345299"/>
                  <a:pt x="6714173" y="6362920"/>
                  <a:pt x="6724690" y="6377017"/>
                </a:cubicBezTo>
                <a:cubicBezTo>
                  <a:pt x="6724690" y="6377017"/>
                  <a:pt x="6724690" y="6377017"/>
                  <a:pt x="6728196" y="6377017"/>
                </a:cubicBezTo>
                <a:cubicBezTo>
                  <a:pt x="6735207" y="6373493"/>
                  <a:pt x="6742219" y="6373493"/>
                  <a:pt x="6749231" y="6369969"/>
                </a:cubicBezTo>
                <a:cubicBezTo>
                  <a:pt x="6752736" y="6359396"/>
                  <a:pt x="6752736" y="6352347"/>
                  <a:pt x="6752736" y="6341775"/>
                </a:cubicBezTo>
                <a:cubicBezTo>
                  <a:pt x="6752736" y="6334727"/>
                  <a:pt x="6752736" y="6324154"/>
                  <a:pt x="6749231" y="6317106"/>
                </a:cubicBezTo>
                <a:cubicBezTo>
                  <a:pt x="6752736" y="6313582"/>
                  <a:pt x="6766760" y="6306533"/>
                  <a:pt x="6770266" y="6306533"/>
                </a:cubicBezTo>
                <a:cubicBezTo>
                  <a:pt x="6780783" y="6324154"/>
                  <a:pt x="6791301" y="6334727"/>
                  <a:pt x="6808830" y="6345299"/>
                </a:cubicBezTo>
                <a:cubicBezTo>
                  <a:pt x="6815841" y="6341775"/>
                  <a:pt x="6822853" y="6338251"/>
                  <a:pt x="6826358" y="6334727"/>
                </a:cubicBezTo>
                <a:cubicBezTo>
                  <a:pt x="6826358" y="6334727"/>
                  <a:pt x="6826358" y="6334727"/>
                  <a:pt x="6829865" y="6334727"/>
                </a:cubicBezTo>
                <a:cubicBezTo>
                  <a:pt x="6829865" y="6334727"/>
                  <a:pt x="6829865" y="6331202"/>
                  <a:pt x="6829865" y="6331202"/>
                </a:cubicBezTo>
                <a:cubicBezTo>
                  <a:pt x="6829865" y="6313582"/>
                  <a:pt x="6822853" y="6295960"/>
                  <a:pt x="6815841" y="6281864"/>
                </a:cubicBezTo>
                <a:cubicBezTo>
                  <a:pt x="6815841" y="6278340"/>
                  <a:pt x="6829865" y="6267768"/>
                  <a:pt x="6833370" y="6267768"/>
                </a:cubicBezTo>
                <a:cubicBezTo>
                  <a:pt x="6843888" y="6278340"/>
                  <a:pt x="6861417" y="6288912"/>
                  <a:pt x="6878946" y="6292436"/>
                </a:cubicBezTo>
                <a:cubicBezTo>
                  <a:pt x="6885958" y="6288912"/>
                  <a:pt x="6892970" y="6281864"/>
                  <a:pt x="6896475" y="6278340"/>
                </a:cubicBezTo>
                <a:cubicBezTo>
                  <a:pt x="6896475" y="6278340"/>
                  <a:pt x="6896475" y="6278340"/>
                  <a:pt x="6896475" y="6274816"/>
                </a:cubicBezTo>
                <a:cubicBezTo>
                  <a:pt x="6892970" y="6260718"/>
                  <a:pt x="6882452" y="6243098"/>
                  <a:pt x="6868429" y="6229001"/>
                </a:cubicBezTo>
                <a:cubicBezTo>
                  <a:pt x="6871934" y="6229001"/>
                  <a:pt x="6882452" y="6214905"/>
                  <a:pt x="6882452" y="6211380"/>
                </a:cubicBezTo>
                <a:cubicBezTo>
                  <a:pt x="6899981" y="6221953"/>
                  <a:pt x="6917510" y="6225477"/>
                  <a:pt x="6935039" y="6225477"/>
                </a:cubicBezTo>
                <a:cubicBezTo>
                  <a:pt x="6938545" y="6218429"/>
                  <a:pt x="6942051" y="6211380"/>
                  <a:pt x="6945557" y="6207856"/>
                </a:cubicBezTo>
                <a:cubicBezTo>
                  <a:pt x="6945557" y="6207856"/>
                  <a:pt x="6945557" y="6207856"/>
                  <a:pt x="6945557" y="6204332"/>
                </a:cubicBezTo>
                <a:cubicBezTo>
                  <a:pt x="6938545" y="6190235"/>
                  <a:pt x="6924521" y="6176139"/>
                  <a:pt x="6910499" y="6165566"/>
                </a:cubicBezTo>
                <a:cubicBezTo>
                  <a:pt x="6910499" y="6165566"/>
                  <a:pt x="6917510" y="6147945"/>
                  <a:pt x="6917510" y="6147945"/>
                </a:cubicBezTo>
                <a:cubicBezTo>
                  <a:pt x="6935039" y="6151469"/>
                  <a:pt x="6952568" y="6151469"/>
                  <a:pt x="6970097" y="6147945"/>
                </a:cubicBezTo>
                <a:cubicBezTo>
                  <a:pt x="6970097" y="6147945"/>
                  <a:pt x="6970097" y="6147945"/>
                  <a:pt x="6970097" y="6144421"/>
                </a:cubicBezTo>
                <a:cubicBezTo>
                  <a:pt x="6973603" y="6140897"/>
                  <a:pt x="6977109" y="6130325"/>
                  <a:pt x="6977109" y="6123276"/>
                </a:cubicBezTo>
                <a:cubicBezTo>
                  <a:pt x="6963086" y="6109179"/>
                  <a:pt x="6949062" y="6102131"/>
                  <a:pt x="6931533" y="6095083"/>
                </a:cubicBezTo>
                <a:cubicBezTo>
                  <a:pt x="6931533" y="6095083"/>
                  <a:pt x="6931533" y="6077462"/>
                  <a:pt x="6935039" y="6073938"/>
                </a:cubicBezTo>
                <a:cubicBezTo>
                  <a:pt x="6952568" y="6073938"/>
                  <a:pt x="6970097" y="6070414"/>
                  <a:pt x="6984121" y="6059841"/>
                </a:cubicBezTo>
                <a:cubicBezTo>
                  <a:pt x="6987626" y="6056316"/>
                  <a:pt x="6987626" y="6052792"/>
                  <a:pt x="6987626" y="6049268"/>
                </a:cubicBezTo>
                <a:cubicBezTo>
                  <a:pt x="6987626" y="6045744"/>
                  <a:pt x="6987626" y="6042220"/>
                  <a:pt x="6984121" y="6038696"/>
                </a:cubicBezTo>
                <a:cubicBezTo>
                  <a:pt x="6984121" y="6038696"/>
                  <a:pt x="6984121" y="6038696"/>
                  <a:pt x="6984121" y="6035172"/>
                </a:cubicBezTo>
                <a:cubicBezTo>
                  <a:pt x="6970097" y="6028123"/>
                  <a:pt x="6952568" y="6021074"/>
                  <a:pt x="6935039" y="6021074"/>
                </a:cubicBezTo>
                <a:cubicBezTo>
                  <a:pt x="6935039" y="6021074"/>
                  <a:pt x="6931533" y="6003454"/>
                  <a:pt x="6931533" y="5999930"/>
                </a:cubicBezTo>
                <a:cubicBezTo>
                  <a:pt x="6949062" y="5996406"/>
                  <a:pt x="6966592" y="5985833"/>
                  <a:pt x="6977109" y="5975261"/>
                </a:cubicBezTo>
                <a:cubicBezTo>
                  <a:pt x="6977109" y="5975261"/>
                  <a:pt x="6977109" y="5975261"/>
                  <a:pt x="6977109" y="5971736"/>
                </a:cubicBezTo>
                <a:cubicBezTo>
                  <a:pt x="6977109" y="5964688"/>
                  <a:pt x="6973603" y="5957640"/>
                  <a:pt x="6970097" y="5950591"/>
                </a:cubicBezTo>
                <a:cubicBezTo>
                  <a:pt x="6952568" y="5947067"/>
                  <a:pt x="6935039" y="5947067"/>
                  <a:pt x="6917510" y="5950591"/>
                </a:cubicBezTo>
                <a:cubicBezTo>
                  <a:pt x="6917510" y="5947067"/>
                  <a:pt x="6910499" y="5932971"/>
                  <a:pt x="6910499" y="5929447"/>
                </a:cubicBezTo>
                <a:cubicBezTo>
                  <a:pt x="6924521" y="5918873"/>
                  <a:pt x="6938545" y="5908301"/>
                  <a:pt x="6945557" y="5890680"/>
                </a:cubicBezTo>
                <a:cubicBezTo>
                  <a:pt x="6945557" y="5883632"/>
                  <a:pt x="6938545" y="5876583"/>
                  <a:pt x="6935039" y="5873059"/>
                </a:cubicBezTo>
                <a:cubicBezTo>
                  <a:pt x="6935039" y="5873059"/>
                  <a:pt x="6935039" y="5873059"/>
                  <a:pt x="6935039" y="5869535"/>
                </a:cubicBezTo>
                <a:cubicBezTo>
                  <a:pt x="6917510" y="5869535"/>
                  <a:pt x="6899981" y="5876583"/>
                  <a:pt x="6882452" y="5883632"/>
                </a:cubicBezTo>
                <a:cubicBezTo>
                  <a:pt x="6882452" y="5883632"/>
                  <a:pt x="6871934" y="5869535"/>
                  <a:pt x="6868429" y="5866011"/>
                </a:cubicBezTo>
                <a:cubicBezTo>
                  <a:pt x="6882452" y="5851914"/>
                  <a:pt x="6892970" y="5837818"/>
                  <a:pt x="6896475" y="5820196"/>
                </a:cubicBezTo>
                <a:cubicBezTo>
                  <a:pt x="6892970" y="5813148"/>
                  <a:pt x="6885958" y="5806100"/>
                  <a:pt x="6878946" y="5802576"/>
                </a:cubicBezTo>
                <a:cubicBezTo>
                  <a:pt x="6861417" y="5806100"/>
                  <a:pt x="6847394" y="5816672"/>
                  <a:pt x="6833370" y="5830770"/>
                </a:cubicBezTo>
                <a:cubicBezTo>
                  <a:pt x="6829865" y="5827245"/>
                  <a:pt x="6815841" y="5816672"/>
                  <a:pt x="6815841" y="5816672"/>
                </a:cubicBezTo>
                <a:cubicBezTo>
                  <a:pt x="6822853" y="5799052"/>
                  <a:pt x="6829865" y="5781431"/>
                  <a:pt x="6829865" y="5763810"/>
                </a:cubicBezTo>
                <a:cubicBezTo>
                  <a:pt x="6822853" y="5760286"/>
                  <a:pt x="6815841" y="5753237"/>
                  <a:pt x="6808830" y="5753237"/>
                </a:cubicBezTo>
                <a:cubicBezTo>
                  <a:pt x="6794806" y="5760286"/>
                  <a:pt x="6780783" y="5774382"/>
                  <a:pt x="6770266" y="5788479"/>
                </a:cubicBezTo>
                <a:cubicBezTo>
                  <a:pt x="6766760" y="5788479"/>
                  <a:pt x="6752736" y="5781431"/>
                  <a:pt x="6749231" y="5781431"/>
                </a:cubicBezTo>
                <a:cubicBezTo>
                  <a:pt x="6752736" y="5770858"/>
                  <a:pt x="6752736" y="5763810"/>
                  <a:pt x="6752736" y="5753237"/>
                </a:cubicBezTo>
                <a:cubicBezTo>
                  <a:pt x="6752736" y="5742665"/>
                  <a:pt x="6752736" y="5735617"/>
                  <a:pt x="6749231" y="5728568"/>
                </a:cubicBezTo>
                <a:cubicBezTo>
                  <a:pt x="6749231" y="5728568"/>
                  <a:pt x="6749231" y="5728568"/>
                  <a:pt x="6749231" y="5725044"/>
                </a:cubicBezTo>
                <a:cubicBezTo>
                  <a:pt x="6742219" y="5725044"/>
                  <a:pt x="6735207" y="5721520"/>
                  <a:pt x="6728196" y="5721520"/>
                </a:cubicBezTo>
                <a:cubicBezTo>
                  <a:pt x="6728196" y="5721520"/>
                  <a:pt x="6728196" y="5721520"/>
                  <a:pt x="6724690" y="5721520"/>
                </a:cubicBezTo>
                <a:cubicBezTo>
                  <a:pt x="6714173" y="5732092"/>
                  <a:pt x="6703655" y="5749713"/>
                  <a:pt x="6700150" y="5767334"/>
                </a:cubicBezTo>
                <a:cubicBezTo>
                  <a:pt x="6696643" y="5767334"/>
                  <a:pt x="6679114" y="5763810"/>
                  <a:pt x="6675609" y="5763810"/>
                </a:cubicBezTo>
                <a:cubicBezTo>
                  <a:pt x="6675609" y="5746189"/>
                  <a:pt x="6672103" y="5728568"/>
                  <a:pt x="6661585" y="5710947"/>
                </a:cubicBezTo>
                <a:cubicBezTo>
                  <a:pt x="6654574" y="5710947"/>
                  <a:pt x="6647562" y="5710947"/>
                  <a:pt x="6640551" y="5710947"/>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8" name="Text Placeholder 7">
            <a:extLst>
              <a:ext uri="{FF2B5EF4-FFF2-40B4-BE49-F238E27FC236}">
                <a16:creationId xmlns:a16="http://schemas.microsoft.com/office/drawing/2014/main" id="{4761F3CC-A4B3-4267-B0DB-F55218BAE8C8}"/>
              </a:ext>
            </a:extLst>
          </p:cNvPr>
          <p:cNvSpPr>
            <a:spLocks noGrp="1"/>
          </p:cNvSpPr>
          <p:nvPr>
            <p:ph type="body" sz="quarter" idx="14" hasCustomPrompt="1"/>
          </p:nvPr>
        </p:nvSpPr>
        <p:spPr>
          <a:xfrm>
            <a:off x="0" y="0"/>
            <a:ext cx="12192000" cy="6858000"/>
          </a:xfrm>
          <a:custGeom>
            <a:avLst/>
            <a:gdLst>
              <a:gd name="connsiteX0" fmla="*/ 6948486 w 12192000"/>
              <a:gd name="connsiteY0" fmla="*/ 6345467 h 6858000"/>
              <a:gd name="connsiteX1" fmla="*/ 6954599 w 12192000"/>
              <a:gd name="connsiteY1" fmla="*/ 6345467 h 6858000"/>
              <a:gd name="connsiteX2" fmla="*/ 6959994 w 12192000"/>
              <a:gd name="connsiteY2" fmla="*/ 6346042 h 6858000"/>
              <a:gd name="connsiteX3" fmla="*/ 6962272 w 12192000"/>
              <a:gd name="connsiteY3" fmla="*/ 6347785 h 6858000"/>
              <a:gd name="connsiteX4" fmla="*/ 6963092 w 12192000"/>
              <a:gd name="connsiteY4" fmla="*/ 6350432 h 6858000"/>
              <a:gd name="connsiteX5" fmla="*/ 6961389 w 12192000"/>
              <a:gd name="connsiteY5" fmla="*/ 6354124 h 6858000"/>
              <a:gd name="connsiteX6" fmla="*/ 6955010 w 12192000"/>
              <a:gd name="connsiteY6" fmla="*/ 6355519 h 6858000"/>
              <a:gd name="connsiteX7" fmla="*/ 6948486 w 12192000"/>
              <a:gd name="connsiteY7" fmla="*/ 6355519 h 6858000"/>
              <a:gd name="connsiteX8" fmla="*/ 6943111 w 12192000"/>
              <a:gd name="connsiteY8" fmla="*/ 6340955 h 6858000"/>
              <a:gd name="connsiteX9" fmla="*/ 6943111 w 12192000"/>
              <a:gd name="connsiteY9" fmla="*/ 6374269 h 6858000"/>
              <a:gd name="connsiteX10" fmla="*/ 6948486 w 12192000"/>
              <a:gd name="connsiteY10" fmla="*/ 6374269 h 6858000"/>
              <a:gd name="connsiteX11" fmla="*/ 6948486 w 12192000"/>
              <a:gd name="connsiteY11" fmla="*/ 6360115 h 6858000"/>
              <a:gd name="connsiteX12" fmla="*/ 6951645 w 12192000"/>
              <a:gd name="connsiteY12" fmla="*/ 6360115 h 6858000"/>
              <a:gd name="connsiteX13" fmla="*/ 6955953 w 12192000"/>
              <a:gd name="connsiteY13" fmla="*/ 6361263 h 6858000"/>
              <a:gd name="connsiteX14" fmla="*/ 6961574 w 12192000"/>
              <a:gd name="connsiteY14" fmla="*/ 6369017 h 6858000"/>
              <a:gd name="connsiteX15" fmla="*/ 6964528 w 12192000"/>
              <a:gd name="connsiteY15" fmla="*/ 6374269 h 6858000"/>
              <a:gd name="connsiteX16" fmla="*/ 6971092 w 12192000"/>
              <a:gd name="connsiteY16" fmla="*/ 6374269 h 6858000"/>
              <a:gd name="connsiteX17" fmla="*/ 6967031 w 12192000"/>
              <a:gd name="connsiteY17" fmla="*/ 6367745 h 6858000"/>
              <a:gd name="connsiteX18" fmla="*/ 6962108 w 12192000"/>
              <a:gd name="connsiteY18" fmla="*/ 6361140 h 6858000"/>
              <a:gd name="connsiteX19" fmla="*/ 6959277 w 12192000"/>
              <a:gd name="connsiteY19" fmla="*/ 6359376 h 6858000"/>
              <a:gd name="connsiteX20" fmla="*/ 6966190 w 12192000"/>
              <a:gd name="connsiteY20" fmla="*/ 6356340 h 6858000"/>
              <a:gd name="connsiteX21" fmla="*/ 6968795 w 12192000"/>
              <a:gd name="connsiteY21" fmla="*/ 6349981 h 6858000"/>
              <a:gd name="connsiteX22" fmla="*/ 6967236 w 12192000"/>
              <a:gd name="connsiteY22" fmla="*/ 6345098 h 6858000"/>
              <a:gd name="connsiteX23" fmla="*/ 6963051 w 12192000"/>
              <a:gd name="connsiteY23" fmla="*/ 6341878 h 6858000"/>
              <a:gd name="connsiteX24" fmla="*/ 6954558 w 12192000"/>
              <a:gd name="connsiteY24" fmla="*/ 6340955 h 6858000"/>
              <a:gd name="connsiteX25" fmla="*/ 5903900 w 12192000"/>
              <a:gd name="connsiteY25" fmla="*/ 6338384 h 6858000"/>
              <a:gd name="connsiteX26" fmla="*/ 5907414 w 12192000"/>
              <a:gd name="connsiteY26" fmla="*/ 6338384 h 6858000"/>
              <a:gd name="connsiteX27" fmla="*/ 5907414 w 12192000"/>
              <a:gd name="connsiteY27" fmla="*/ 6341925 h 6858000"/>
              <a:gd name="connsiteX28" fmla="*/ 5879303 w 12192000"/>
              <a:gd name="connsiteY28" fmla="*/ 6377347 h 6858000"/>
              <a:gd name="connsiteX29" fmla="*/ 5861734 w 12192000"/>
              <a:gd name="connsiteY29" fmla="*/ 6359637 h 6858000"/>
              <a:gd name="connsiteX30" fmla="*/ 5903900 w 12192000"/>
              <a:gd name="connsiteY30" fmla="*/ 6338384 h 6858000"/>
              <a:gd name="connsiteX31" fmla="*/ 6956692 w 12192000"/>
              <a:gd name="connsiteY31" fmla="*/ 6331313 h 6858000"/>
              <a:gd name="connsiteX32" fmla="*/ 6969369 w 12192000"/>
              <a:gd name="connsiteY32" fmla="*/ 6334657 h 6858000"/>
              <a:gd name="connsiteX33" fmla="*/ 6979032 w 12192000"/>
              <a:gd name="connsiteY33" fmla="*/ 6344216 h 6858000"/>
              <a:gd name="connsiteX34" fmla="*/ 6982498 w 12192000"/>
              <a:gd name="connsiteY34" fmla="*/ 6357160 h 6858000"/>
              <a:gd name="connsiteX35" fmla="*/ 6979093 w 12192000"/>
              <a:gd name="connsiteY35" fmla="*/ 6369981 h 6858000"/>
              <a:gd name="connsiteX36" fmla="*/ 6969533 w 12192000"/>
              <a:gd name="connsiteY36" fmla="*/ 6379541 h 6858000"/>
              <a:gd name="connsiteX37" fmla="*/ 6956692 w 12192000"/>
              <a:gd name="connsiteY37" fmla="*/ 6382967 h 6858000"/>
              <a:gd name="connsiteX38" fmla="*/ 6943850 w 12192000"/>
              <a:gd name="connsiteY38" fmla="*/ 6379541 h 6858000"/>
              <a:gd name="connsiteX39" fmla="*/ 6934270 w 12192000"/>
              <a:gd name="connsiteY39" fmla="*/ 6369981 h 6858000"/>
              <a:gd name="connsiteX40" fmla="*/ 6930844 w 12192000"/>
              <a:gd name="connsiteY40" fmla="*/ 6357160 h 6858000"/>
              <a:gd name="connsiteX41" fmla="*/ 6934332 w 12192000"/>
              <a:gd name="connsiteY41" fmla="*/ 6344216 h 6858000"/>
              <a:gd name="connsiteX42" fmla="*/ 6943994 w 12192000"/>
              <a:gd name="connsiteY42" fmla="*/ 6334657 h 6858000"/>
              <a:gd name="connsiteX43" fmla="*/ 6956692 w 12192000"/>
              <a:gd name="connsiteY43" fmla="*/ 6331313 h 6858000"/>
              <a:gd name="connsiteX44" fmla="*/ 6956692 w 12192000"/>
              <a:gd name="connsiteY44" fmla="*/ 6326185 h 6858000"/>
              <a:gd name="connsiteX45" fmla="*/ 6941471 w 12192000"/>
              <a:gd name="connsiteY45" fmla="*/ 6330185 h 6858000"/>
              <a:gd name="connsiteX46" fmla="*/ 6929880 w 12192000"/>
              <a:gd name="connsiteY46" fmla="*/ 6341632 h 6858000"/>
              <a:gd name="connsiteX47" fmla="*/ 6925716 w 12192000"/>
              <a:gd name="connsiteY47" fmla="*/ 6357160 h 6858000"/>
              <a:gd name="connsiteX48" fmla="*/ 6929819 w 12192000"/>
              <a:gd name="connsiteY48" fmla="*/ 6372546 h 6858000"/>
              <a:gd name="connsiteX49" fmla="*/ 6941286 w 12192000"/>
              <a:gd name="connsiteY49" fmla="*/ 6384013 h 6858000"/>
              <a:gd name="connsiteX50" fmla="*/ 6956692 w 12192000"/>
              <a:gd name="connsiteY50" fmla="*/ 6388095 h 6858000"/>
              <a:gd name="connsiteX51" fmla="*/ 6972098 w 12192000"/>
              <a:gd name="connsiteY51" fmla="*/ 6384013 h 6858000"/>
              <a:gd name="connsiteX52" fmla="*/ 6983544 w 12192000"/>
              <a:gd name="connsiteY52" fmla="*/ 6372546 h 6858000"/>
              <a:gd name="connsiteX53" fmla="*/ 6987626 w 12192000"/>
              <a:gd name="connsiteY53" fmla="*/ 6357160 h 6858000"/>
              <a:gd name="connsiteX54" fmla="*/ 6983483 w 12192000"/>
              <a:gd name="connsiteY54" fmla="*/ 6341632 h 6858000"/>
              <a:gd name="connsiteX55" fmla="*/ 6971912 w 12192000"/>
              <a:gd name="connsiteY55" fmla="*/ 6330185 h 6858000"/>
              <a:gd name="connsiteX56" fmla="*/ 6956692 w 12192000"/>
              <a:gd name="connsiteY56" fmla="*/ 6326185 h 6858000"/>
              <a:gd name="connsiteX57" fmla="*/ 6093496 w 12192000"/>
              <a:gd name="connsiteY57" fmla="*/ 6296733 h 6858000"/>
              <a:gd name="connsiteX58" fmla="*/ 6125070 w 12192000"/>
              <a:gd name="connsiteY58" fmla="*/ 6337040 h 6858000"/>
              <a:gd name="connsiteX59" fmla="*/ 6093496 w 12192000"/>
              <a:gd name="connsiteY59" fmla="*/ 6377346 h 6858000"/>
              <a:gd name="connsiteX60" fmla="*/ 6061922 w 12192000"/>
              <a:gd name="connsiteY60" fmla="*/ 6337040 h 6858000"/>
              <a:gd name="connsiteX61" fmla="*/ 6093496 w 12192000"/>
              <a:gd name="connsiteY61" fmla="*/ 6296733 h 6858000"/>
              <a:gd name="connsiteX62" fmla="*/ 5783809 w 12192000"/>
              <a:gd name="connsiteY62" fmla="*/ 6296733 h 6858000"/>
              <a:gd name="connsiteX63" fmla="*/ 5812024 w 12192000"/>
              <a:gd name="connsiteY63" fmla="*/ 6337040 h 6858000"/>
              <a:gd name="connsiteX64" fmla="*/ 5783809 w 12192000"/>
              <a:gd name="connsiteY64" fmla="*/ 6377346 h 6858000"/>
              <a:gd name="connsiteX65" fmla="*/ 5755594 w 12192000"/>
              <a:gd name="connsiteY65" fmla="*/ 6337040 h 6858000"/>
              <a:gd name="connsiteX66" fmla="*/ 5783809 w 12192000"/>
              <a:gd name="connsiteY66" fmla="*/ 6296733 h 6858000"/>
              <a:gd name="connsiteX67" fmla="*/ 5471433 w 12192000"/>
              <a:gd name="connsiteY67" fmla="*/ 6296733 h 6858000"/>
              <a:gd name="connsiteX68" fmla="*/ 5503007 w 12192000"/>
              <a:gd name="connsiteY68" fmla="*/ 6337040 h 6858000"/>
              <a:gd name="connsiteX69" fmla="*/ 5471433 w 12192000"/>
              <a:gd name="connsiteY69" fmla="*/ 6377346 h 6858000"/>
              <a:gd name="connsiteX70" fmla="*/ 5439860 w 12192000"/>
              <a:gd name="connsiteY70" fmla="*/ 6337040 h 6858000"/>
              <a:gd name="connsiteX71" fmla="*/ 5471433 w 12192000"/>
              <a:gd name="connsiteY71" fmla="*/ 6296733 h 6858000"/>
              <a:gd name="connsiteX72" fmla="*/ 6016373 w 12192000"/>
              <a:gd name="connsiteY72" fmla="*/ 6291486 h 6858000"/>
              <a:gd name="connsiteX73" fmla="*/ 6016373 w 12192000"/>
              <a:gd name="connsiteY73" fmla="*/ 6387446 h 6858000"/>
              <a:gd name="connsiteX74" fmla="*/ 6028662 w 12192000"/>
              <a:gd name="connsiteY74" fmla="*/ 6387446 h 6858000"/>
              <a:gd name="connsiteX75" fmla="*/ 6028662 w 12192000"/>
              <a:gd name="connsiteY75" fmla="*/ 6291486 h 6858000"/>
              <a:gd name="connsiteX76" fmla="*/ 6160001 w 12192000"/>
              <a:gd name="connsiteY76" fmla="*/ 6290016 h 6858000"/>
              <a:gd name="connsiteX77" fmla="*/ 6160001 w 12192000"/>
              <a:gd name="connsiteY77" fmla="*/ 6314399 h 6858000"/>
              <a:gd name="connsiteX78" fmla="*/ 6160001 w 12192000"/>
              <a:gd name="connsiteY78" fmla="*/ 6384064 h 6858000"/>
              <a:gd name="connsiteX79" fmla="*/ 6173820 w 12192000"/>
              <a:gd name="connsiteY79" fmla="*/ 6384064 h 6858000"/>
              <a:gd name="connsiteX80" fmla="*/ 6173820 w 12192000"/>
              <a:gd name="connsiteY80" fmla="*/ 6331815 h 6858000"/>
              <a:gd name="connsiteX81" fmla="*/ 6201459 w 12192000"/>
              <a:gd name="connsiteY81" fmla="*/ 6296982 h 6858000"/>
              <a:gd name="connsiteX82" fmla="*/ 6222188 w 12192000"/>
              <a:gd name="connsiteY82" fmla="*/ 6328332 h 6858000"/>
              <a:gd name="connsiteX83" fmla="*/ 6222188 w 12192000"/>
              <a:gd name="connsiteY83" fmla="*/ 6384064 h 6858000"/>
              <a:gd name="connsiteX84" fmla="*/ 6232552 w 12192000"/>
              <a:gd name="connsiteY84" fmla="*/ 6384064 h 6858000"/>
              <a:gd name="connsiteX85" fmla="*/ 6232552 w 12192000"/>
              <a:gd name="connsiteY85" fmla="*/ 6324848 h 6858000"/>
              <a:gd name="connsiteX86" fmla="*/ 6201459 w 12192000"/>
              <a:gd name="connsiteY86" fmla="*/ 6290016 h 6858000"/>
              <a:gd name="connsiteX87" fmla="*/ 6170366 w 12192000"/>
              <a:gd name="connsiteY87" fmla="*/ 6307432 h 6858000"/>
              <a:gd name="connsiteX88" fmla="*/ 6170366 w 12192000"/>
              <a:gd name="connsiteY88" fmla="*/ 6290016 h 6858000"/>
              <a:gd name="connsiteX89" fmla="*/ 6160001 w 12192000"/>
              <a:gd name="connsiteY89" fmla="*/ 6290016 h 6858000"/>
              <a:gd name="connsiteX90" fmla="*/ 6090808 w 12192000"/>
              <a:gd name="connsiteY90" fmla="*/ 6290016 h 6858000"/>
              <a:gd name="connsiteX91" fmla="*/ 6047143 w 12192000"/>
              <a:gd name="connsiteY91" fmla="*/ 6339056 h 6858000"/>
              <a:gd name="connsiteX92" fmla="*/ 6090808 w 12192000"/>
              <a:gd name="connsiteY92" fmla="*/ 6388095 h 6858000"/>
              <a:gd name="connsiteX93" fmla="*/ 6134474 w 12192000"/>
              <a:gd name="connsiteY93" fmla="*/ 6339056 h 6858000"/>
              <a:gd name="connsiteX94" fmla="*/ 6090808 w 12192000"/>
              <a:gd name="connsiteY94" fmla="*/ 6290016 h 6858000"/>
              <a:gd name="connsiteX95" fmla="*/ 5885663 w 12192000"/>
              <a:gd name="connsiteY95" fmla="*/ 6290016 h 6858000"/>
              <a:gd name="connsiteX96" fmla="*/ 5857511 w 12192000"/>
              <a:gd name="connsiteY96" fmla="*/ 6293519 h 6858000"/>
              <a:gd name="connsiteX97" fmla="*/ 5857511 w 12192000"/>
              <a:gd name="connsiteY97" fmla="*/ 6307530 h 6858000"/>
              <a:gd name="connsiteX98" fmla="*/ 5885663 w 12192000"/>
              <a:gd name="connsiteY98" fmla="*/ 6297022 h 6858000"/>
              <a:gd name="connsiteX99" fmla="*/ 5906775 w 12192000"/>
              <a:gd name="connsiteY99" fmla="*/ 6321542 h 6858000"/>
              <a:gd name="connsiteX100" fmla="*/ 5906775 w 12192000"/>
              <a:gd name="connsiteY100" fmla="*/ 6328547 h 6858000"/>
              <a:gd name="connsiteX101" fmla="*/ 5846955 w 12192000"/>
              <a:gd name="connsiteY101" fmla="*/ 6360072 h 6858000"/>
              <a:gd name="connsiteX102" fmla="*/ 5878625 w 12192000"/>
              <a:gd name="connsiteY102" fmla="*/ 6388095 h 6858000"/>
              <a:gd name="connsiteX103" fmla="*/ 5906775 w 12192000"/>
              <a:gd name="connsiteY103" fmla="*/ 6370581 h 6858000"/>
              <a:gd name="connsiteX104" fmla="*/ 5910294 w 12192000"/>
              <a:gd name="connsiteY104" fmla="*/ 6370581 h 6858000"/>
              <a:gd name="connsiteX105" fmla="*/ 5910294 w 12192000"/>
              <a:gd name="connsiteY105" fmla="*/ 6384592 h 6858000"/>
              <a:gd name="connsiteX106" fmla="*/ 5920851 w 12192000"/>
              <a:gd name="connsiteY106" fmla="*/ 6384592 h 6858000"/>
              <a:gd name="connsiteX107" fmla="*/ 5920851 w 12192000"/>
              <a:gd name="connsiteY107" fmla="*/ 6367078 h 6858000"/>
              <a:gd name="connsiteX108" fmla="*/ 5920851 w 12192000"/>
              <a:gd name="connsiteY108" fmla="*/ 6325045 h 6858000"/>
              <a:gd name="connsiteX109" fmla="*/ 5885663 w 12192000"/>
              <a:gd name="connsiteY109" fmla="*/ 6290016 h 6858000"/>
              <a:gd name="connsiteX110" fmla="*/ 5644079 w 12192000"/>
              <a:gd name="connsiteY110" fmla="*/ 6290016 h 6858000"/>
              <a:gd name="connsiteX111" fmla="*/ 5644079 w 12192000"/>
              <a:gd name="connsiteY111" fmla="*/ 6314399 h 6858000"/>
              <a:gd name="connsiteX112" fmla="*/ 5644079 w 12192000"/>
              <a:gd name="connsiteY112" fmla="*/ 6384064 h 6858000"/>
              <a:gd name="connsiteX113" fmla="*/ 5658155 w 12192000"/>
              <a:gd name="connsiteY113" fmla="*/ 6384064 h 6858000"/>
              <a:gd name="connsiteX114" fmla="*/ 5658155 w 12192000"/>
              <a:gd name="connsiteY114" fmla="*/ 6331815 h 6858000"/>
              <a:gd name="connsiteX115" fmla="*/ 5686305 w 12192000"/>
              <a:gd name="connsiteY115" fmla="*/ 6296982 h 6858000"/>
              <a:gd name="connsiteX116" fmla="*/ 5707418 w 12192000"/>
              <a:gd name="connsiteY116" fmla="*/ 6328332 h 6858000"/>
              <a:gd name="connsiteX117" fmla="*/ 5707418 w 12192000"/>
              <a:gd name="connsiteY117" fmla="*/ 6384064 h 6858000"/>
              <a:gd name="connsiteX118" fmla="*/ 5717975 w 12192000"/>
              <a:gd name="connsiteY118" fmla="*/ 6384064 h 6858000"/>
              <a:gd name="connsiteX119" fmla="*/ 5717975 w 12192000"/>
              <a:gd name="connsiteY119" fmla="*/ 6324848 h 6858000"/>
              <a:gd name="connsiteX120" fmla="*/ 5686305 w 12192000"/>
              <a:gd name="connsiteY120" fmla="*/ 6290016 h 6858000"/>
              <a:gd name="connsiteX121" fmla="*/ 5654636 w 12192000"/>
              <a:gd name="connsiteY121" fmla="*/ 6307432 h 6858000"/>
              <a:gd name="connsiteX122" fmla="*/ 5654636 w 12192000"/>
              <a:gd name="connsiteY122" fmla="*/ 6290016 h 6858000"/>
              <a:gd name="connsiteX123" fmla="*/ 5644079 w 12192000"/>
              <a:gd name="connsiteY123" fmla="*/ 6290016 h 6858000"/>
              <a:gd name="connsiteX124" fmla="*/ 5541970 w 12192000"/>
              <a:gd name="connsiteY124" fmla="*/ 6290016 h 6858000"/>
              <a:gd name="connsiteX125" fmla="*/ 5541970 w 12192000"/>
              <a:gd name="connsiteY125" fmla="*/ 6353066 h 6858000"/>
              <a:gd name="connsiteX126" fmla="*/ 5573640 w 12192000"/>
              <a:gd name="connsiteY126" fmla="*/ 6388095 h 6858000"/>
              <a:gd name="connsiteX127" fmla="*/ 5605309 w 12192000"/>
              <a:gd name="connsiteY127" fmla="*/ 6370581 h 6858000"/>
              <a:gd name="connsiteX128" fmla="*/ 5605309 w 12192000"/>
              <a:gd name="connsiteY128" fmla="*/ 6384592 h 6858000"/>
              <a:gd name="connsiteX129" fmla="*/ 5615865 w 12192000"/>
              <a:gd name="connsiteY129" fmla="*/ 6384592 h 6858000"/>
              <a:gd name="connsiteX130" fmla="*/ 5615865 w 12192000"/>
              <a:gd name="connsiteY130" fmla="*/ 6363575 h 6858000"/>
              <a:gd name="connsiteX131" fmla="*/ 5615865 w 12192000"/>
              <a:gd name="connsiteY131" fmla="*/ 6290016 h 6858000"/>
              <a:gd name="connsiteX132" fmla="*/ 5601790 w 12192000"/>
              <a:gd name="connsiteY132" fmla="*/ 6290016 h 6858000"/>
              <a:gd name="connsiteX133" fmla="*/ 5601790 w 12192000"/>
              <a:gd name="connsiteY133" fmla="*/ 6342558 h 6858000"/>
              <a:gd name="connsiteX134" fmla="*/ 5573640 w 12192000"/>
              <a:gd name="connsiteY134" fmla="*/ 6377586 h 6858000"/>
              <a:gd name="connsiteX135" fmla="*/ 5552527 w 12192000"/>
              <a:gd name="connsiteY135" fmla="*/ 6349564 h 6858000"/>
              <a:gd name="connsiteX136" fmla="*/ 5552527 w 12192000"/>
              <a:gd name="connsiteY136" fmla="*/ 6290016 h 6858000"/>
              <a:gd name="connsiteX137" fmla="*/ 5541970 w 12192000"/>
              <a:gd name="connsiteY137" fmla="*/ 6290016 h 6858000"/>
              <a:gd name="connsiteX138" fmla="*/ 5473449 w 12192000"/>
              <a:gd name="connsiteY138" fmla="*/ 6290016 h 6858000"/>
              <a:gd name="connsiteX139" fmla="*/ 5429111 w 12192000"/>
              <a:gd name="connsiteY139" fmla="*/ 6339056 h 6858000"/>
              <a:gd name="connsiteX140" fmla="*/ 5473449 w 12192000"/>
              <a:gd name="connsiteY140" fmla="*/ 6388095 h 6858000"/>
              <a:gd name="connsiteX141" fmla="*/ 5517786 w 12192000"/>
              <a:gd name="connsiteY141" fmla="*/ 6339056 h 6858000"/>
              <a:gd name="connsiteX142" fmla="*/ 5473449 w 12192000"/>
              <a:gd name="connsiteY142" fmla="*/ 6290016 h 6858000"/>
              <a:gd name="connsiteX143" fmla="*/ 6657114 w 12192000"/>
              <a:gd name="connsiteY143" fmla="*/ 6275237 h 6858000"/>
              <a:gd name="connsiteX144" fmla="*/ 6661144 w 12192000"/>
              <a:gd name="connsiteY144" fmla="*/ 6285986 h 6858000"/>
              <a:gd name="connsiteX145" fmla="*/ 6665175 w 12192000"/>
              <a:gd name="connsiteY145" fmla="*/ 6292704 h 6858000"/>
              <a:gd name="connsiteX146" fmla="*/ 6650396 w 12192000"/>
              <a:gd name="connsiteY146" fmla="*/ 6292704 h 6858000"/>
              <a:gd name="connsiteX147" fmla="*/ 6654427 w 12192000"/>
              <a:gd name="connsiteY147" fmla="*/ 6285986 h 6858000"/>
              <a:gd name="connsiteX148" fmla="*/ 6661257 w 12192000"/>
              <a:gd name="connsiteY148" fmla="*/ 6264489 h 6858000"/>
              <a:gd name="connsiteX149" fmla="*/ 6650844 w 12192000"/>
              <a:gd name="connsiteY149" fmla="*/ 6268003 h 6858000"/>
              <a:gd name="connsiteX150" fmla="*/ 6647373 w 12192000"/>
              <a:gd name="connsiteY150" fmla="*/ 6285573 h 6858000"/>
              <a:gd name="connsiteX151" fmla="*/ 6636960 w 12192000"/>
              <a:gd name="connsiteY151" fmla="*/ 6306655 h 6858000"/>
              <a:gd name="connsiteX152" fmla="*/ 6647373 w 12192000"/>
              <a:gd name="connsiteY152" fmla="*/ 6310169 h 6858000"/>
              <a:gd name="connsiteX153" fmla="*/ 6647373 w 12192000"/>
              <a:gd name="connsiteY153" fmla="*/ 6299628 h 6858000"/>
              <a:gd name="connsiteX154" fmla="*/ 6668198 w 12192000"/>
              <a:gd name="connsiteY154" fmla="*/ 6299628 h 6858000"/>
              <a:gd name="connsiteX155" fmla="*/ 6668198 w 12192000"/>
              <a:gd name="connsiteY155" fmla="*/ 6306655 h 6858000"/>
              <a:gd name="connsiteX156" fmla="*/ 6678611 w 12192000"/>
              <a:gd name="connsiteY156" fmla="*/ 6306655 h 6858000"/>
              <a:gd name="connsiteX157" fmla="*/ 6668198 w 12192000"/>
              <a:gd name="connsiteY157" fmla="*/ 6285573 h 6858000"/>
              <a:gd name="connsiteX158" fmla="*/ 6661257 w 12192000"/>
              <a:gd name="connsiteY158" fmla="*/ 6268003 h 6858000"/>
              <a:gd name="connsiteX159" fmla="*/ 6661257 w 12192000"/>
              <a:gd name="connsiteY159" fmla="*/ 6264489 h 6858000"/>
              <a:gd name="connsiteX160" fmla="*/ 5966262 w 12192000"/>
              <a:gd name="connsiteY160" fmla="*/ 6264488 h 6858000"/>
              <a:gd name="connsiteX161" fmla="*/ 5955783 w 12192000"/>
              <a:gd name="connsiteY161" fmla="*/ 6268020 h 6858000"/>
              <a:gd name="connsiteX162" fmla="*/ 5955783 w 12192000"/>
              <a:gd name="connsiteY162" fmla="*/ 6289209 h 6858000"/>
              <a:gd name="connsiteX163" fmla="*/ 5938316 w 12192000"/>
              <a:gd name="connsiteY163" fmla="*/ 6289209 h 6858000"/>
              <a:gd name="connsiteX164" fmla="*/ 5938316 w 12192000"/>
              <a:gd name="connsiteY164" fmla="*/ 6299804 h 6858000"/>
              <a:gd name="connsiteX165" fmla="*/ 5955783 w 12192000"/>
              <a:gd name="connsiteY165" fmla="*/ 6299804 h 6858000"/>
              <a:gd name="connsiteX166" fmla="*/ 5955783 w 12192000"/>
              <a:gd name="connsiteY166" fmla="*/ 6356310 h 6858000"/>
              <a:gd name="connsiteX167" fmla="*/ 5976742 w 12192000"/>
              <a:gd name="connsiteY167" fmla="*/ 6388094 h 6858000"/>
              <a:gd name="connsiteX168" fmla="*/ 5990715 w 12192000"/>
              <a:gd name="connsiteY168" fmla="*/ 6384563 h 6858000"/>
              <a:gd name="connsiteX169" fmla="*/ 5990715 w 12192000"/>
              <a:gd name="connsiteY169" fmla="*/ 6373968 h 6858000"/>
              <a:gd name="connsiteX170" fmla="*/ 5980235 w 12192000"/>
              <a:gd name="connsiteY170" fmla="*/ 6377499 h 6858000"/>
              <a:gd name="connsiteX171" fmla="*/ 5966262 w 12192000"/>
              <a:gd name="connsiteY171" fmla="*/ 6363373 h 6858000"/>
              <a:gd name="connsiteX172" fmla="*/ 5966262 w 12192000"/>
              <a:gd name="connsiteY172" fmla="*/ 6299804 h 6858000"/>
              <a:gd name="connsiteX173" fmla="*/ 5987221 w 12192000"/>
              <a:gd name="connsiteY173" fmla="*/ 6299804 h 6858000"/>
              <a:gd name="connsiteX174" fmla="*/ 5987221 w 12192000"/>
              <a:gd name="connsiteY174" fmla="*/ 6289209 h 6858000"/>
              <a:gd name="connsiteX175" fmla="*/ 5966262 w 12192000"/>
              <a:gd name="connsiteY175" fmla="*/ 6289209 h 6858000"/>
              <a:gd name="connsiteX176" fmla="*/ 5966262 w 12192000"/>
              <a:gd name="connsiteY176" fmla="*/ 6264488 h 6858000"/>
              <a:gd name="connsiteX177" fmla="*/ 6601692 w 12192000"/>
              <a:gd name="connsiteY177" fmla="*/ 6261802 h 6858000"/>
              <a:gd name="connsiteX178" fmla="*/ 6591280 w 12192000"/>
              <a:gd name="connsiteY178" fmla="*/ 6303968 h 6858000"/>
              <a:gd name="connsiteX179" fmla="*/ 6601692 w 12192000"/>
              <a:gd name="connsiteY179" fmla="*/ 6303968 h 6858000"/>
              <a:gd name="connsiteX180" fmla="*/ 6605163 w 12192000"/>
              <a:gd name="connsiteY180" fmla="*/ 6279372 h 6858000"/>
              <a:gd name="connsiteX181" fmla="*/ 6619047 w 12192000"/>
              <a:gd name="connsiteY181" fmla="*/ 6307482 h 6858000"/>
              <a:gd name="connsiteX182" fmla="*/ 6625989 w 12192000"/>
              <a:gd name="connsiteY182" fmla="*/ 6307482 h 6858000"/>
              <a:gd name="connsiteX183" fmla="*/ 6632930 w 12192000"/>
              <a:gd name="connsiteY183" fmla="*/ 6265316 h 6858000"/>
              <a:gd name="connsiteX184" fmla="*/ 6625989 w 12192000"/>
              <a:gd name="connsiteY184" fmla="*/ 6265316 h 6858000"/>
              <a:gd name="connsiteX185" fmla="*/ 6622518 w 12192000"/>
              <a:gd name="connsiteY185" fmla="*/ 6293427 h 6858000"/>
              <a:gd name="connsiteX186" fmla="*/ 6608635 w 12192000"/>
              <a:gd name="connsiteY186" fmla="*/ 6261802 h 6858000"/>
              <a:gd name="connsiteX187" fmla="*/ 6601692 w 12192000"/>
              <a:gd name="connsiteY187" fmla="*/ 6261802 h 6858000"/>
              <a:gd name="connsiteX188" fmla="*/ 6710855 w 12192000"/>
              <a:gd name="connsiteY188" fmla="*/ 6257772 h 6858000"/>
              <a:gd name="connsiteX189" fmla="*/ 6675923 w 12192000"/>
              <a:gd name="connsiteY189" fmla="*/ 6264873 h 6858000"/>
              <a:gd name="connsiteX190" fmla="*/ 6675923 w 12192000"/>
              <a:gd name="connsiteY190" fmla="*/ 6271975 h 6858000"/>
              <a:gd name="connsiteX191" fmla="*/ 6689896 w 12192000"/>
              <a:gd name="connsiteY191" fmla="*/ 6271975 h 6858000"/>
              <a:gd name="connsiteX192" fmla="*/ 6696882 w 12192000"/>
              <a:gd name="connsiteY192" fmla="*/ 6307483 h 6858000"/>
              <a:gd name="connsiteX193" fmla="*/ 6703869 w 12192000"/>
              <a:gd name="connsiteY193" fmla="*/ 6303932 h 6858000"/>
              <a:gd name="connsiteX194" fmla="*/ 6696882 w 12192000"/>
              <a:gd name="connsiteY194" fmla="*/ 6268424 h 6858000"/>
              <a:gd name="connsiteX195" fmla="*/ 6710855 w 12192000"/>
              <a:gd name="connsiteY195" fmla="*/ 6264873 h 6858000"/>
              <a:gd name="connsiteX196" fmla="*/ 6566559 w 12192000"/>
              <a:gd name="connsiteY196" fmla="*/ 6257772 h 6858000"/>
              <a:gd name="connsiteX197" fmla="*/ 6577039 w 12192000"/>
              <a:gd name="connsiteY197" fmla="*/ 6261131 h 6858000"/>
              <a:gd name="connsiteX198" fmla="*/ 6580532 w 12192000"/>
              <a:gd name="connsiteY198" fmla="*/ 6264490 h 6858000"/>
              <a:gd name="connsiteX199" fmla="*/ 6580532 w 12192000"/>
              <a:gd name="connsiteY199" fmla="*/ 6267848 h 6858000"/>
              <a:gd name="connsiteX200" fmla="*/ 6573545 w 12192000"/>
              <a:gd name="connsiteY200" fmla="*/ 6271207 h 6858000"/>
              <a:gd name="connsiteX201" fmla="*/ 6563065 w 12192000"/>
              <a:gd name="connsiteY201" fmla="*/ 6267848 h 6858000"/>
              <a:gd name="connsiteX202" fmla="*/ 6566559 w 12192000"/>
              <a:gd name="connsiteY202" fmla="*/ 6264490 h 6858000"/>
              <a:gd name="connsiteX203" fmla="*/ 6566559 w 12192000"/>
              <a:gd name="connsiteY203" fmla="*/ 6257772 h 6858000"/>
              <a:gd name="connsiteX204" fmla="*/ 6016373 w 12192000"/>
              <a:gd name="connsiteY204" fmla="*/ 6255886 h 6858000"/>
              <a:gd name="connsiteX205" fmla="*/ 6016373 w 12192000"/>
              <a:gd name="connsiteY205" fmla="*/ 6269580 h 6858000"/>
              <a:gd name="connsiteX206" fmla="*/ 6028662 w 12192000"/>
              <a:gd name="connsiteY206" fmla="*/ 6269580 h 6858000"/>
              <a:gd name="connsiteX207" fmla="*/ 6028662 w 12192000"/>
              <a:gd name="connsiteY207" fmla="*/ 6255886 h 6858000"/>
              <a:gd name="connsiteX208" fmla="*/ 6717573 w 12192000"/>
              <a:gd name="connsiteY208" fmla="*/ 6253740 h 6858000"/>
              <a:gd name="connsiteX209" fmla="*/ 6731393 w 12192000"/>
              <a:gd name="connsiteY209" fmla="*/ 6296734 h 6858000"/>
              <a:gd name="connsiteX210" fmla="*/ 6741757 w 12192000"/>
              <a:gd name="connsiteY210" fmla="*/ 6293151 h 6858000"/>
              <a:gd name="connsiteX211" fmla="*/ 6727938 w 12192000"/>
              <a:gd name="connsiteY211" fmla="*/ 6253740 h 6858000"/>
              <a:gd name="connsiteX212" fmla="*/ 6717573 w 12192000"/>
              <a:gd name="connsiteY212" fmla="*/ 6253740 h 6858000"/>
              <a:gd name="connsiteX213" fmla="*/ 5348499 w 12192000"/>
              <a:gd name="connsiteY213" fmla="*/ 6253740 h 6858000"/>
              <a:gd name="connsiteX214" fmla="*/ 5348499 w 12192000"/>
              <a:gd name="connsiteY214" fmla="*/ 6384064 h 6858000"/>
              <a:gd name="connsiteX215" fmla="*/ 5363278 w 12192000"/>
              <a:gd name="connsiteY215" fmla="*/ 6384064 h 6858000"/>
              <a:gd name="connsiteX216" fmla="*/ 5363278 w 12192000"/>
              <a:gd name="connsiteY216" fmla="*/ 6324948 h 6858000"/>
              <a:gd name="connsiteX217" fmla="*/ 5408960 w 12192000"/>
              <a:gd name="connsiteY217" fmla="*/ 6324948 h 6858000"/>
              <a:gd name="connsiteX218" fmla="*/ 5408960 w 12192000"/>
              <a:gd name="connsiteY218" fmla="*/ 6314200 h 6858000"/>
              <a:gd name="connsiteX219" fmla="*/ 5363278 w 12192000"/>
              <a:gd name="connsiteY219" fmla="*/ 6314200 h 6858000"/>
              <a:gd name="connsiteX220" fmla="*/ 5363278 w 12192000"/>
              <a:gd name="connsiteY220" fmla="*/ 6264488 h 6858000"/>
              <a:gd name="connsiteX221" fmla="*/ 5411646 w 12192000"/>
              <a:gd name="connsiteY221" fmla="*/ 6264488 h 6858000"/>
              <a:gd name="connsiteX222" fmla="*/ 5411646 w 12192000"/>
              <a:gd name="connsiteY222" fmla="*/ 6253740 h 6858000"/>
              <a:gd name="connsiteX223" fmla="*/ 6562954 w 12192000"/>
              <a:gd name="connsiteY223" fmla="*/ 6247023 h 6858000"/>
              <a:gd name="connsiteX224" fmla="*/ 6556012 w 12192000"/>
              <a:gd name="connsiteY224" fmla="*/ 6264490 h 6858000"/>
              <a:gd name="connsiteX225" fmla="*/ 6556012 w 12192000"/>
              <a:gd name="connsiteY225" fmla="*/ 6267982 h 6858000"/>
              <a:gd name="connsiteX226" fmla="*/ 6545599 w 12192000"/>
              <a:gd name="connsiteY226" fmla="*/ 6285449 h 6858000"/>
              <a:gd name="connsiteX227" fmla="*/ 6556012 w 12192000"/>
              <a:gd name="connsiteY227" fmla="*/ 6288942 h 6858000"/>
              <a:gd name="connsiteX228" fmla="*/ 6559483 w 12192000"/>
              <a:gd name="connsiteY228" fmla="*/ 6274969 h 6858000"/>
              <a:gd name="connsiteX229" fmla="*/ 6569896 w 12192000"/>
              <a:gd name="connsiteY229" fmla="*/ 6278463 h 6858000"/>
              <a:gd name="connsiteX230" fmla="*/ 6569896 w 12192000"/>
              <a:gd name="connsiteY230" fmla="*/ 6295928 h 6858000"/>
              <a:gd name="connsiteX231" fmla="*/ 6580308 w 12192000"/>
              <a:gd name="connsiteY231" fmla="*/ 6299422 h 6858000"/>
              <a:gd name="connsiteX232" fmla="*/ 6576837 w 12192000"/>
              <a:gd name="connsiteY232" fmla="*/ 6278463 h 6858000"/>
              <a:gd name="connsiteX233" fmla="*/ 6587250 w 12192000"/>
              <a:gd name="connsiteY233" fmla="*/ 6267982 h 6858000"/>
              <a:gd name="connsiteX234" fmla="*/ 6587250 w 12192000"/>
              <a:gd name="connsiteY234" fmla="*/ 6264490 h 6858000"/>
              <a:gd name="connsiteX235" fmla="*/ 6580308 w 12192000"/>
              <a:gd name="connsiteY235" fmla="*/ 6254010 h 6858000"/>
              <a:gd name="connsiteX236" fmla="*/ 6562954 w 12192000"/>
              <a:gd name="connsiteY236" fmla="*/ 6247023 h 6858000"/>
              <a:gd name="connsiteX237" fmla="*/ 6768052 w 12192000"/>
              <a:gd name="connsiteY237" fmla="*/ 6244316 h 6858000"/>
              <a:gd name="connsiteX238" fmla="*/ 6776689 w 12192000"/>
              <a:gd name="connsiteY238" fmla="*/ 6250047 h 6858000"/>
              <a:gd name="connsiteX239" fmla="*/ 6776689 w 12192000"/>
              <a:gd name="connsiteY239" fmla="*/ 6257100 h 6858000"/>
              <a:gd name="connsiteX240" fmla="*/ 6773234 w 12192000"/>
              <a:gd name="connsiteY240" fmla="*/ 6267681 h 6858000"/>
              <a:gd name="connsiteX241" fmla="*/ 6769780 w 12192000"/>
              <a:gd name="connsiteY241" fmla="*/ 6271208 h 6858000"/>
              <a:gd name="connsiteX242" fmla="*/ 6755960 w 12192000"/>
              <a:gd name="connsiteY242" fmla="*/ 6267681 h 6858000"/>
              <a:gd name="connsiteX243" fmla="*/ 6752505 w 12192000"/>
              <a:gd name="connsiteY243" fmla="*/ 6264155 h 6858000"/>
              <a:gd name="connsiteX244" fmla="*/ 6752505 w 12192000"/>
              <a:gd name="connsiteY244" fmla="*/ 6257100 h 6858000"/>
              <a:gd name="connsiteX245" fmla="*/ 6759415 w 12192000"/>
              <a:gd name="connsiteY245" fmla="*/ 6246520 h 6858000"/>
              <a:gd name="connsiteX246" fmla="*/ 6768052 w 12192000"/>
              <a:gd name="connsiteY246" fmla="*/ 6244316 h 6858000"/>
              <a:gd name="connsiteX247" fmla="*/ 5812549 w 12192000"/>
              <a:gd name="connsiteY247" fmla="*/ 6242991 h 6858000"/>
              <a:gd name="connsiteX248" fmla="*/ 5812549 w 12192000"/>
              <a:gd name="connsiteY248" fmla="*/ 6306695 h 6858000"/>
              <a:gd name="connsiteX249" fmla="*/ 5784042 w 12192000"/>
              <a:gd name="connsiteY249" fmla="*/ 6288999 h 6858000"/>
              <a:gd name="connsiteX250" fmla="*/ 5744846 w 12192000"/>
              <a:gd name="connsiteY250" fmla="*/ 6338547 h 6858000"/>
              <a:gd name="connsiteX251" fmla="*/ 5784042 w 12192000"/>
              <a:gd name="connsiteY251" fmla="*/ 6388094 h 6858000"/>
              <a:gd name="connsiteX252" fmla="*/ 5812549 w 12192000"/>
              <a:gd name="connsiteY252" fmla="*/ 6370398 h 6858000"/>
              <a:gd name="connsiteX253" fmla="*/ 5812549 w 12192000"/>
              <a:gd name="connsiteY253" fmla="*/ 6384555 h 6858000"/>
              <a:gd name="connsiteX254" fmla="*/ 5826802 w 12192000"/>
              <a:gd name="connsiteY254" fmla="*/ 6384555 h 6858000"/>
              <a:gd name="connsiteX255" fmla="*/ 5826802 w 12192000"/>
              <a:gd name="connsiteY255" fmla="*/ 6242991 h 6858000"/>
              <a:gd name="connsiteX256" fmla="*/ 5812549 w 12192000"/>
              <a:gd name="connsiteY256" fmla="*/ 6242991 h 6858000"/>
              <a:gd name="connsiteX257" fmla="*/ 6769972 w 12192000"/>
              <a:gd name="connsiteY257" fmla="*/ 6237475 h 6858000"/>
              <a:gd name="connsiteX258" fmla="*/ 6752505 w 12192000"/>
              <a:gd name="connsiteY258" fmla="*/ 6240498 h 6858000"/>
              <a:gd name="connsiteX259" fmla="*/ 6741757 w 12192000"/>
              <a:gd name="connsiteY259" fmla="*/ 6257772 h 6858000"/>
              <a:gd name="connsiteX260" fmla="*/ 6745339 w 12192000"/>
              <a:gd name="connsiteY260" fmla="*/ 6268137 h 6858000"/>
              <a:gd name="connsiteX261" fmla="*/ 6774002 w 12192000"/>
              <a:gd name="connsiteY261" fmla="*/ 6275047 h 6858000"/>
              <a:gd name="connsiteX262" fmla="*/ 6784750 w 12192000"/>
              <a:gd name="connsiteY262" fmla="*/ 6268137 h 6858000"/>
              <a:gd name="connsiteX263" fmla="*/ 6784750 w 12192000"/>
              <a:gd name="connsiteY263" fmla="*/ 6257772 h 6858000"/>
              <a:gd name="connsiteX264" fmla="*/ 6784750 w 12192000"/>
              <a:gd name="connsiteY264" fmla="*/ 6247408 h 6858000"/>
              <a:gd name="connsiteX265" fmla="*/ 6769972 w 12192000"/>
              <a:gd name="connsiteY265" fmla="*/ 6237475 h 6858000"/>
              <a:gd name="connsiteX266" fmla="*/ 6527720 w 12192000"/>
              <a:gd name="connsiteY266" fmla="*/ 6229557 h 6858000"/>
              <a:gd name="connsiteX267" fmla="*/ 6506636 w 12192000"/>
              <a:gd name="connsiteY267" fmla="*/ 6264489 h 6858000"/>
              <a:gd name="connsiteX268" fmla="*/ 6531234 w 12192000"/>
              <a:gd name="connsiteY268" fmla="*/ 6281955 h 6858000"/>
              <a:gd name="connsiteX269" fmla="*/ 6534748 w 12192000"/>
              <a:gd name="connsiteY269" fmla="*/ 6274969 h 6858000"/>
              <a:gd name="connsiteX270" fmla="*/ 6517178 w 12192000"/>
              <a:gd name="connsiteY270" fmla="*/ 6264489 h 6858000"/>
              <a:gd name="connsiteX271" fmla="*/ 6524206 w 12192000"/>
              <a:gd name="connsiteY271" fmla="*/ 6254010 h 6858000"/>
              <a:gd name="connsiteX272" fmla="*/ 6534748 w 12192000"/>
              <a:gd name="connsiteY272" fmla="*/ 6260996 h 6858000"/>
              <a:gd name="connsiteX273" fmla="*/ 6538261 w 12192000"/>
              <a:gd name="connsiteY273" fmla="*/ 6254010 h 6858000"/>
              <a:gd name="connsiteX274" fmla="*/ 6527720 w 12192000"/>
              <a:gd name="connsiteY274" fmla="*/ 6247023 h 6858000"/>
              <a:gd name="connsiteX275" fmla="*/ 6531234 w 12192000"/>
              <a:gd name="connsiteY275" fmla="*/ 6240037 h 6858000"/>
              <a:gd name="connsiteX276" fmla="*/ 6548803 w 12192000"/>
              <a:gd name="connsiteY276" fmla="*/ 6250516 h 6858000"/>
              <a:gd name="connsiteX277" fmla="*/ 6552317 w 12192000"/>
              <a:gd name="connsiteY277" fmla="*/ 6243529 h 6858000"/>
              <a:gd name="connsiteX278" fmla="*/ 6527720 w 12192000"/>
              <a:gd name="connsiteY278" fmla="*/ 6229557 h 6858000"/>
              <a:gd name="connsiteX279" fmla="*/ 6805172 w 12192000"/>
              <a:gd name="connsiteY279" fmla="*/ 6201343 h 6858000"/>
              <a:gd name="connsiteX280" fmla="*/ 6798186 w 12192000"/>
              <a:gd name="connsiteY280" fmla="*/ 6208396 h 6858000"/>
              <a:gd name="connsiteX281" fmla="*/ 6815652 w 12192000"/>
              <a:gd name="connsiteY281" fmla="*/ 6226030 h 6858000"/>
              <a:gd name="connsiteX282" fmla="*/ 6787706 w 12192000"/>
              <a:gd name="connsiteY282" fmla="*/ 6218977 h 6858000"/>
              <a:gd name="connsiteX283" fmla="*/ 6780719 w 12192000"/>
              <a:gd name="connsiteY283" fmla="*/ 6222503 h 6858000"/>
              <a:gd name="connsiteX284" fmla="*/ 6805172 w 12192000"/>
              <a:gd name="connsiteY284" fmla="*/ 6257772 h 6858000"/>
              <a:gd name="connsiteX285" fmla="*/ 6812159 w 12192000"/>
              <a:gd name="connsiteY285" fmla="*/ 6250718 h 6858000"/>
              <a:gd name="connsiteX286" fmla="*/ 6798186 w 12192000"/>
              <a:gd name="connsiteY286" fmla="*/ 6229557 h 6858000"/>
              <a:gd name="connsiteX287" fmla="*/ 6826132 w 12192000"/>
              <a:gd name="connsiteY287" fmla="*/ 6240137 h 6858000"/>
              <a:gd name="connsiteX288" fmla="*/ 6833118 w 12192000"/>
              <a:gd name="connsiteY288" fmla="*/ 6233084 h 6858000"/>
              <a:gd name="connsiteX289" fmla="*/ 6805172 w 12192000"/>
              <a:gd name="connsiteY289" fmla="*/ 6201343 h 6858000"/>
              <a:gd name="connsiteX290" fmla="*/ 6496819 w 12192000"/>
              <a:gd name="connsiteY290" fmla="*/ 6201343 h 6858000"/>
              <a:gd name="connsiteX291" fmla="*/ 6489791 w 12192000"/>
              <a:gd name="connsiteY291" fmla="*/ 6204856 h 6858000"/>
              <a:gd name="connsiteX292" fmla="*/ 6500333 w 12192000"/>
              <a:gd name="connsiteY292" fmla="*/ 6215398 h 6858000"/>
              <a:gd name="connsiteX293" fmla="*/ 6475735 w 12192000"/>
              <a:gd name="connsiteY293" fmla="*/ 6239995 h 6858000"/>
              <a:gd name="connsiteX294" fmla="*/ 6482763 w 12192000"/>
              <a:gd name="connsiteY294" fmla="*/ 6247023 h 6858000"/>
              <a:gd name="connsiteX295" fmla="*/ 6507360 w 12192000"/>
              <a:gd name="connsiteY295" fmla="*/ 6222426 h 6858000"/>
              <a:gd name="connsiteX296" fmla="*/ 6517902 w 12192000"/>
              <a:gd name="connsiteY296" fmla="*/ 6229453 h 6858000"/>
              <a:gd name="connsiteX297" fmla="*/ 6521416 w 12192000"/>
              <a:gd name="connsiteY297" fmla="*/ 6222426 h 6858000"/>
              <a:gd name="connsiteX298" fmla="*/ 6496819 w 12192000"/>
              <a:gd name="connsiteY298" fmla="*/ 6201343 h 6858000"/>
              <a:gd name="connsiteX299" fmla="*/ 6826400 w 12192000"/>
              <a:gd name="connsiteY299" fmla="*/ 6190594 h 6858000"/>
              <a:gd name="connsiteX300" fmla="*/ 6843866 w 12192000"/>
              <a:gd name="connsiteY300" fmla="*/ 6197312 h 6858000"/>
              <a:gd name="connsiteX301" fmla="*/ 6843866 w 12192000"/>
              <a:gd name="connsiteY301" fmla="*/ 6201343 h 6858000"/>
              <a:gd name="connsiteX302" fmla="*/ 6837148 w 12192000"/>
              <a:gd name="connsiteY302" fmla="*/ 6208061 h 6858000"/>
              <a:gd name="connsiteX303" fmla="*/ 6833118 w 12192000"/>
              <a:gd name="connsiteY303" fmla="*/ 6201343 h 6858000"/>
              <a:gd name="connsiteX304" fmla="*/ 6822753 w 12192000"/>
              <a:gd name="connsiteY304" fmla="*/ 6183876 h 6858000"/>
              <a:gd name="connsiteX305" fmla="*/ 6815652 w 12192000"/>
              <a:gd name="connsiteY305" fmla="*/ 6190818 h 6858000"/>
              <a:gd name="connsiteX306" fmla="*/ 6822753 w 12192000"/>
              <a:gd name="connsiteY306" fmla="*/ 6201230 h 6858000"/>
              <a:gd name="connsiteX307" fmla="*/ 6840507 w 12192000"/>
              <a:gd name="connsiteY307" fmla="*/ 6225526 h 6858000"/>
              <a:gd name="connsiteX308" fmla="*/ 6844059 w 12192000"/>
              <a:gd name="connsiteY308" fmla="*/ 6222056 h 6858000"/>
              <a:gd name="connsiteX309" fmla="*/ 6840507 w 12192000"/>
              <a:gd name="connsiteY309" fmla="*/ 6215114 h 6858000"/>
              <a:gd name="connsiteX310" fmla="*/ 6851160 w 12192000"/>
              <a:gd name="connsiteY310" fmla="*/ 6201230 h 6858000"/>
              <a:gd name="connsiteX311" fmla="*/ 6858262 w 12192000"/>
              <a:gd name="connsiteY311" fmla="*/ 6201230 h 6858000"/>
              <a:gd name="connsiteX312" fmla="*/ 6861813 w 12192000"/>
              <a:gd name="connsiteY312" fmla="*/ 6201230 h 6858000"/>
              <a:gd name="connsiteX313" fmla="*/ 6865363 w 12192000"/>
              <a:gd name="connsiteY313" fmla="*/ 6194288 h 6858000"/>
              <a:gd name="connsiteX314" fmla="*/ 6822753 w 12192000"/>
              <a:gd name="connsiteY314" fmla="*/ 6183876 h 6858000"/>
              <a:gd name="connsiteX315" fmla="*/ 6468010 w 12192000"/>
              <a:gd name="connsiteY315" fmla="*/ 6169097 h 6858000"/>
              <a:gd name="connsiteX316" fmla="*/ 6432742 w 12192000"/>
              <a:gd name="connsiteY316" fmla="*/ 6194177 h 6858000"/>
              <a:gd name="connsiteX317" fmla="*/ 6439796 w 12192000"/>
              <a:gd name="connsiteY317" fmla="*/ 6201343 h 6858000"/>
              <a:gd name="connsiteX318" fmla="*/ 6460956 w 12192000"/>
              <a:gd name="connsiteY318" fmla="*/ 6187012 h 6858000"/>
              <a:gd name="connsiteX319" fmla="*/ 6450376 w 12192000"/>
              <a:gd name="connsiteY319" fmla="*/ 6215673 h 6858000"/>
              <a:gd name="connsiteX320" fmla="*/ 6457429 w 12192000"/>
              <a:gd name="connsiteY320" fmla="*/ 6222839 h 6858000"/>
              <a:gd name="connsiteX321" fmla="*/ 6489170 w 12192000"/>
              <a:gd name="connsiteY321" fmla="*/ 6194177 h 6858000"/>
              <a:gd name="connsiteX322" fmla="*/ 6485644 w 12192000"/>
              <a:gd name="connsiteY322" fmla="*/ 6187012 h 6858000"/>
              <a:gd name="connsiteX323" fmla="*/ 6464483 w 12192000"/>
              <a:gd name="connsiteY323" fmla="*/ 6204925 h 6858000"/>
              <a:gd name="connsiteX324" fmla="*/ 6475063 w 12192000"/>
              <a:gd name="connsiteY324" fmla="*/ 6176263 h 6858000"/>
              <a:gd name="connsiteX325" fmla="*/ 6468010 w 12192000"/>
              <a:gd name="connsiteY325" fmla="*/ 6169097 h 6858000"/>
              <a:gd name="connsiteX326" fmla="*/ 6837149 w 12192000"/>
              <a:gd name="connsiteY326" fmla="*/ 6158349 h 6858000"/>
              <a:gd name="connsiteX327" fmla="*/ 6833118 w 12192000"/>
              <a:gd name="connsiteY327" fmla="*/ 6166410 h 6858000"/>
              <a:gd name="connsiteX328" fmla="*/ 6872081 w 12192000"/>
              <a:gd name="connsiteY328" fmla="*/ 6186564 h 6858000"/>
              <a:gd name="connsiteX329" fmla="*/ 6885517 w 12192000"/>
              <a:gd name="connsiteY329" fmla="*/ 6162380 h 6858000"/>
              <a:gd name="connsiteX330" fmla="*/ 6878799 w 12192000"/>
              <a:gd name="connsiteY330" fmla="*/ 6158349 h 6858000"/>
              <a:gd name="connsiteX331" fmla="*/ 6868050 w 12192000"/>
              <a:gd name="connsiteY331" fmla="*/ 6177159 h 6858000"/>
              <a:gd name="connsiteX332" fmla="*/ 6461445 w 12192000"/>
              <a:gd name="connsiteY332" fmla="*/ 6155662 h 6858000"/>
              <a:gd name="connsiteX333" fmla="*/ 6426023 w 12192000"/>
              <a:gd name="connsiteY333" fmla="*/ 6176824 h 6858000"/>
              <a:gd name="connsiteX334" fmla="*/ 6429565 w 12192000"/>
              <a:gd name="connsiteY334" fmla="*/ 6183877 h 6858000"/>
              <a:gd name="connsiteX335" fmla="*/ 6464987 w 12192000"/>
              <a:gd name="connsiteY335" fmla="*/ 6162716 h 6858000"/>
              <a:gd name="connsiteX336" fmla="*/ 6461445 w 12192000"/>
              <a:gd name="connsiteY336" fmla="*/ 6155662 h 6858000"/>
              <a:gd name="connsiteX337" fmla="*/ 6452739 w 12192000"/>
              <a:gd name="connsiteY337" fmla="*/ 6122052 h 6858000"/>
              <a:gd name="connsiteX338" fmla="*/ 6458004 w 12192000"/>
              <a:gd name="connsiteY338" fmla="*/ 6127783 h 6858000"/>
              <a:gd name="connsiteX339" fmla="*/ 6651068 w 12192000"/>
              <a:gd name="connsiteY339" fmla="*/ 6258276 h 6858000"/>
              <a:gd name="connsiteX340" fmla="*/ 6844131 w 12192000"/>
              <a:gd name="connsiteY340" fmla="*/ 6127783 h 6858000"/>
              <a:gd name="connsiteX341" fmla="*/ 6849397 w 12192000"/>
              <a:gd name="connsiteY341" fmla="*/ 6122052 h 6858000"/>
              <a:gd name="connsiteX342" fmla="*/ 6854662 w 12192000"/>
              <a:gd name="connsiteY342" fmla="*/ 6124256 h 6858000"/>
              <a:gd name="connsiteX343" fmla="*/ 6893275 w 12192000"/>
              <a:gd name="connsiteY343" fmla="*/ 6134837 h 6858000"/>
              <a:gd name="connsiteX344" fmla="*/ 6900295 w 12192000"/>
              <a:gd name="connsiteY344" fmla="*/ 6145417 h 6858000"/>
              <a:gd name="connsiteX345" fmla="*/ 6651068 w 12192000"/>
              <a:gd name="connsiteY345" fmla="*/ 6318232 h 6858000"/>
              <a:gd name="connsiteX346" fmla="*/ 6401840 w 12192000"/>
              <a:gd name="connsiteY346" fmla="*/ 6148945 h 6858000"/>
              <a:gd name="connsiteX347" fmla="*/ 6408860 w 12192000"/>
              <a:gd name="connsiteY347" fmla="*/ 6134837 h 6858000"/>
              <a:gd name="connsiteX348" fmla="*/ 6447473 w 12192000"/>
              <a:gd name="connsiteY348" fmla="*/ 6124256 h 6858000"/>
              <a:gd name="connsiteX349" fmla="*/ 6452739 w 12192000"/>
              <a:gd name="connsiteY349" fmla="*/ 6122052 h 6858000"/>
              <a:gd name="connsiteX350" fmla="*/ 6605253 w 12192000"/>
              <a:gd name="connsiteY350" fmla="*/ 6116214 h 6858000"/>
              <a:gd name="connsiteX351" fmla="*/ 6615733 w 12192000"/>
              <a:gd name="connsiteY351" fmla="*/ 6116214 h 6858000"/>
              <a:gd name="connsiteX352" fmla="*/ 6619226 w 12192000"/>
              <a:gd name="connsiteY352" fmla="*/ 6123305 h 6858000"/>
              <a:gd name="connsiteX353" fmla="*/ 6626212 w 12192000"/>
              <a:gd name="connsiteY353" fmla="*/ 6226124 h 6858000"/>
              <a:gd name="connsiteX354" fmla="*/ 6622719 w 12192000"/>
              <a:gd name="connsiteY354" fmla="*/ 6236761 h 6858000"/>
              <a:gd name="connsiteX355" fmla="*/ 6615733 w 12192000"/>
              <a:gd name="connsiteY355" fmla="*/ 6236761 h 6858000"/>
              <a:gd name="connsiteX356" fmla="*/ 6507443 w 12192000"/>
              <a:gd name="connsiteY356" fmla="*/ 6172941 h 6858000"/>
              <a:gd name="connsiteX357" fmla="*/ 6503949 w 12192000"/>
              <a:gd name="connsiteY357" fmla="*/ 6169396 h 6858000"/>
              <a:gd name="connsiteX358" fmla="*/ 6503949 w 12192000"/>
              <a:gd name="connsiteY358" fmla="*/ 6165851 h 6858000"/>
              <a:gd name="connsiteX359" fmla="*/ 6510935 w 12192000"/>
              <a:gd name="connsiteY359" fmla="*/ 6162306 h 6858000"/>
              <a:gd name="connsiteX360" fmla="*/ 6605253 w 12192000"/>
              <a:gd name="connsiteY360" fmla="*/ 6116214 h 6858000"/>
              <a:gd name="connsiteX361" fmla="*/ 6689896 w 12192000"/>
              <a:gd name="connsiteY361" fmla="*/ 6112668 h 6858000"/>
              <a:gd name="connsiteX362" fmla="*/ 6700376 w 12192000"/>
              <a:gd name="connsiteY362" fmla="*/ 6112668 h 6858000"/>
              <a:gd name="connsiteX363" fmla="*/ 6791199 w 12192000"/>
              <a:gd name="connsiteY363" fmla="*/ 6158579 h 6858000"/>
              <a:gd name="connsiteX364" fmla="*/ 6798186 w 12192000"/>
              <a:gd name="connsiteY364" fmla="*/ 6165643 h 6858000"/>
              <a:gd name="connsiteX365" fmla="*/ 6794693 w 12192000"/>
              <a:gd name="connsiteY365" fmla="*/ 6172706 h 6858000"/>
              <a:gd name="connsiteX366" fmla="*/ 6686403 w 12192000"/>
              <a:gd name="connsiteY366" fmla="*/ 6236275 h 6858000"/>
              <a:gd name="connsiteX367" fmla="*/ 6679416 w 12192000"/>
              <a:gd name="connsiteY367" fmla="*/ 6236275 h 6858000"/>
              <a:gd name="connsiteX368" fmla="*/ 6675923 w 12192000"/>
              <a:gd name="connsiteY368" fmla="*/ 6225680 h 6858000"/>
              <a:gd name="connsiteX369" fmla="*/ 6686403 w 12192000"/>
              <a:gd name="connsiteY369" fmla="*/ 6123264 h 6858000"/>
              <a:gd name="connsiteX370" fmla="*/ 6689896 w 12192000"/>
              <a:gd name="connsiteY370" fmla="*/ 6112668 h 6858000"/>
              <a:gd name="connsiteX371" fmla="*/ 5812094 w 12192000"/>
              <a:gd name="connsiteY371" fmla="*/ 6073704 h 6858000"/>
              <a:gd name="connsiteX372" fmla="*/ 5853673 w 12192000"/>
              <a:gd name="connsiteY372" fmla="*/ 6073704 h 6858000"/>
              <a:gd name="connsiteX373" fmla="*/ 5853673 w 12192000"/>
              <a:gd name="connsiteY373" fmla="*/ 6116314 h 6858000"/>
              <a:gd name="connsiteX374" fmla="*/ 5805164 w 12192000"/>
              <a:gd name="connsiteY374" fmla="*/ 6123416 h 6858000"/>
              <a:gd name="connsiteX375" fmla="*/ 5787839 w 12192000"/>
              <a:gd name="connsiteY375" fmla="*/ 6098560 h 6858000"/>
              <a:gd name="connsiteX376" fmla="*/ 5812094 w 12192000"/>
              <a:gd name="connsiteY376" fmla="*/ 6073704 h 6858000"/>
              <a:gd name="connsiteX377" fmla="*/ 5496290 w 12192000"/>
              <a:gd name="connsiteY377" fmla="*/ 6003839 h 6858000"/>
              <a:gd name="connsiteX378" fmla="*/ 5537940 w 12192000"/>
              <a:gd name="connsiteY378" fmla="*/ 6060111 h 6858000"/>
              <a:gd name="connsiteX379" fmla="*/ 5496290 w 12192000"/>
              <a:gd name="connsiteY379" fmla="*/ 6123415 h 6858000"/>
              <a:gd name="connsiteX380" fmla="*/ 5454640 w 12192000"/>
              <a:gd name="connsiteY380" fmla="*/ 6060111 h 6858000"/>
              <a:gd name="connsiteX381" fmla="*/ 5496290 w 12192000"/>
              <a:gd name="connsiteY381" fmla="*/ 6003839 h 6858000"/>
              <a:gd name="connsiteX382" fmla="*/ 6640816 w 12192000"/>
              <a:gd name="connsiteY382" fmla="*/ 5999810 h 6858000"/>
              <a:gd name="connsiteX383" fmla="*/ 6661845 w 12192000"/>
              <a:gd name="connsiteY383" fmla="*/ 5999810 h 6858000"/>
              <a:gd name="connsiteX384" fmla="*/ 6661845 w 12192000"/>
              <a:gd name="connsiteY384" fmla="*/ 6010450 h 6858000"/>
              <a:gd name="connsiteX385" fmla="*/ 6693389 w 12192000"/>
              <a:gd name="connsiteY385" fmla="*/ 6049467 h 6858000"/>
              <a:gd name="connsiteX386" fmla="*/ 6651330 w 12192000"/>
              <a:gd name="connsiteY386" fmla="*/ 6088484 h 6858000"/>
              <a:gd name="connsiteX387" fmla="*/ 6612777 w 12192000"/>
              <a:gd name="connsiteY387" fmla="*/ 6049467 h 6858000"/>
              <a:gd name="connsiteX388" fmla="*/ 6640816 w 12192000"/>
              <a:gd name="connsiteY388" fmla="*/ 6010450 h 6858000"/>
              <a:gd name="connsiteX389" fmla="*/ 6640816 w 12192000"/>
              <a:gd name="connsiteY389" fmla="*/ 5999810 h 6858000"/>
              <a:gd name="connsiteX390" fmla="*/ 6651068 w 12192000"/>
              <a:gd name="connsiteY390" fmla="*/ 5989061 h 6858000"/>
              <a:gd name="connsiteX391" fmla="*/ 6591280 w 12192000"/>
              <a:gd name="connsiteY391" fmla="*/ 6049521 h 6858000"/>
              <a:gd name="connsiteX392" fmla="*/ 6651068 w 12192000"/>
              <a:gd name="connsiteY392" fmla="*/ 6109981 h 6858000"/>
              <a:gd name="connsiteX393" fmla="*/ 6710856 w 12192000"/>
              <a:gd name="connsiteY393" fmla="*/ 6049521 h 6858000"/>
              <a:gd name="connsiteX394" fmla="*/ 6651068 w 12192000"/>
              <a:gd name="connsiteY394" fmla="*/ 5989061 h 6858000"/>
              <a:gd name="connsiteX395" fmla="*/ 6651068 w 12192000"/>
              <a:gd name="connsiteY395" fmla="*/ 5982344 h 6858000"/>
              <a:gd name="connsiteX396" fmla="*/ 6717574 w 12192000"/>
              <a:gd name="connsiteY396" fmla="*/ 6049521 h 6858000"/>
              <a:gd name="connsiteX397" fmla="*/ 6651068 w 12192000"/>
              <a:gd name="connsiteY397" fmla="*/ 6116699 h 6858000"/>
              <a:gd name="connsiteX398" fmla="*/ 6584562 w 12192000"/>
              <a:gd name="connsiteY398" fmla="*/ 6049521 h 6858000"/>
              <a:gd name="connsiteX399" fmla="*/ 6651068 w 12192000"/>
              <a:gd name="connsiteY399" fmla="*/ 5982344 h 6858000"/>
              <a:gd name="connsiteX400" fmla="*/ 6826360 w 12192000"/>
              <a:gd name="connsiteY400" fmla="*/ 5979657 h 6858000"/>
              <a:gd name="connsiteX401" fmla="*/ 6829861 w 12192000"/>
              <a:gd name="connsiteY401" fmla="*/ 5986710 h 6858000"/>
              <a:gd name="connsiteX402" fmla="*/ 6829861 w 12192000"/>
              <a:gd name="connsiteY402" fmla="*/ 6110149 h 6858000"/>
              <a:gd name="connsiteX403" fmla="*/ 6826360 w 12192000"/>
              <a:gd name="connsiteY403" fmla="*/ 6117203 h 6858000"/>
              <a:gd name="connsiteX404" fmla="*/ 6819357 w 12192000"/>
              <a:gd name="connsiteY404" fmla="*/ 6117203 h 6858000"/>
              <a:gd name="connsiteX405" fmla="*/ 6731823 w 12192000"/>
              <a:gd name="connsiteY405" fmla="*/ 6057247 h 6858000"/>
              <a:gd name="connsiteX406" fmla="*/ 6728322 w 12192000"/>
              <a:gd name="connsiteY406" fmla="*/ 6050193 h 6858000"/>
              <a:gd name="connsiteX407" fmla="*/ 6731823 w 12192000"/>
              <a:gd name="connsiteY407" fmla="*/ 6039612 h 6858000"/>
              <a:gd name="connsiteX408" fmla="*/ 6815856 w 12192000"/>
              <a:gd name="connsiteY408" fmla="*/ 5983183 h 6858000"/>
              <a:gd name="connsiteX409" fmla="*/ 6826360 w 12192000"/>
              <a:gd name="connsiteY409" fmla="*/ 5979657 h 6858000"/>
              <a:gd name="connsiteX410" fmla="*/ 6475776 w 12192000"/>
              <a:gd name="connsiteY410" fmla="*/ 5979657 h 6858000"/>
              <a:gd name="connsiteX411" fmla="*/ 6482778 w 12192000"/>
              <a:gd name="connsiteY411" fmla="*/ 5983183 h 6858000"/>
              <a:gd name="connsiteX412" fmla="*/ 6570312 w 12192000"/>
              <a:gd name="connsiteY412" fmla="*/ 6039612 h 6858000"/>
              <a:gd name="connsiteX413" fmla="*/ 6573813 w 12192000"/>
              <a:gd name="connsiteY413" fmla="*/ 6050193 h 6858000"/>
              <a:gd name="connsiteX414" fmla="*/ 6570312 w 12192000"/>
              <a:gd name="connsiteY414" fmla="*/ 6057247 h 6858000"/>
              <a:gd name="connsiteX415" fmla="*/ 6482778 w 12192000"/>
              <a:gd name="connsiteY415" fmla="*/ 6117203 h 6858000"/>
              <a:gd name="connsiteX416" fmla="*/ 6475776 w 12192000"/>
              <a:gd name="connsiteY416" fmla="*/ 6117203 h 6858000"/>
              <a:gd name="connsiteX417" fmla="*/ 6468772 w 12192000"/>
              <a:gd name="connsiteY417" fmla="*/ 6113676 h 6858000"/>
              <a:gd name="connsiteX418" fmla="*/ 6468772 w 12192000"/>
              <a:gd name="connsiteY418" fmla="*/ 5986710 h 6858000"/>
              <a:gd name="connsiteX419" fmla="*/ 6475776 w 12192000"/>
              <a:gd name="connsiteY419" fmla="*/ 5979657 h 6858000"/>
              <a:gd name="connsiteX420" fmla="*/ 6072127 w 12192000"/>
              <a:gd name="connsiteY420" fmla="*/ 5968908 h 6858000"/>
              <a:gd name="connsiteX421" fmla="*/ 6072127 w 12192000"/>
              <a:gd name="connsiteY421" fmla="*/ 5975961 h 6858000"/>
              <a:gd name="connsiteX422" fmla="*/ 6113977 w 12192000"/>
              <a:gd name="connsiteY422" fmla="*/ 6138195 h 6858000"/>
              <a:gd name="connsiteX423" fmla="*/ 6134902 w 12192000"/>
              <a:gd name="connsiteY423" fmla="*/ 6159356 h 6858000"/>
              <a:gd name="connsiteX424" fmla="*/ 6145365 w 12192000"/>
              <a:gd name="connsiteY424" fmla="*/ 6159356 h 6858000"/>
              <a:gd name="connsiteX425" fmla="*/ 6141877 w 12192000"/>
              <a:gd name="connsiteY425" fmla="*/ 6166409 h 6858000"/>
              <a:gd name="connsiteX426" fmla="*/ 6113977 w 12192000"/>
              <a:gd name="connsiteY426" fmla="*/ 6187570 h 6858000"/>
              <a:gd name="connsiteX427" fmla="*/ 6079102 w 12192000"/>
              <a:gd name="connsiteY427" fmla="*/ 6184044 h 6858000"/>
              <a:gd name="connsiteX428" fmla="*/ 6075615 w 12192000"/>
              <a:gd name="connsiteY428" fmla="*/ 6187570 h 6858000"/>
              <a:gd name="connsiteX429" fmla="*/ 6072127 w 12192000"/>
              <a:gd name="connsiteY429" fmla="*/ 6191097 h 6858000"/>
              <a:gd name="connsiteX430" fmla="*/ 6072127 w 12192000"/>
              <a:gd name="connsiteY430" fmla="*/ 6212258 h 6858000"/>
              <a:gd name="connsiteX431" fmla="*/ 6079102 w 12192000"/>
              <a:gd name="connsiteY431" fmla="*/ 6219312 h 6858000"/>
              <a:gd name="connsiteX432" fmla="*/ 6124440 w 12192000"/>
              <a:gd name="connsiteY432" fmla="*/ 6222838 h 6858000"/>
              <a:gd name="connsiteX433" fmla="*/ 6127927 w 12192000"/>
              <a:gd name="connsiteY433" fmla="*/ 6222838 h 6858000"/>
              <a:gd name="connsiteX434" fmla="*/ 6183727 w 12192000"/>
              <a:gd name="connsiteY434" fmla="*/ 6169936 h 6858000"/>
              <a:gd name="connsiteX435" fmla="*/ 6215114 w 12192000"/>
              <a:gd name="connsiteY435" fmla="*/ 6039444 h 6858000"/>
              <a:gd name="connsiteX436" fmla="*/ 6229064 w 12192000"/>
              <a:gd name="connsiteY436" fmla="*/ 5997122 h 6858000"/>
              <a:gd name="connsiteX437" fmla="*/ 6232552 w 12192000"/>
              <a:gd name="connsiteY437" fmla="*/ 5975961 h 6858000"/>
              <a:gd name="connsiteX438" fmla="*/ 6232552 w 12192000"/>
              <a:gd name="connsiteY438" fmla="*/ 5968908 h 6858000"/>
              <a:gd name="connsiteX439" fmla="*/ 6225577 w 12192000"/>
              <a:gd name="connsiteY439" fmla="*/ 5968908 h 6858000"/>
              <a:gd name="connsiteX440" fmla="*/ 6197677 w 12192000"/>
              <a:gd name="connsiteY440" fmla="*/ 5968908 h 6858000"/>
              <a:gd name="connsiteX441" fmla="*/ 6190702 w 12192000"/>
              <a:gd name="connsiteY441" fmla="*/ 5972434 h 6858000"/>
              <a:gd name="connsiteX442" fmla="*/ 6152340 w 12192000"/>
              <a:gd name="connsiteY442" fmla="*/ 6117034 h 6858000"/>
              <a:gd name="connsiteX443" fmla="*/ 6148852 w 12192000"/>
              <a:gd name="connsiteY443" fmla="*/ 6117034 h 6858000"/>
              <a:gd name="connsiteX444" fmla="*/ 6113977 w 12192000"/>
              <a:gd name="connsiteY444" fmla="*/ 5972434 h 6858000"/>
              <a:gd name="connsiteX445" fmla="*/ 6107002 w 12192000"/>
              <a:gd name="connsiteY445" fmla="*/ 5968908 h 6858000"/>
              <a:gd name="connsiteX446" fmla="*/ 6079102 w 12192000"/>
              <a:gd name="connsiteY446" fmla="*/ 5968908 h 6858000"/>
              <a:gd name="connsiteX447" fmla="*/ 6072127 w 12192000"/>
              <a:gd name="connsiteY447" fmla="*/ 5968908 h 6858000"/>
              <a:gd name="connsiteX448" fmla="*/ 6040101 w 12192000"/>
              <a:gd name="connsiteY448" fmla="*/ 5964877 h 6858000"/>
              <a:gd name="connsiteX449" fmla="*/ 5987285 w 12192000"/>
              <a:gd name="connsiteY449" fmla="*/ 5985983 h 6858000"/>
              <a:gd name="connsiteX450" fmla="*/ 5987285 w 12192000"/>
              <a:gd name="connsiteY450" fmla="*/ 5975430 h 6858000"/>
              <a:gd name="connsiteX451" fmla="*/ 5980244 w 12192000"/>
              <a:gd name="connsiteY451" fmla="*/ 5968395 h 6858000"/>
              <a:gd name="connsiteX452" fmla="*/ 5952076 w 12192000"/>
              <a:gd name="connsiteY452" fmla="*/ 5968395 h 6858000"/>
              <a:gd name="connsiteX453" fmla="*/ 5945033 w 12192000"/>
              <a:gd name="connsiteY453" fmla="*/ 5975430 h 6858000"/>
              <a:gd name="connsiteX454" fmla="*/ 5945033 w 12192000"/>
              <a:gd name="connsiteY454" fmla="*/ 6151313 h 6858000"/>
              <a:gd name="connsiteX455" fmla="*/ 5952076 w 12192000"/>
              <a:gd name="connsiteY455" fmla="*/ 6158348 h 6858000"/>
              <a:gd name="connsiteX456" fmla="*/ 5980244 w 12192000"/>
              <a:gd name="connsiteY456" fmla="*/ 6158348 h 6858000"/>
              <a:gd name="connsiteX457" fmla="*/ 5987285 w 12192000"/>
              <a:gd name="connsiteY457" fmla="*/ 6151313 h 6858000"/>
              <a:gd name="connsiteX458" fmla="*/ 5987285 w 12192000"/>
              <a:gd name="connsiteY458" fmla="*/ 6028195 h 6858000"/>
              <a:gd name="connsiteX459" fmla="*/ 6040101 w 12192000"/>
              <a:gd name="connsiteY459" fmla="*/ 6007089 h 6858000"/>
              <a:gd name="connsiteX460" fmla="*/ 6047143 w 12192000"/>
              <a:gd name="connsiteY460" fmla="*/ 6000054 h 6858000"/>
              <a:gd name="connsiteX461" fmla="*/ 6047143 w 12192000"/>
              <a:gd name="connsiteY461" fmla="*/ 5971913 h 6858000"/>
              <a:gd name="connsiteX462" fmla="*/ 6043622 w 12192000"/>
              <a:gd name="connsiteY462" fmla="*/ 5968395 h 6858000"/>
              <a:gd name="connsiteX463" fmla="*/ 6040101 w 12192000"/>
              <a:gd name="connsiteY463" fmla="*/ 5964877 h 6858000"/>
              <a:gd name="connsiteX464" fmla="*/ 5833459 w 12192000"/>
              <a:gd name="connsiteY464" fmla="*/ 5960846 h 6858000"/>
              <a:gd name="connsiteX465" fmla="*/ 5763228 w 12192000"/>
              <a:gd name="connsiteY465" fmla="*/ 5967917 h 6858000"/>
              <a:gd name="connsiteX466" fmla="*/ 5756205 w 12192000"/>
              <a:gd name="connsiteY466" fmla="*/ 5974989 h 6858000"/>
              <a:gd name="connsiteX467" fmla="*/ 5756205 w 12192000"/>
              <a:gd name="connsiteY467" fmla="*/ 5999738 h 6858000"/>
              <a:gd name="connsiteX468" fmla="*/ 5759716 w 12192000"/>
              <a:gd name="connsiteY468" fmla="*/ 6006810 h 6858000"/>
              <a:gd name="connsiteX469" fmla="*/ 5763228 w 12192000"/>
              <a:gd name="connsiteY469" fmla="*/ 6006810 h 6858000"/>
              <a:gd name="connsiteX470" fmla="*/ 5829947 w 12192000"/>
              <a:gd name="connsiteY470" fmla="*/ 6003274 h 6858000"/>
              <a:gd name="connsiteX471" fmla="*/ 5854528 w 12192000"/>
              <a:gd name="connsiteY471" fmla="*/ 6028024 h 6858000"/>
              <a:gd name="connsiteX472" fmla="*/ 5854528 w 12192000"/>
              <a:gd name="connsiteY472" fmla="*/ 6038631 h 6858000"/>
              <a:gd name="connsiteX473" fmla="*/ 5805366 w 12192000"/>
              <a:gd name="connsiteY473" fmla="*/ 6042167 h 6858000"/>
              <a:gd name="connsiteX474" fmla="*/ 5742158 w 12192000"/>
              <a:gd name="connsiteY474" fmla="*/ 6102272 h 6858000"/>
              <a:gd name="connsiteX475" fmla="*/ 5798344 w 12192000"/>
              <a:gd name="connsiteY475" fmla="*/ 6162378 h 6858000"/>
              <a:gd name="connsiteX476" fmla="*/ 5861552 w 12192000"/>
              <a:gd name="connsiteY476" fmla="*/ 6148235 h 6858000"/>
              <a:gd name="connsiteX477" fmla="*/ 5889644 w 12192000"/>
              <a:gd name="connsiteY477" fmla="*/ 6162378 h 6858000"/>
              <a:gd name="connsiteX478" fmla="*/ 5896667 w 12192000"/>
              <a:gd name="connsiteY478" fmla="*/ 6158842 h 6858000"/>
              <a:gd name="connsiteX479" fmla="*/ 5896667 w 12192000"/>
              <a:gd name="connsiteY479" fmla="*/ 6155307 h 6858000"/>
              <a:gd name="connsiteX480" fmla="*/ 5896667 w 12192000"/>
              <a:gd name="connsiteY480" fmla="*/ 6028024 h 6858000"/>
              <a:gd name="connsiteX481" fmla="*/ 5833459 w 12192000"/>
              <a:gd name="connsiteY481" fmla="*/ 5960846 h 6858000"/>
              <a:gd name="connsiteX482" fmla="*/ 5497633 w 12192000"/>
              <a:gd name="connsiteY482" fmla="*/ 5960845 h 6858000"/>
              <a:gd name="connsiteX483" fmla="*/ 5411646 w 12192000"/>
              <a:gd name="connsiteY483" fmla="*/ 6061612 h 6858000"/>
              <a:gd name="connsiteX484" fmla="*/ 5497633 w 12192000"/>
              <a:gd name="connsiteY484" fmla="*/ 6162378 h 6858000"/>
              <a:gd name="connsiteX485" fmla="*/ 5583620 w 12192000"/>
              <a:gd name="connsiteY485" fmla="*/ 6061612 h 6858000"/>
              <a:gd name="connsiteX486" fmla="*/ 5497633 w 12192000"/>
              <a:gd name="connsiteY486" fmla="*/ 5960845 h 6858000"/>
              <a:gd name="connsiteX487" fmla="*/ 5243703 w 12192000"/>
              <a:gd name="connsiteY487" fmla="*/ 5936662 h 6858000"/>
              <a:gd name="connsiteX488" fmla="*/ 5275052 w 12192000"/>
              <a:gd name="connsiteY488" fmla="*/ 5936662 h 6858000"/>
              <a:gd name="connsiteX489" fmla="*/ 5292468 w 12192000"/>
              <a:gd name="connsiteY489" fmla="*/ 5936662 h 6858000"/>
              <a:gd name="connsiteX490" fmla="*/ 5337751 w 12192000"/>
              <a:gd name="connsiteY490" fmla="*/ 5975626 h 6858000"/>
              <a:gd name="connsiteX491" fmla="*/ 5288986 w 12192000"/>
              <a:gd name="connsiteY491" fmla="*/ 6014588 h 6858000"/>
              <a:gd name="connsiteX492" fmla="*/ 5243703 w 12192000"/>
              <a:gd name="connsiteY492" fmla="*/ 6014588 h 6858000"/>
              <a:gd name="connsiteX493" fmla="*/ 5243703 w 12192000"/>
              <a:gd name="connsiteY493" fmla="*/ 5936662 h 6858000"/>
              <a:gd name="connsiteX494" fmla="*/ 5660874 w 12192000"/>
              <a:gd name="connsiteY494" fmla="*/ 5923227 h 6858000"/>
              <a:gd name="connsiteX495" fmla="*/ 5629222 w 12192000"/>
              <a:gd name="connsiteY495" fmla="*/ 5930261 h 6858000"/>
              <a:gd name="connsiteX496" fmla="*/ 5625705 w 12192000"/>
              <a:gd name="connsiteY496" fmla="*/ 5937295 h 6858000"/>
              <a:gd name="connsiteX497" fmla="*/ 5625705 w 12192000"/>
              <a:gd name="connsiteY497" fmla="*/ 5968947 h 6858000"/>
              <a:gd name="connsiteX498" fmla="*/ 5608120 w 12192000"/>
              <a:gd name="connsiteY498" fmla="*/ 5968947 h 6858000"/>
              <a:gd name="connsiteX499" fmla="*/ 5601086 w 12192000"/>
              <a:gd name="connsiteY499" fmla="*/ 5975981 h 6858000"/>
              <a:gd name="connsiteX500" fmla="*/ 5601086 w 12192000"/>
              <a:gd name="connsiteY500" fmla="*/ 6000599 h 6858000"/>
              <a:gd name="connsiteX501" fmla="*/ 5608120 w 12192000"/>
              <a:gd name="connsiteY501" fmla="*/ 6007633 h 6858000"/>
              <a:gd name="connsiteX502" fmla="*/ 5625705 w 12192000"/>
              <a:gd name="connsiteY502" fmla="*/ 6007633 h 6858000"/>
              <a:gd name="connsiteX503" fmla="*/ 5625705 w 12192000"/>
              <a:gd name="connsiteY503" fmla="*/ 6092040 h 6858000"/>
              <a:gd name="connsiteX504" fmla="*/ 5681975 w 12192000"/>
              <a:gd name="connsiteY504" fmla="*/ 6162378 h 6858000"/>
              <a:gd name="connsiteX505" fmla="*/ 5713628 w 12192000"/>
              <a:gd name="connsiteY505" fmla="*/ 6158862 h 6858000"/>
              <a:gd name="connsiteX506" fmla="*/ 5720662 w 12192000"/>
              <a:gd name="connsiteY506" fmla="*/ 6151827 h 6858000"/>
              <a:gd name="connsiteX507" fmla="*/ 5720662 w 12192000"/>
              <a:gd name="connsiteY507" fmla="*/ 6127209 h 6858000"/>
              <a:gd name="connsiteX508" fmla="*/ 5713628 w 12192000"/>
              <a:gd name="connsiteY508" fmla="*/ 6120175 h 6858000"/>
              <a:gd name="connsiteX509" fmla="*/ 5689009 w 12192000"/>
              <a:gd name="connsiteY509" fmla="*/ 6120175 h 6858000"/>
              <a:gd name="connsiteX510" fmla="*/ 5667908 w 12192000"/>
              <a:gd name="connsiteY510" fmla="*/ 6085006 h 6858000"/>
              <a:gd name="connsiteX511" fmla="*/ 5667908 w 12192000"/>
              <a:gd name="connsiteY511" fmla="*/ 6007633 h 6858000"/>
              <a:gd name="connsiteX512" fmla="*/ 5713628 w 12192000"/>
              <a:gd name="connsiteY512" fmla="*/ 6007633 h 6858000"/>
              <a:gd name="connsiteX513" fmla="*/ 5720662 w 12192000"/>
              <a:gd name="connsiteY513" fmla="*/ 6000599 h 6858000"/>
              <a:gd name="connsiteX514" fmla="*/ 5720662 w 12192000"/>
              <a:gd name="connsiteY514" fmla="*/ 5975981 h 6858000"/>
              <a:gd name="connsiteX515" fmla="*/ 5713628 w 12192000"/>
              <a:gd name="connsiteY515" fmla="*/ 5968947 h 6858000"/>
              <a:gd name="connsiteX516" fmla="*/ 5667908 w 12192000"/>
              <a:gd name="connsiteY516" fmla="*/ 5968947 h 6858000"/>
              <a:gd name="connsiteX517" fmla="*/ 5667908 w 12192000"/>
              <a:gd name="connsiteY517" fmla="*/ 5930261 h 6858000"/>
              <a:gd name="connsiteX518" fmla="*/ 5664391 w 12192000"/>
              <a:gd name="connsiteY518" fmla="*/ 5923227 h 6858000"/>
              <a:gd name="connsiteX519" fmla="*/ 5660874 w 12192000"/>
              <a:gd name="connsiteY519" fmla="*/ 5923227 h 6858000"/>
              <a:gd name="connsiteX520" fmla="*/ 5285479 w 12192000"/>
              <a:gd name="connsiteY520" fmla="*/ 5895013 h 6858000"/>
              <a:gd name="connsiteX521" fmla="*/ 5205019 w 12192000"/>
              <a:gd name="connsiteY521" fmla="*/ 5898524 h 6858000"/>
              <a:gd name="connsiteX522" fmla="*/ 5198022 w 12192000"/>
              <a:gd name="connsiteY522" fmla="*/ 5905546 h 6858000"/>
              <a:gd name="connsiteX523" fmla="*/ 5198022 w 12192000"/>
              <a:gd name="connsiteY523" fmla="*/ 6151326 h 6858000"/>
              <a:gd name="connsiteX524" fmla="*/ 5205019 w 12192000"/>
              <a:gd name="connsiteY524" fmla="*/ 6158348 h 6858000"/>
              <a:gd name="connsiteX525" fmla="*/ 5236504 w 12192000"/>
              <a:gd name="connsiteY525" fmla="*/ 6158348 h 6858000"/>
              <a:gd name="connsiteX526" fmla="*/ 5243501 w 12192000"/>
              <a:gd name="connsiteY526" fmla="*/ 6151326 h 6858000"/>
              <a:gd name="connsiteX527" fmla="*/ 5243501 w 12192000"/>
              <a:gd name="connsiteY527" fmla="*/ 6053014 h 6858000"/>
              <a:gd name="connsiteX528" fmla="*/ 5292476 w 12192000"/>
              <a:gd name="connsiteY528" fmla="*/ 6056525 h 6858000"/>
              <a:gd name="connsiteX529" fmla="*/ 5337954 w 12192000"/>
              <a:gd name="connsiteY529" fmla="*/ 6154837 h 6858000"/>
              <a:gd name="connsiteX530" fmla="*/ 5344951 w 12192000"/>
              <a:gd name="connsiteY530" fmla="*/ 6158348 h 6858000"/>
              <a:gd name="connsiteX531" fmla="*/ 5376435 w 12192000"/>
              <a:gd name="connsiteY531" fmla="*/ 6158348 h 6858000"/>
              <a:gd name="connsiteX532" fmla="*/ 5383431 w 12192000"/>
              <a:gd name="connsiteY532" fmla="*/ 6154837 h 6858000"/>
              <a:gd name="connsiteX533" fmla="*/ 5383431 w 12192000"/>
              <a:gd name="connsiteY533" fmla="*/ 6147815 h 6858000"/>
              <a:gd name="connsiteX534" fmla="*/ 5337954 w 12192000"/>
              <a:gd name="connsiteY534" fmla="*/ 6042481 h 6858000"/>
              <a:gd name="connsiteX535" fmla="*/ 5383431 w 12192000"/>
              <a:gd name="connsiteY535" fmla="*/ 5975769 h 6858000"/>
              <a:gd name="connsiteX536" fmla="*/ 5292476 w 12192000"/>
              <a:gd name="connsiteY536" fmla="*/ 5895013 h 6858000"/>
              <a:gd name="connsiteX537" fmla="*/ 5285479 w 12192000"/>
              <a:gd name="connsiteY537" fmla="*/ 5895013 h 6858000"/>
              <a:gd name="connsiteX538" fmla="*/ 6840997 w 12192000"/>
              <a:gd name="connsiteY538" fmla="*/ 5864091 h 6858000"/>
              <a:gd name="connsiteX539" fmla="*/ 6847534 w 12192000"/>
              <a:gd name="connsiteY539" fmla="*/ 5869822 h 6858000"/>
              <a:gd name="connsiteX540" fmla="*/ 6910281 w 12192000"/>
              <a:gd name="connsiteY540" fmla="*/ 6109646 h 6858000"/>
              <a:gd name="connsiteX541" fmla="*/ 6899823 w 12192000"/>
              <a:gd name="connsiteY541" fmla="*/ 6113173 h 6858000"/>
              <a:gd name="connsiteX542" fmla="*/ 6861478 w 12192000"/>
              <a:gd name="connsiteY542" fmla="*/ 6102592 h 6858000"/>
              <a:gd name="connsiteX543" fmla="*/ 6854506 w 12192000"/>
              <a:gd name="connsiteY543" fmla="*/ 6092012 h 6858000"/>
              <a:gd name="connsiteX544" fmla="*/ 6809188 w 12192000"/>
              <a:gd name="connsiteY544" fmla="*/ 5912144 h 6858000"/>
              <a:gd name="connsiteX545" fmla="*/ 6809188 w 12192000"/>
              <a:gd name="connsiteY545" fmla="*/ 5898037 h 6858000"/>
              <a:gd name="connsiteX546" fmla="*/ 6837075 w 12192000"/>
              <a:gd name="connsiteY546" fmla="*/ 5866295 h 6858000"/>
              <a:gd name="connsiteX547" fmla="*/ 6840997 w 12192000"/>
              <a:gd name="connsiteY547" fmla="*/ 5864091 h 6858000"/>
              <a:gd name="connsiteX548" fmla="*/ 6460734 w 12192000"/>
              <a:gd name="connsiteY548" fmla="*/ 5864091 h 6858000"/>
              <a:gd name="connsiteX549" fmla="*/ 6464696 w 12192000"/>
              <a:gd name="connsiteY549" fmla="*/ 5866295 h 6858000"/>
              <a:gd name="connsiteX550" fmla="*/ 6496396 w 12192000"/>
              <a:gd name="connsiteY550" fmla="*/ 5898037 h 6858000"/>
              <a:gd name="connsiteX551" fmla="*/ 6492874 w 12192000"/>
              <a:gd name="connsiteY551" fmla="*/ 5912144 h 6858000"/>
              <a:gd name="connsiteX552" fmla="*/ 6447085 w 12192000"/>
              <a:gd name="connsiteY552" fmla="*/ 6092012 h 6858000"/>
              <a:gd name="connsiteX553" fmla="*/ 6440040 w 12192000"/>
              <a:gd name="connsiteY553" fmla="*/ 6102592 h 6858000"/>
              <a:gd name="connsiteX554" fmla="*/ 6401295 w 12192000"/>
              <a:gd name="connsiteY554" fmla="*/ 6113173 h 6858000"/>
              <a:gd name="connsiteX555" fmla="*/ 6390728 w 12192000"/>
              <a:gd name="connsiteY555" fmla="*/ 6109646 h 6858000"/>
              <a:gd name="connsiteX556" fmla="*/ 6454129 w 12192000"/>
              <a:gd name="connsiteY556" fmla="*/ 5869822 h 6858000"/>
              <a:gd name="connsiteX557" fmla="*/ 6460734 w 12192000"/>
              <a:gd name="connsiteY557" fmla="*/ 5864091 h 6858000"/>
              <a:gd name="connsiteX558" fmla="*/ 6679416 w 12192000"/>
              <a:gd name="connsiteY558" fmla="*/ 5858737 h 6858000"/>
              <a:gd name="connsiteX559" fmla="*/ 6686403 w 12192000"/>
              <a:gd name="connsiteY559" fmla="*/ 5858737 h 6858000"/>
              <a:gd name="connsiteX560" fmla="*/ 6794693 w 12192000"/>
              <a:gd name="connsiteY560" fmla="*/ 5922306 h 6858000"/>
              <a:gd name="connsiteX561" fmla="*/ 6798186 w 12192000"/>
              <a:gd name="connsiteY561" fmla="*/ 5929370 h 6858000"/>
              <a:gd name="connsiteX562" fmla="*/ 6791199 w 12192000"/>
              <a:gd name="connsiteY562" fmla="*/ 5936433 h 6858000"/>
              <a:gd name="connsiteX563" fmla="*/ 6700376 w 12192000"/>
              <a:gd name="connsiteY563" fmla="*/ 5982344 h 6858000"/>
              <a:gd name="connsiteX564" fmla="*/ 6689896 w 12192000"/>
              <a:gd name="connsiteY564" fmla="*/ 5982344 h 6858000"/>
              <a:gd name="connsiteX565" fmla="*/ 6682909 w 12192000"/>
              <a:gd name="connsiteY565" fmla="*/ 5971749 h 6858000"/>
              <a:gd name="connsiteX566" fmla="*/ 6675923 w 12192000"/>
              <a:gd name="connsiteY566" fmla="*/ 5869333 h 6858000"/>
              <a:gd name="connsiteX567" fmla="*/ 6679416 w 12192000"/>
              <a:gd name="connsiteY567" fmla="*/ 5858737 h 6858000"/>
              <a:gd name="connsiteX568" fmla="*/ 6615733 w 12192000"/>
              <a:gd name="connsiteY568" fmla="*/ 5858737 h 6858000"/>
              <a:gd name="connsiteX569" fmla="*/ 6622719 w 12192000"/>
              <a:gd name="connsiteY569" fmla="*/ 5858737 h 6858000"/>
              <a:gd name="connsiteX570" fmla="*/ 6626212 w 12192000"/>
              <a:gd name="connsiteY570" fmla="*/ 5869333 h 6858000"/>
              <a:gd name="connsiteX571" fmla="*/ 6615733 w 12192000"/>
              <a:gd name="connsiteY571" fmla="*/ 5975280 h 6858000"/>
              <a:gd name="connsiteX572" fmla="*/ 6612239 w 12192000"/>
              <a:gd name="connsiteY572" fmla="*/ 5982344 h 6858000"/>
              <a:gd name="connsiteX573" fmla="*/ 6601760 w 12192000"/>
              <a:gd name="connsiteY573" fmla="*/ 5982344 h 6858000"/>
              <a:gd name="connsiteX574" fmla="*/ 6510935 w 12192000"/>
              <a:gd name="connsiteY574" fmla="*/ 5936433 h 6858000"/>
              <a:gd name="connsiteX575" fmla="*/ 6503949 w 12192000"/>
              <a:gd name="connsiteY575" fmla="*/ 5929370 h 6858000"/>
              <a:gd name="connsiteX576" fmla="*/ 6507443 w 12192000"/>
              <a:gd name="connsiteY576" fmla="*/ 5922306 h 6858000"/>
              <a:gd name="connsiteX577" fmla="*/ 6615733 w 12192000"/>
              <a:gd name="connsiteY577" fmla="*/ 5858737 h 6858000"/>
              <a:gd name="connsiteX578" fmla="*/ 6534583 w 12192000"/>
              <a:gd name="connsiteY578" fmla="*/ 5823805 h 6858000"/>
              <a:gd name="connsiteX579" fmla="*/ 6541569 w 12192000"/>
              <a:gd name="connsiteY579" fmla="*/ 5831195 h 6858000"/>
              <a:gd name="connsiteX580" fmla="*/ 6538076 w 12192000"/>
              <a:gd name="connsiteY580" fmla="*/ 5834890 h 6858000"/>
              <a:gd name="connsiteX581" fmla="*/ 6531089 w 12192000"/>
              <a:gd name="connsiteY581" fmla="*/ 5838585 h 6858000"/>
              <a:gd name="connsiteX582" fmla="*/ 6527596 w 12192000"/>
              <a:gd name="connsiteY582" fmla="*/ 5831195 h 6858000"/>
              <a:gd name="connsiteX583" fmla="*/ 6524103 w 12192000"/>
              <a:gd name="connsiteY583" fmla="*/ 5831195 h 6858000"/>
              <a:gd name="connsiteX584" fmla="*/ 6534583 w 12192000"/>
              <a:gd name="connsiteY584" fmla="*/ 5823805 h 6858000"/>
              <a:gd name="connsiteX585" fmla="*/ 6531109 w 12192000"/>
              <a:gd name="connsiteY585" fmla="*/ 5816608 h 6858000"/>
              <a:gd name="connsiteX586" fmla="*/ 6513354 w 12192000"/>
              <a:gd name="connsiteY586" fmla="*/ 5827260 h 6858000"/>
              <a:gd name="connsiteX587" fmla="*/ 6516905 w 12192000"/>
              <a:gd name="connsiteY587" fmla="*/ 5830811 h 6858000"/>
              <a:gd name="connsiteX588" fmla="*/ 6534660 w 12192000"/>
              <a:gd name="connsiteY588" fmla="*/ 5862769 h 6858000"/>
              <a:gd name="connsiteX589" fmla="*/ 6541761 w 12192000"/>
              <a:gd name="connsiteY589" fmla="*/ 5859217 h 6858000"/>
              <a:gd name="connsiteX590" fmla="*/ 6534660 w 12192000"/>
              <a:gd name="connsiteY590" fmla="*/ 5845014 h 6858000"/>
              <a:gd name="connsiteX591" fmla="*/ 6541761 w 12192000"/>
              <a:gd name="connsiteY591" fmla="*/ 5841464 h 6858000"/>
              <a:gd name="connsiteX592" fmla="*/ 6555964 w 12192000"/>
              <a:gd name="connsiteY592" fmla="*/ 5852116 h 6858000"/>
              <a:gd name="connsiteX593" fmla="*/ 6563066 w 12192000"/>
              <a:gd name="connsiteY593" fmla="*/ 5848565 h 6858000"/>
              <a:gd name="connsiteX594" fmla="*/ 6548863 w 12192000"/>
              <a:gd name="connsiteY594" fmla="*/ 5834362 h 6858000"/>
              <a:gd name="connsiteX595" fmla="*/ 6548863 w 12192000"/>
              <a:gd name="connsiteY595" fmla="*/ 5830811 h 6858000"/>
              <a:gd name="connsiteX596" fmla="*/ 6531109 w 12192000"/>
              <a:gd name="connsiteY596" fmla="*/ 5816608 h 6858000"/>
              <a:gd name="connsiteX597" fmla="*/ 6752016 w 12192000"/>
              <a:gd name="connsiteY597" fmla="*/ 5810370 h 6858000"/>
              <a:gd name="connsiteX598" fmla="*/ 6755559 w 12192000"/>
              <a:gd name="connsiteY598" fmla="*/ 5834554 h 6858000"/>
              <a:gd name="connsiteX599" fmla="*/ 6748474 w 12192000"/>
              <a:gd name="connsiteY599" fmla="*/ 5851828 h 6858000"/>
              <a:gd name="connsiteX600" fmla="*/ 6755559 w 12192000"/>
              <a:gd name="connsiteY600" fmla="*/ 5858737 h 6858000"/>
              <a:gd name="connsiteX601" fmla="*/ 6762643 w 12192000"/>
              <a:gd name="connsiteY601" fmla="*/ 5841463 h 6858000"/>
              <a:gd name="connsiteX602" fmla="*/ 6787438 w 12192000"/>
              <a:gd name="connsiteY602" fmla="*/ 5827644 h 6858000"/>
              <a:gd name="connsiteX603" fmla="*/ 6780354 w 12192000"/>
              <a:gd name="connsiteY603" fmla="*/ 5824189 h 6858000"/>
              <a:gd name="connsiteX604" fmla="*/ 6762643 w 12192000"/>
              <a:gd name="connsiteY604" fmla="*/ 5831099 h 6858000"/>
              <a:gd name="connsiteX605" fmla="*/ 6759101 w 12192000"/>
              <a:gd name="connsiteY605" fmla="*/ 5813824 h 6858000"/>
              <a:gd name="connsiteX606" fmla="*/ 6752016 w 12192000"/>
              <a:gd name="connsiteY606" fmla="*/ 5810370 h 6858000"/>
              <a:gd name="connsiteX607" fmla="*/ 6717036 w 12192000"/>
              <a:gd name="connsiteY607" fmla="*/ 5806340 h 6858000"/>
              <a:gd name="connsiteX608" fmla="*/ 6727516 w 12192000"/>
              <a:gd name="connsiteY608" fmla="*/ 5809699 h 6858000"/>
              <a:gd name="connsiteX609" fmla="*/ 6731009 w 12192000"/>
              <a:gd name="connsiteY609" fmla="*/ 5813058 h 6858000"/>
              <a:gd name="connsiteX610" fmla="*/ 6724022 w 12192000"/>
              <a:gd name="connsiteY610" fmla="*/ 5819775 h 6858000"/>
              <a:gd name="connsiteX611" fmla="*/ 6713542 w 12192000"/>
              <a:gd name="connsiteY611" fmla="*/ 5816416 h 6858000"/>
              <a:gd name="connsiteX612" fmla="*/ 6713542 w 12192000"/>
              <a:gd name="connsiteY612" fmla="*/ 5813058 h 6858000"/>
              <a:gd name="connsiteX613" fmla="*/ 6717036 w 12192000"/>
              <a:gd name="connsiteY613" fmla="*/ 5806340 h 6858000"/>
              <a:gd name="connsiteX614" fmla="*/ 6583891 w 12192000"/>
              <a:gd name="connsiteY614" fmla="*/ 5805835 h 6858000"/>
              <a:gd name="connsiteX615" fmla="*/ 6597998 w 12192000"/>
              <a:gd name="connsiteY615" fmla="*/ 5816416 h 6858000"/>
              <a:gd name="connsiteX616" fmla="*/ 6583891 w 12192000"/>
              <a:gd name="connsiteY616" fmla="*/ 5830523 h 6858000"/>
              <a:gd name="connsiteX617" fmla="*/ 6569783 w 12192000"/>
              <a:gd name="connsiteY617" fmla="*/ 5819943 h 6858000"/>
              <a:gd name="connsiteX618" fmla="*/ 6569783 w 12192000"/>
              <a:gd name="connsiteY618" fmla="*/ 5816416 h 6858000"/>
              <a:gd name="connsiteX619" fmla="*/ 6583891 w 12192000"/>
              <a:gd name="connsiteY619" fmla="*/ 5805835 h 6858000"/>
              <a:gd name="connsiteX620" fmla="*/ 6671893 w 12192000"/>
              <a:gd name="connsiteY620" fmla="*/ 5799621 h 6858000"/>
              <a:gd name="connsiteX621" fmla="*/ 6675251 w 12192000"/>
              <a:gd name="connsiteY621" fmla="*/ 5810101 h 6858000"/>
              <a:gd name="connsiteX622" fmla="*/ 6678610 w 12192000"/>
              <a:gd name="connsiteY622" fmla="*/ 5817088 h 6858000"/>
              <a:gd name="connsiteX623" fmla="*/ 6665174 w 12192000"/>
              <a:gd name="connsiteY623" fmla="*/ 5817088 h 6858000"/>
              <a:gd name="connsiteX624" fmla="*/ 6668534 w 12192000"/>
              <a:gd name="connsiteY624" fmla="*/ 5810101 h 6858000"/>
              <a:gd name="connsiteX625" fmla="*/ 6671893 w 12192000"/>
              <a:gd name="connsiteY625" fmla="*/ 5799621 h 6858000"/>
              <a:gd name="connsiteX626" fmla="*/ 6580420 w 12192000"/>
              <a:gd name="connsiteY626" fmla="*/ 5799105 h 6858000"/>
              <a:gd name="connsiteX627" fmla="*/ 6563065 w 12192000"/>
              <a:gd name="connsiteY627" fmla="*/ 5816675 h 6858000"/>
              <a:gd name="connsiteX628" fmla="*/ 6563065 w 12192000"/>
              <a:gd name="connsiteY628" fmla="*/ 5820188 h 6858000"/>
              <a:gd name="connsiteX629" fmla="*/ 6583891 w 12192000"/>
              <a:gd name="connsiteY629" fmla="*/ 5837758 h 6858000"/>
              <a:gd name="connsiteX630" fmla="*/ 6604715 w 12192000"/>
              <a:gd name="connsiteY630" fmla="*/ 5816675 h 6858000"/>
              <a:gd name="connsiteX631" fmla="*/ 6580420 w 12192000"/>
              <a:gd name="connsiteY631" fmla="*/ 5799105 h 6858000"/>
              <a:gd name="connsiteX632" fmla="*/ 6710733 w 12192000"/>
              <a:gd name="connsiteY632" fmla="*/ 5795591 h 6858000"/>
              <a:gd name="connsiteX633" fmla="*/ 6707191 w 12192000"/>
              <a:gd name="connsiteY633" fmla="*/ 5813345 h 6858000"/>
              <a:gd name="connsiteX634" fmla="*/ 6700107 w 12192000"/>
              <a:gd name="connsiteY634" fmla="*/ 5834650 h 6858000"/>
              <a:gd name="connsiteX635" fmla="*/ 6710733 w 12192000"/>
              <a:gd name="connsiteY635" fmla="*/ 5838201 h 6858000"/>
              <a:gd name="connsiteX636" fmla="*/ 6714275 w 12192000"/>
              <a:gd name="connsiteY636" fmla="*/ 5823998 h 6858000"/>
              <a:gd name="connsiteX637" fmla="*/ 6721360 w 12192000"/>
              <a:gd name="connsiteY637" fmla="*/ 5823998 h 6858000"/>
              <a:gd name="connsiteX638" fmla="*/ 6724902 w 12192000"/>
              <a:gd name="connsiteY638" fmla="*/ 5841752 h 6858000"/>
              <a:gd name="connsiteX639" fmla="*/ 6731986 w 12192000"/>
              <a:gd name="connsiteY639" fmla="*/ 5845303 h 6858000"/>
              <a:gd name="connsiteX640" fmla="*/ 6728443 w 12192000"/>
              <a:gd name="connsiteY640" fmla="*/ 5827549 h 6858000"/>
              <a:gd name="connsiteX641" fmla="*/ 6739070 w 12192000"/>
              <a:gd name="connsiteY641" fmla="*/ 5813345 h 6858000"/>
              <a:gd name="connsiteX642" fmla="*/ 6731986 w 12192000"/>
              <a:gd name="connsiteY642" fmla="*/ 5802693 h 6858000"/>
              <a:gd name="connsiteX643" fmla="*/ 6710733 w 12192000"/>
              <a:gd name="connsiteY643" fmla="*/ 5795591 h 6858000"/>
              <a:gd name="connsiteX644" fmla="*/ 6668106 w 12192000"/>
              <a:gd name="connsiteY644" fmla="*/ 5788873 h 6858000"/>
              <a:gd name="connsiteX645" fmla="*/ 6661022 w 12192000"/>
              <a:gd name="connsiteY645" fmla="*/ 5809957 h 6858000"/>
              <a:gd name="connsiteX646" fmla="*/ 6650396 w 12192000"/>
              <a:gd name="connsiteY646" fmla="*/ 5831040 h 6858000"/>
              <a:gd name="connsiteX647" fmla="*/ 6657481 w 12192000"/>
              <a:gd name="connsiteY647" fmla="*/ 5831040 h 6858000"/>
              <a:gd name="connsiteX648" fmla="*/ 6661022 w 12192000"/>
              <a:gd name="connsiteY648" fmla="*/ 5824012 h 6858000"/>
              <a:gd name="connsiteX649" fmla="*/ 6678733 w 12192000"/>
              <a:gd name="connsiteY649" fmla="*/ 5824012 h 6858000"/>
              <a:gd name="connsiteX650" fmla="*/ 6682275 w 12192000"/>
              <a:gd name="connsiteY650" fmla="*/ 5831040 h 6858000"/>
              <a:gd name="connsiteX651" fmla="*/ 6689359 w 12192000"/>
              <a:gd name="connsiteY651" fmla="*/ 5834554 h 6858000"/>
              <a:gd name="connsiteX652" fmla="*/ 6682275 w 12192000"/>
              <a:gd name="connsiteY652" fmla="*/ 5809957 h 6858000"/>
              <a:gd name="connsiteX653" fmla="*/ 6678733 w 12192000"/>
              <a:gd name="connsiteY653" fmla="*/ 5788873 h 6858000"/>
              <a:gd name="connsiteX654" fmla="*/ 6668106 w 12192000"/>
              <a:gd name="connsiteY654" fmla="*/ 5788873 h 6858000"/>
              <a:gd name="connsiteX655" fmla="*/ 6647709 w 12192000"/>
              <a:gd name="connsiteY655" fmla="*/ 5788873 h 6858000"/>
              <a:gd name="connsiteX656" fmla="*/ 6608746 w 12192000"/>
              <a:gd name="connsiteY656" fmla="*/ 5792344 h 6858000"/>
              <a:gd name="connsiteX657" fmla="*/ 6608746 w 12192000"/>
              <a:gd name="connsiteY657" fmla="*/ 5799285 h 6858000"/>
              <a:gd name="connsiteX658" fmla="*/ 6622914 w 12192000"/>
              <a:gd name="connsiteY658" fmla="*/ 5795815 h 6858000"/>
              <a:gd name="connsiteX659" fmla="*/ 6626456 w 12192000"/>
              <a:gd name="connsiteY659" fmla="*/ 5830523 h 6858000"/>
              <a:gd name="connsiteX660" fmla="*/ 6637082 w 12192000"/>
              <a:gd name="connsiteY660" fmla="*/ 5830523 h 6858000"/>
              <a:gd name="connsiteX661" fmla="*/ 6633540 w 12192000"/>
              <a:gd name="connsiteY661" fmla="*/ 5795815 h 6858000"/>
              <a:gd name="connsiteX662" fmla="*/ 6647709 w 12192000"/>
              <a:gd name="connsiteY662" fmla="*/ 5795815 h 6858000"/>
              <a:gd name="connsiteX663" fmla="*/ 6647709 w 12192000"/>
              <a:gd name="connsiteY663" fmla="*/ 5788873 h 6858000"/>
              <a:gd name="connsiteX664" fmla="*/ 6198068 w 12192000"/>
              <a:gd name="connsiteY664" fmla="*/ 5788872 h 6858000"/>
              <a:gd name="connsiteX665" fmla="*/ 6223148 w 12192000"/>
              <a:gd name="connsiteY665" fmla="*/ 5823804 h 6858000"/>
              <a:gd name="connsiteX666" fmla="*/ 6169406 w 12192000"/>
              <a:gd name="connsiteY666" fmla="*/ 5823804 h 6858000"/>
              <a:gd name="connsiteX667" fmla="*/ 6198068 w 12192000"/>
              <a:gd name="connsiteY667" fmla="*/ 5788872 h 6858000"/>
              <a:gd name="connsiteX668" fmla="*/ 6650396 w 12192000"/>
              <a:gd name="connsiteY668" fmla="*/ 5782156 h 6858000"/>
              <a:gd name="connsiteX669" fmla="*/ 6815350 w 12192000"/>
              <a:gd name="connsiteY669" fmla="*/ 5838047 h 6858000"/>
              <a:gd name="connsiteX670" fmla="*/ 6818860 w 12192000"/>
              <a:gd name="connsiteY670" fmla="*/ 5852020 h 6858000"/>
              <a:gd name="connsiteX671" fmla="*/ 6790783 w 12192000"/>
              <a:gd name="connsiteY671" fmla="*/ 5883460 h 6858000"/>
              <a:gd name="connsiteX672" fmla="*/ 6776744 w 12192000"/>
              <a:gd name="connsiteY672" fmla="*/ 5883460 h 6858000"/>
              <a:gd name="connsiteX673" fmla="*/ 6650396 w 12192000"/>
              <a:gd name="connsiteY673" fmla="*/ 5838047 h 6858000"/>
              <a:gd name="connsiteX674" fmla="*/ 6524048 w 12192000"/>
              <a:gd name="connsiteY674" fmla="*/ 5883460 h 6858000"/>
              <a:gd name="connsiteX675" fmla="*/ 6510010 w 12192000"/>
              <a:gd name="connsiteY675" fmla="*/ 5883460 h 6858000"/>
              <a:gd name="connsiteX676" fmla="*/ 6481932 w 12192000"/>
              <a:gd name="connsiteY676" fmla="*/ 5852020 h 6858000"/>
              <a:gd name="connsiteX677" fmla="*/ 6485442 w 12192000"/>
              <a:gd name="connsiteY677" fmla="*/ 5838047 h 6858000"/>
              <a:gd name="connsiteX678" fmla="*/ 6650396 w 12192000"/>
              <a:gd name="connsiteY678" fmla="*/ 5782156 h 6858000"/>
              <a:gd name="connsiteX679" fmla="*/ 6198292 w 12192000"/>
              <a:gd name="connsiteY679" fmla="*/ 5782155 h 6858000"/>
              <a:gd name="connsiteX680" fmla="*/ 6160001 w 12192000"/>
              <a:gd name="connsiteY680" fmla="*/ 5831195 h 6858000"/>
              <a:gd name="connsiteX681" fmla="*/ 6201773 w 12192000"/>
              <a:gd name="connsiteY681" fmla="*/ 5880234 h 6858000"/>
              <a:gd name="connsiteX682" fmla="*/ 6229621 w 12192000"/>
              <a:gd name="connsiteY682" fmla="*/ 5873228 h 6858000"/>
              <a:gd name="connsiteX683" fmla="*/ 6229621 w 12192000"/>
              <a:gd name="connsiteY683" fmla="*/ 5862720 h 6858000"/>
              <a:gd name="connsiteX684" fmla="*/ 6201773 w 12192000"/>
              <a:gd name="connsiteY684" fmla="*/ 5869725 h 6858000"/>
              <a:gd name="connsiteX685" fmla="*/ 6170443 w 12192000"/>
              <a:gd name="connsiteY685" fmla="*/ 5834698 h 6858000"/>
              <a:gd name="connsiteX686" fmla="*/ 6236583 w 12192000"/>
              <a:gd name="connsiteY686" fmla="*/ 5834698 h 6858000"/>
              <a:gd name="connsiteX687" fmla="*/ 6236583 w 12192000"/>
              <a:gd name="connsiteY687" fmla="*/ 5827692 h 6858000"/>
              <a:gd name="connsiteX688" fmla="*/ 6198292 w 12192000"/>
              <a:gd name="connsiteY688" fmla="*/ 5782155 h 6858000"/>
              <a:gd name="connsiteX689" fmla="*/ 5949064 w 12192000"/>
              <a:gd name="connsiteY689" fmla="*/ 5745879 h 6858000"/>
              <a:gd name="connsiteX690" fmla="*/ 5949064 w 12192000"/>
              <a:gd name="connsiteY690" fmla="*/ 5756627 h 6858000"/>
              <a:gd name="connsiteX691" fmla="*/ 5988028 w 12192000"/>
              <a:gd name="connsiteY691" fmla="*/ 5756627 h 6858000"/>
              <a:gd name="connsiteX692" fmla="*/ 5988028 w 12192000"/>
              <a:gd name="connsiteY692" fmla="*/ 5876203 h 6858000"/>
              <a:gd name="connsiteX693" fmla="*/ 6001464 w 12192000"/>
              <a:gd name="connsiteY693" fmla="*/ 5876203 h 6858000"/>
              <a:gd name="connsiteX694" fmla="*/ 6001464 w 12192000"/>
              <a:gd name="connsiteY694" fmla="*/ 5756627 h 6858000"/>
              <a:gd name="connsiteX695" fmla="*/ 6040426 w 12192000"/>
              <a:gd name="connsiteY695" fmla="*/ 5756627 h 6858000"/>
              <a:gd name="connsiteX696" fmla="*/ 6040426 w 12192000"/>
              <a:gd name="connsiteY696" fmla="*/ 5745879 h 6858000"/>
              <a:gd name="connsiteX697" fmla="*/ 6061922 w 12192000"/>
              <a:gd name="connsiteY697" fmla="*/ 5735130 h 6858000"/>
              <a:gd name="connsiteX698" fmla="*/ 6061922 w 12192000"/>
              <a:gd name="connsiteY698" fmla="*/ 5876203 h 6858000"/>
              <a:gd name="connsiteX699" fmla="*/ 6072287 w 12192000"/>
              <a:gd name="connsiteY699" fmla="*/ 5876203 h 6858000"/>
              <a:gd name="connsiteX700" fmla="*/ 6072287 w 12192000"/>
              <a:gd name="connsiteY700" fmla="*/ 5826827 h 6858000"/>
              <a:gd name="connsiteX701" fmla="*/ 6099926 w 12192000"/>
              <a:gd name="connsiteY701" fmla="*/ 5788033 h 6858000"/>
              <a:gd name="connsiteX702" fmla="*/ 6120655 w 12192000"/>
              <a:gd name="connsiteY702" fmla="*/ 5819774 h 6858000"/>
              <a:gd name="connsiteX703" fmla="*/ 6120655 w 12192000"/>
              <a:gd name="connsiteY703" fmla="*/ 5876203 h 6858000"/>
              <a:gd name="connsiteX704" fmla="*/ 6134474 w 12192000"/>
              <a:gd name="connsiteY704" fmla="*/ 5876203 h 6858000"/>
              <a:gd name="connsiteX705" fmla="*/ 6134474 w 12192000"/>
              <a:gd name="connsiteY705" fmla="*/ 5819774 h 6858000"/>
              <a:gd name="connsiteX706" fmla="*/ 6103380 w 12192000"/>
              <a:gd name="connsiteY706" fmla="*/ 5780979 h 6858000"/>
              <a:gd name="connsiteX707" fmla="*/ 6072287 w 12192000"/>
              <a:gd name="connsiteY707" fmla="*/ 5798613 h 6858000"/>
              <a:gd name="connsiteX708" fmla="*/ 6072287 w 12192000"/>
              <a:gd name="connsiteY708" fmla="*/ 5735130 h 6858000"/>
              <a:gd name="connsiteX709" fmla="*/ 6061922 w 12192000"/>
              <a:gd name="connsiteY709" fmla="*/ 5735130 h 6858000"/>
              <a:gd name="connsiteX710" fmla="*/ 6640551 w 12192000"/>
              <a:gd name="connsiteY710" fmla="*/ 5710947 h 6858000"/>
              <a:gd name="connsiteX711" fmla="*/ 6626527 w 12192000"/>
              <a:gd name="connsiteY711" fmla="*/ 5763810 h 6858000"/>
              <a:gd name="connsiteX712" fmla="*/ 6601987 w 12192000"/>
              <a:gd name="connsiteY712" fmla="*/ 5767334 h 6858000"/>
              <a:gd name="connsiteX713" fmla="*/ 6577446 w 12192000"/>
              <a:gd name="connsiteY713" fmla="*/ 5721520 h 6858000"/>
              <a:gd name="connsiteX714" fmla="*/ 6573940 w 12192000"/>
              <a:gd name="connsiteY714" fmla="*/ 5721520 h 6858000"/>
              <a:gd name="connsiteX715" fmla="*/ 6552905 w 12192000"/>
              <a:gd name="connsiteY715" fmla="*/ 5725044 h 6858000"/>
              <a:gd name="connsiteX716" fmla="*/ 6552905 w 12192000"/>
              <a:gd name="connsiteY716" fmla="*/ 5728568 h 6858000"/>
              <a:gd name="connsiteX717" fmla="*/ 6549399 w 12192000"/>
              <a:gd name="connsiteY717" fmla="*/ 5753237 h 6858000"/>
              <a:gd name="connsiteX718" fmla="*/ 6552905 w 12192000"/>
              <a:gd name="connsiteY718" fmla="*/ 5781431 h 6858000"/>
              <a:gd name="connsiteX719" fmla="*/ 6531870 w 12192000"/>
              <a:gd name="connsiteY719" fmla="*/ 5788479 h 6858000"/>
              <a:gd name="connsiteX720" fmla="*/ 6493306 w 12192000"/>
              <a:gd name="connsiteY720" fmla="*/ 5753237 h 6858000"/>
              <a:gd name="connsiteX721" fmla="*/ 6472271 w 12192000"/>
              <a:gd name="connsiteY721" fmla="*/ 5763810 h 6858000"/>
              <a:gd name="connsiteX722" fmla="*/ 6486295 w 12192000"/>
              <a:gd name="connsiteY722" fmla="*/ 5816672 h 6858000"/>
              <a:gd name="connsiteX723" fmla="*/ 6468766 w 12192000"/>
              <a:gd name="connsiteY723" fmla="*/ 5827245 h 6858000"/>
              <a:gd name="connsiteX724" fmla="*/ 6423190 w 12192000"/>
              <a:gd name="connsiteY724" fmla="*/ 5802576 h 6858000"/>
              <a:gd name="connsiteX725" fmla="*/ 6405661 w 12192000"/>
              <a:gd name="connsiteY725" fmla="*/ 5816672 h 6858000"/>
              <a:gd name="connsiteX726" fmla="*/ 6405661 w 12192000"/>
              <a:gd name="connsiteY726" fmla="*/ 5820196 h 6858000"/>
              <a:gd name="connsiteX727" fmla="*/ 6433707 w 12192000"/>
              <a:gd name="connsiteY727" fmla="*/ 5866011 h 6858000"/>
              <a:gd name="connsiteX728" fmla="*/ 6419684 w 12192000"/>
              <a:gd name="connsiteY728" fmla="*/ 5883632 h 6858000"/>
              <a:gd name="connsiteX729" fmla="*/ 6367097 w 12192000"/>
              <a:gd name="connsiteY729" fmla="*/ 5869535 h 6858000"/>
              <a:gd name="connsiteX730" fmla="*/ 6356580 w 12192000"/>
              <a:gd name="connsiteY730" fmla="*/ 5890680 h 6858000"/>
              <a:gd name="connsiteX731" fmla="*/ 6391638 w 12192000"/>
              <a:gd name="connsiteY731" fmla="*/ 5929447 h 6858000"/>
              <a:gd name="connsiteX732" fmla="*/ 6384626 w 12192000"/>
              <a:gd name="connsiteY732" fmla="*/ 5950591 h 6858000"/>
              <a:gd name="connsiteX733" fmla="*/ 6332039 w 12192000"/>
              <a:gd name="connsiteY733" fmla="*/ 5950591 h 6858000"/>
              <a:gd name="connsiteX734" fmla="*/ 6325027 w 12192000"/>
              <a:gd name="connsiteY734" fmla="*/ 5971736 h 6858000"/>
              <a:gd name="connsiteX735" fmla="*/ 6370602 w 12192000"/>
              <a:gd name="connsiteY735" fmla="*/ 5999930 h 6858000"/>
              <a:gd name="connsiteX736" fmla="*/ 6367097 w 12192000"/>
              <a:gd name="connsiteY736" fmla="*/ 6021074 h 6858000"/>
              <a:gd name="connsiteX737" fmla="*/ 6318016 w 12192000"/>
              <a:gd name="connsiteY737" fmla="*/ 6035172 h 6858000"/>
              <a:gd name="connsiteX738" fmla="*/ 6314510 w 12192000"/>
              <a:gd name="connsiteY738" fmla="*/ 6035172 h 6858000"/>
              <a:gd name="connsiteX739" fmla="*/ 6314510 w 12192000"/>
              <a:gd name="connsiteY739" fmla="*/ 6049268 h 6858000"/>
              <a:gd name="connsiteX740" fmla="*/ 6314510 w 12192000"/>
              <a:gd name="connsiteY740" fmla="*/ 6059841 h 6858000"/>
              <a:gd name="connsiteX741" fmla="*/ 6318016 w 12192000"/>
              <a:gd name="connsiteY741" fmla="*/ 6059841 h 6858000"/>
              <a:gd name="connsiteX742" fmla="*/ 6367097 w 12192000"/>
              <a:gd name="connsiteY742" fmla="*/ 6073938 h 6858000"/>
              <a:gd name="connsiteX743" fmla="*/ 6370602 w 12192000"/>
              <a:gd name="connsiteY743" fmla="*/ 6095083 h 6858000"/>
              <a:gd name="connsiteX744" fmla="*/ 6325027 w 12192000"/>
              <a:gd name="connsiteY744" fmla="*/ 6123276 h 6858000"/>
              <a:gd name="connsiteX745" fmla="*/ 6325027 w 12192000"/>
              <a:gd name="connsiteY745" fmla="*/ 6126800 h 6858000"/>
              <a:gd name="connsiteX746" fmla="*/ 6332039 w 12192000"/>
              <a:gd name="connsiteY746" fmla="*/ 6147945 h 6858000"/>
              <a:gd name="connsiteX747" fmla="*/ 6384626 w 12192000"/>
              <a:gd name="connsiteY747" fmla="*/ 6147945 h 6858000"/>
              <a:gd name="connsiteX748" fmla="*/ 6395143 w 12192000"/>
              <a:gd name="connsiteY748" fmla="*/ 6169091 h 6858000"/>
              <a:gd name="connsiteX749" fmla="*/ 6356580 w 12192000"/>
              <a:gd name="connsiteY749" fmla="*/ 6204332 h 6858000"/>
              <a:gd name="connsiteX750" fmla="*/ 6356580 w 12192000"/>
              <a:gd name="connsiteY750" fmla="*/ 6207856 h 6858000"/>
              <a:gd name="connsiteX751" fmla="*/ 6367097 w 12192000"/>
              <a:gd name="connsiteY751" fmla="*/ 6225477 h 6858000"/>
              <a:gd name="connsiteX752" fmla="*/ 6419684 w 12192000"/>
              <a:gd name="connsiteY752" fmla="*/ 6211380 h 6858000"/>
              <a:gd name="connsiteX753" fmla="*/ 6433707 w 12192000"/>
              <a:gd name="connsiteY753" fmla="*/ 6232526 h 6858000"/>
              <a:gd name="connsiteX754" fmla="*/ 6405661 w 12192000"/>
              <a:gd name="connsiteY754" fmla="*/ 6278340 h 6858000"/>
              <a:gd name="connsiteX755" fmla="*/ 6423190 w 12192000"/>
              <a:gd name="connsiteY755" fmla="*/ 6292436 h 6858000"/>
              <a:gd name="connsiteX756" fmla="*/ 6468766 w 12192000"/>
              <a:gd name="connsiteY756" fmla="*/ 6267768 h 6858000"/>
              <a:gd name="connsiteX757" fmla="*/ 6486295 w 12192000"/>
              <a:gd name="connsiteY757" fmla="*/ 6281864 h 6858000"/>
              <a:gd name="connsiteX758" fmla="*/ 6475777 w 12192000"/>
              <a:gd name="connsiteY758" fmla="*/ 6331202 h 6858000"/>
              <a:gd name="connsiteX759" fmla="*/ 6475777 w 12192000"/>
              <a:gd name="connsiteY759" fmla="*/ 6334727 h 6858000"/>
              <a:gd name="connsiteX760" fmla="*/ 6493306 w 12192000"/>
              <a:gd name="connsiteY760" fmla="*/ 6345299 h 6858000"/>
              <a:gd name="connsiteX761" fmla="*/ 6496812 w 12192000"/>
              <a:gd name="connsiteY761" fmla="*/ 6345299 h 6858000"/>
              <a:gd name="connsiteX762" fmla="*/ 6531870 w 12192000"/>
              <a:gd name="connsiteY762" fmla="*/ 6306533 h 6858000"/>
              <a:gd name="connsiteX763" fmla="*/ 6552905 w 12192000"/>
              <a:gd name="connsiteY763" fmla="*/ 6317106 h 6858000"/>
              <a:gd name="connsiteX764" fmla="*/ 6549399 w 12192000"/>
              <a:gd name="connsiteY764" fmla="*/ 6341775 h 6858000"/>
              <a:gd name="connsiteX765" fmla="*/ 6552905 w 12192000"/>
              <a:gd name="connsiteY765" fmla="*/ 6369969 h 6858000"/>
              <a:gd name="connsiteX766" fmla="*/ 6573940 w 12192000"/>
              <a:gd name="connsiteY766" fmla="*/ 6377017 h 6858000"/>
              <a:gd name="connsiteX767" fmla="*/ 6577446 w 12192000"/>
              <a:gd name="connsiteY767" fmla="*/ 6377017 h 6858000"/>
              <a:gd name="connsiteX768" fmla="*/ 6601987 w 12192000"/>
              <a:gd name="connsiteY768" fmla="*/ 6331202 h 6858000"/>
              <a:gd name="connsiteX769" fmla="*/ 6626527 w 12192000"/>
              <a:gd name="connsiteY769" fmla="*/ 6331202 h 6858000"/>
              <a:gd name="connsiteX770" fmla="*/ 6640551 w 12192000"/>
              <a:gd name="connsiteY770" fmla="*/ 6384065 h 6858000"/>
              <a:gd name="connsiteX771" fmla="*/ 6661585 w 12192000"/>
              <a:gd name="connsiteY771" fmla="*/ 6384065 h 6858000"/>
              <a:gd name="connsiteX772" fmla="*/ 6665092 w 12192000"/>
              <a:gd name="connsiteY772" fmla="*/ 6384065 h 6858000"/>
              <a:gd name="connsiteX773" fmla="*/ 6679114 w 12192000"/>
              <a:gd name="connsiteY773" fmla="*/ 6331202 h 6858000"/>
              <a:gd name="connsiteX774" fmla="*/ 6700150 w 12192000"/>
              <a:gd name="connsiteY774" fmla="*/ 6331202 h 6858000"/>
              <a:gd name="connsiteX775" fmla="*/ 6724690 w 12192000"/>
              <a:gd name="connsiteY775" fmla="*/ 6377017 h 6858000"/>
              <a:gd name="connsiteX776" fmla="*/ 6728196 w 12192000"/>
              <a:gd name="connsiteY776" fmla="*/ 6377017 h 6858000"/>
              <a:gd name="connsiteX777" fmla="*/ 6749231 w 12192000"/>
              <a:gd name="connsiteY777" fmla="*/ 6369969 h 6858000"/>
              <a:gd name="connsiteX778" fmla="*/ 6752736 w 12192000"/>
              <a:gd name="connsiteY778" fmla="*/ 6341775 h 6858000"/>
              <a:gd name="connsiteX779" fmla="*/ 6749231 w 12192000"/>
              <a:gd name="connsiteY779" fmla="*/ 6317106 h 6858000"/>
              <a:gd name="connsiteX780" fmla="*/ 6770266 w 12192000"/>
              <a:gd name="connsiteY780" fmla="*/ 6306533 h 6858000"/>
              <a:gd name="connsiteX781" fmla="*/ 6808830 w 12192000"/>
              <a:gd name="connsiteY781" fmla="*/ 6345299 h 6858000"/>
              <a:gd name="connsiteX782" fmla="*/ 6826358 w 12192000"/>
              <a:gd name="connsiteY782" fmla="*/ 6334727 h 6858000"/>
              <a:gd name="connsiteX783" fmla="*/ 6829865 w 12192000"/>
              <a:gd name="connsiteY783" fmla="*/ 6334727 h 6858000"/>
              <a:gd name="connsiteX784" fmla="*/ 6829865 w 12192000"/>
              <a:gd name="connsiteY784" fmla="*/ 6331202 h 6858000"/>
              <a:gd name="connsiteX785" fmla="*/ 6815841 w 12192000"/>
              <a:gd name="connsiteY785" fmla="*/ 6281864 h 6858000"/>
              <a:gd name="connsiteX786" fmla="*/ 6833370 w 12192000"/>
              <a:gd name="connsiteY786" fmla="*/ 6267768 h 6858000"/>
              <a:gd name="connsiteX787" fmla="*/ 6878946 w 12192000"/>
              <a:gd name="connsiteY787" fmla="*/ 6292436 h 6858000"/>
              <a:gd name="connsiteX788" fmla="*/ 6896475 w 12192000"/>
              <a:gd name="connsiteY788" fmla="*/ 6278340 h 6858000"/>
              <a:gd name="connsiteX789" fmla="*/ 6896475 w 12192000"/>
              <a:gd name="connsiteY789" fmla="*/ 6274816 h 6858000"/>
              <a:gd name="connsiteX790" fmla="*/ 6868429 w 12192000"/>
              <a:gd name="connsiteY790" fmla="*/ 6229001 h 6858000"/>
              <a:gd name="connsiteX791" fmla="*/ 6882452 w 12192000"/>
              <a:gd name="connsiteY791" fmla="*/ 6211380 h 6858000"/>
              <a:gd name="connsiteX792" fmla="*/ 6935039 w 12192000"/>
              <a:gd name="connsiteY792" fmla="*/ 6225477 h 6858000"/>
              <a:gd name="connsiteX793" fmla="*/ 6945557 w 12192000"/>
              <a:gd name="connsiteY793" fmla="*/ 6207856 h 6858000"/>
              <a:gd name="connsiteX794" fmla="*/ 6945557 w 12192000"/>
              <a:gd name="connsiteY794" fmla="*/ 6204332 h 6858000"/>
              <a:gd name="connsiteX795" fmla="*/ 6910499 w 12192000"/>
              <a:gd name="connsiteY795" fmla="*/ 6165566 h 6858000"/>
              <a:gd name="connsiteX796" fmla="*/ 6917510 w 12192000"/>
              <a:gd name="connsiteY796" fmla="*/ 6147945 h 6858000"/>
              <a:gd name="connsiteX797" fmla="*/ 6970097 w 12192000"/>
              <a:gd name="connsiteY797" fmla="*/ 6147945 h 6858000"/>
              <a:gd name="connsiteX798" fmla="*/ 6970097 w 12192000"/>
              <a:gd name="connsiteY798" fmla="*/ 6144421 h 6858000"/>
              <a:gd name="connsiteX799" fmla="*/ 6977109 w 12192000"/>
              <a:gd name="connsiteY799" fmla="*/ 6123276 h 6858000"/>
              <a:gd name="connsiteX800" fmla="*/ 6931533 w 12192000"/>
              <a:gd name="connsiteY800" fmla="*/ 6095083 h 6858000"/>
              <a:gd name="connsiteX801" fmla="*/ 6935039 w 12192000"/>
              <a:gd name="connsiteY801" fmla="*/ 6073938 h 6858000"/>
              <a:gd name="connsiteX802" fmla="*/ 6984121 w 12192000"/>
              <a:gd name="connsiteY802" fmla="*/ 6059841 h 6858000"/>
              <a:gd name="connsiteX803" fmla="*/ 6987626 w 12192000"/>
              <a:gd name="connsiteY803" fmla="*/ 6049268 h 6858000"/>
              <a:gd name="connsiteX804" fmla="*/ 6984121 w 12192000"/>
              <a:gd name="connsiteY804" fmla="*/ 6038696 h 6858000"/>
              <a:gd name="connsiteX805" fmla="*/ 6984121 w 12192000"/>
              <a:gd name="connsiteY805" fmla="*/ 6035172 h 6858000"/>
              <a:gd name="connsiteX806" fmla="*/ 6935039 w 12192000"/>
              <a:gd name="connsiteY806" fmla="*/ 6021074 h 6858000"/>
              <a:gd name="connsiteX807" fmla="*/ 6931533 w 12192000"/>
              <a:gd name="connsiteY807" fmla="*/ 5999930 h 6858000"/>
              <a:gd name="connsiteX808" fmla="*/ 6977109 w 12192000"/>
              <a:gd name="connsiteY808" fmla="*/ 5975261 h 6858000"/>
              <a:gd name="connsiteX809" fmla="*/ 6977109 w 12192000"/>
              <a:gd name="connsiteY809" fmla="*/ 5971736 h 6858000"/>
              <a:gd name="connsiteX810" fmla="*/ 6970097 w 12192000"/>
              <a:gd name="connsiteY810" fmla="*/ 5950591 h 6858000"/>
              <a:gd name="connsiteX811" fmla="*/ 6917510 w 12192000"/>
              <a:gd name="connsiteY811" fmla="*/ 5950591 h 6858000"/>
              <a:gd name="connsiteX812" fmla="*/ 6910499 w 12192000"/>
              <a:gd name="connsiteY812" fmla="*/ 5929447 h 6858000"/>
              <a:gd name="connsiteX813" fmla="*/ 6945557 w 12192000"/>
              <a:gd name="connsiteY813" fmla="*/ 5890680 h 6858000"/>
              <a:gd name="connsiteX814" fmla="*/ 6935039 w 12192000"/>
              <a:gd name="connsiteY814" fmla="*/ 5873059 h 6858000"/>
              <a:gd name="connsiteX815" fmla="*/ 6935039 w 12192000"/>
              <a:gd name="connsiteY815" fmla="*/ 5869535 h 6858000"/>
              <a:gd name="connsiteX816" fmla="*/ 6882452 w 12192000"/>
              <a:gd name="connsiteY816" fmla="*/ 5883632 h 6858000"/>
              <a:gd name="connsiteX817" fmla="*/ 6868429 w 12192000"/>
              <a:gd name="connsiteY817" fmla="*/ 5866011 h 6858000"/>
              <a:gd name="connsiteX818" fmla="*/ 6896475 w 12192000"/>
              <a:gd name="connsiteY818" fmla="*/ 5820196 h 6858000"/>
              <a:gd name="connsiteX819" fmla="*/ 6878946 w 12192000"/>
              <a:gd name="connsiteY819" fmla="*/ 5802576 h 6858000"/>
              <a:gd name="connsiteX820" fmla="*/ 6833370 w 12192000"/>
              <a:gd name="connsiteY820" fmla="*/ 5830770 h 6858000"/>
              <a:gd name="connsiteX821" fmla="*/ 6815841 w 12192000"/>
              <a:gd name="connsiteY821" fmla="*/ 5816672 h 6858000"/>
              <a:gd name="connsiteX822" fmla="*/ 6829865 w 12192000"/>
              <a:gd name="connsiteY822" fmla="*/ 5763810 h 6858000"/>
              <a:gd name="connsiteX823" fmla="*/ 6808830 w 12192000"/>
              <a:gd name="connsiteY823" fmla="*/ 5753237 h 6858000"/>
              <a:gd name="connsiteX824" fmla="*/ 6770266 w 12192000"/>
              <a:gd name="connsiteY824" fmla="*/ 5788479 h 6858000"/>
              <a:gd name="connsiteX825" fmla="*/ 6749231 w 12192000"/>
              <a:gd name="connsiteY825" fmla="*/ 5781431 h 6858000"/>
              <a:gd name="connsiteX826" fmla="*/ 6752736 w 12192000"/>
              <a:gd name="connsiteY826" fmla="*/ 5753237 h 6858000"/>
              <a:gd name="connsiteX827" fmla="*/ 6749231 w 12192000"/>
              <a:gd name="connsiteY827" fmla="*/ 5728568 h 6858000"/>
              <a:gd name="connsiteX828" fmla="*/ 6749231 w 12192000"/>
              <a:gd name="connsiteY828" fmla="*/ 5725044 h 6858000"/>
              <a:gd name="connsiteX829" fmla="*/ 6728196 w 12192000"/>
              <a:gd name="connsiteY829" fmla="*/ 5721520 h 6858000"/>
              <a:gd name="connsiteX830" fmla="*/ 6724690 w 12192000"/>
              <a:gd name="connsiteY830" fmla="*/ 5721520 h 6858000"/>
              <a:gd name="connsiteX831" fmla="*/ 6700150 w 12192000"/>
              <a:gd name="connsiteY831" fmla="*/ 5767334 h 6858000"/>
              <a:gd name="connsiteX832" fmla="*/ 6675609 w 12192000"/>
              <a:gd name="connsiteY832" fmla="*/ 5763810 h 6858000"/>
              <a:gd name="connsiteX833" fmla="*/ 6661585 w 12192000"/>
              <a:gd name="connsiteY833" fmla="*/ 5710947 h 6858000"/>
              <a:gd name="connsiteX834" fmla="*/ 6640551 w 12192000"/>
              <a:gd name="connsiteY834" fmla="*/ 5710947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6948486" y="6345467"/>
                </a:moveTo>
                <a:lnTo>
                  <a:pt x="6954599" y="6345467"/>
                </a:lnTo>
                <a:cubicBezTo>
                  <a:pt x="6957225" y="6345467"/>
                  <a:pt x="6959024" y="6345659"/>
                  <a:pt x="6959994" y="6346042"/>
                </a:cubicBezTo>
                <a:cubicBezTo>
                  <a:pt x="6960965" y="6346425"/>
                  <a:pt x="6961724" y="6347006"/>
                  <a:pt x="6962272" y="6347785"/>
                </a:cubicBezTo>
                <a:cubicBezTo>
                  <a:pt x="6962819" y="6348565"/>
                  <a:pt x="6963092" y="6349448"/>
                  <a:pt x="6963092" y="6350432"/>
                </a:cubicBezTo>
                <a:cubicBezTo>
                  <a:pt x="6963092" y="6351964"/>
                  <a:pt x="6962524" y="6353194"/>
                  <a:pt x="6961389" y="6354124"/>
                </a:cubicBezTo>
                <a:cubicBezTo>
                  <a:pt x="6960254" y="6355055"/>
                  <a:pt x="6958127" y="6355519"/>
                  <a:pt x="6955010" y="6355519"/>
                </a:cubicBezTo>
                <a:lnTo>
                  <a:pt x="6948486" y="6355519"/>
                </a:lnTo>
                <a:close/>
                <a:moveTo>
                  <a:pt x="6943111" y="6340955"/>
                </a:moveTo>
                <a:lnTo>
                  <a:pt x="6943111" y="6374269"/>
                </a:lnTo>
                <a:lnTo>
                  <a:pt x="6948486" y="6374269"/>
                </a:lnTo>
                <a:lnTo>
                  <a:pt x="6948486" y="6360115"/>
                </a:lnTo>
                <a:lnTo>
                  <a:pt x="6951645" y="6360115"/>
                </a:lnTo>
                <a:cubicBezTo>
                  <a:pt x="6953533" y="6360115"/>
                  <a:pt x="6954969" y="6360497"/>
                  <a:pt x="6955953" y="6361263"/>
                </a:cubicBezTo>
                <a:cubicBezTo>
                  <a:pt x="6957375" y="6362302"/>
                  <a:pt x="6959249" y="6364887"/>
                  <a:pt x="6961574" y="6369017"/>
                </a:cubicBezTo>
                <a:lnTo>
                  <a:pt x="6964528" y="6374269"/>
                </a:lnTo>
                <a:lnTo>
                  <a:pt x="6971092" y="6374269"/>
                </a:lnTo>
                <a:lnTo>
                  <a:pt x="6967031" y="6367745"/>
                </a:lnTo>
                <a:cubicBezTo>
                  <a:pt x="6965088" y="6364654"/>
                  <a:pt x="6963447" y="6362453"/>
                  <a:pt x="6962108" y="6361140"/>
                </a:cubicBezTo>
                <a:cubicBezTo>
                  <a:pt x="6961396" y="6360457"/>
                  <a:pt x="6960452" y="6359868"/>
                  <a:pt x="6959277" y="6359376"/>
                </a:cubicBezTo>
                <a:cubicBezTo>
                  <a:pt x="6962148" y="6359157"/>
                  <a:pt x="6964453" y="6358145"/>
                  <a:pt x="6966190" y="6356340"/>
                </a:cubicBezTo>
                <a:cubicBezTo>
                  <a:pt x="6967926" y="6354535"/>
                  <a:pt x="6968795" y="6352415"/>
                  <a:pt x="6968795" y="6349981"/>
                </a:cubicBezTo>
                <a:cubicBezTo>
                  <a:pt x="6968795" y="6348258"/>
                  <a:pt x="6968275" y="6346630"/>
                  <a:pt x="6967236" y="6345098"/>
                </a:cubicBezTo>
                <a:cubicBezTo>
                  <a:pt x="6966196" y="6343566"/>
                  <a:pt x="6964802" y="6342493"/>
                  <a:pt x="6963051" y="6341878"/>
                </a:cubicBezTo>
                <a:cubicBezTo>
                  <a:pt x="6961300" y="6341262"/>
                  <a:pt x="6958469" y="6340955"/>
                  <a:pt x="6954558" y="6340955"/>
                </a:cubicBezTo>
                <a:close/>
                <a:moveTo>
                  <a:pt x="5903900" y="6338384"/>
                </a:moveTo>
                <a:cubicBezTo>
                  <a:pt x="5903900" y="6338384"/>
                  <a:pt x="5903900" y="6338384"/>
                  <a:pt x="5907414" y="6338384"/>
                </a:cubicBezTo>
                <a:lnTo>
                  <a:pt x="5907414" y="6341925"/>
                </a:lnTo>
                <a:cubicBezTo>
                  <a:pt x="5907414" y="6352552"/>
                  <a:pt x="5907414" y="6377347"/>
                  <a:pt x="5879303" y="6377347"/>
                </a:cubicBezTo>
                <a:cubicBezTo>
                  <a:pt x="5868761" y="6377347"/>
                  <a:pt x="5861734" y="6373805"/>
                  <a:pt x="5861734" y="6359637"/>
                </a:cubicBezTo>
                <a:cubicBezTo>
                  <a:pt x="5861734" y="6338384"/>
                  <a:pt x="5886331" y="6338384"/>
                  <a:pt x="5903900" y="6338384"/>
                </a:cubicBezTo>
                <a:close/>
                <a:moveTo>
                  <a:pt x="6956692" y="6331313"/>
                </a:moveTo>
                <a:cubicBezTo>
                  <a:pt x="6961013" y="6331313"/>
                  <a:pt x="6965239" y="6332428"/>
                  <a:pt x="6969369" y="6334657"/>
                </a:cubicBezTo>
                <a:cubicBezTo>
                  <a:pt x="6973499" y="6336886"/>
                  <a:pt x="6976720" y="6340073"/>
                  <a:pt x="6979032" y="6344216"/>
                </a:cubicBezTo>
                <a:cubicBezTo>
                  <a:pt x="6981342" y="6348360"/>
                  <a:pt x="6982498" y="6352675"/>
                  <a:pt x="6982498" y="6357160"/>
                </a:cubicBezTo>
                <a:cubicBezTo>
                  <a:pt x="6982498" y="6361619"/>
                  <a:pt x="6981363" y="6365893"/>
                  <a:pt x="6979093" y="6369981"/>
                </a:cubicBezTo>
                <a:cubicBezTo>
                  <a:pt x="6976823" y="6374071"/>
                  <a:pt x="6973636" y="6377257"/>
                  <a:pt x="6969533" y="6379541"/>
                </a:cubicBezTo>
                <a:cubicBezTo>
                  <a:pt x="6965430" y="6381825"/>
                  <a:pt x="6961151" y="6382967"/>
                  <a:pt x="6956692" y="6382967"/>
                </a:cubicBezTo>
                <a:cubicBezTo>
                  <a:pt x="6952234" y="6382967"/>
                  <a:pt x="6947953" y="6381825"/>
                  <a:pt x="6943850" y="6379541"/>
                </a:cubicBezTo>
                <a:cubicBezTo>
                  <a:pt x="6939748" y="6377257"/>
                  <a:pt x="6936554" y="6374071"/>
                  <a:pt x="6934270" y="6369981"/>
                </a:cubicBezTo>
                <a:cubicBezTo>
                  <a:pt x="6931986" y="6365893"/>
                  <a:pt x="6930844" y="6361619"/>
                  <a:pt x="6930844" y="6357160"/>
                </a:cubicBezTo>
                <a:cubicBezTo>
                  <a:pt x="6930844" y="6352675"/>
                  <a:pt x="6932006" y="6348360"/>
                  <a:pt x="6934332" y="6344216"/>
                </a:cubicBezTo>
                <a:cubicBezTo>
                  <a:pt x="6936657" y="6340073"/>
                  <a:pt x="6939877" y="6336886"/>
                  <a:pt x="6943994" y="6334657"/>
                </a:cubicBezTo>
                <a:cubicBezTo>
                  <a:pt x="6948110" y="6332428"/>
                  <a:pt x="6952343" y="6331313"/>
                  <a:pt x="6956692" y="6331313"/>
                </a:cubicBezTo>
                <a:close/>
                <a:moveTo>
                  <a:pt x="6956692" y="6326185"/>
                </a:moveTo>
                <a:cubicBezTo>
                  <a:pt x="6951495" y="6326185"/>
                  <a:pt x="6946421" y="6327518"/>
                  <a:pt x="6941471" y="6330185"/>
                </a:cubicBezTo>
                <a:cubicBezTo>
                  <a:pt x="6936520" y="6332851"/>
                  <a:pt x="6932656" y="6336667"/>
                  <a:pt x="6929880" y="6341632"/>
                </a:cubicBezTo>
                <a:cubicBezTo>
                  <a:pt x="6927104" y="6346595"/>
                  <a:pt x="6925716" y="6351772"/>
                  <a:pt x="6925716" y="6357160"/>
                </a:cubicBezTo>
                <a:cubicBezTo>
                  <a:pt x="6925716" y="6362494"/>
                  <a:pt x="6927083" y="6367623"/>
                  <a:pt x="6929819" y="6372546"/>
                </a:cubicBezTo>
                <a:cubicBezTo>
                  <a:pt x="6932554" y="6377469"/>
                  <a:pt x="6936376" y="6381292"/>
                  <a:pt x="6941286" y="6384013"/>
                </a:cubicBezTo>
                <a:cubicBezTo>
                  <a:pt x="6946196" y="6386734"/>
                  <a:pt x="6951331" y="6388095"/>
                  <a:pt x="6956692" y="6388095"/>
                </a:cubicBezTo>
                <a:cubicBezTo>
                  <a:pt x="6962053" y="6388095"/>
                  <a:pt x="6967187" y="6386734"/>
                  <a:pt x="6972098" y="6384013"/>
                </a:cubicBezTo>
                <a:cubicBezTo>
                  <a:pt x="6977007" y="6381292"/>
                  <a:pt x="6980823" y="6377469"/>
                  <a:pt x="6983544" y="6372546"/>
                </a:cubicBezTo>
                <a:cubicBezTo>
                  <a:pt x="6986265" y="6367623"/>
                  <a:pt x="6987626" y="6362494"/>
                  <a:pt x="6987626" y="6357160"/>
                </a:cubicBezTo>
                <a:cubicBezTo>
                  <a:pt x="6987626" y="6351772"/>
                  <a:pt x="6986245" y="6346595"/>
                  <a:pt x="6983483" y="6341632"/>
                </a:cubicBezTo>
                <a:cubicBezTo>
                  <a:pt x="6980720" y="6336667"/>
                  <a:pt x="6976863" y="6332851"/>
                  <a:pt x="6971912" y="6330185"/>
                </a:cubicBezTo>
                <a:cubicBezTo>
                  <a:pt x="6966962" y="6327518"/>
                  <a:pt x="6961889" y="6326185"/>
                  <a:pt x="6956692" y="6326185"/>
                </a:cubicBezTo>
                <a:close/>
                <a:moveTo>
                  <a:pt x="6093496" y="6296733"/>
                </a:moveTo>
                <a:cubicBezTo>
                  <a:pt x="6110934" y="6296733"/>
                  <a:pt x="6125070" y="6314779"/>
                  <a:pt x="6125070" y="6337040"/>
                </a:cubicBezTo>
                <a:cubicBezTo>
                  <a:pt x="6125070" y="6359301"/>
                  <a:pt x="6110934" y="6377346"/>
                  <a:pt x="6093496" y="6377346"/>
                </a:cubicBezTo>
                <a:cubicBezTo>
                  <a:pt x="6076059" y="6377346"/>
                  <a:pt x="6061922" y="6359301"/>
                  <a:pt x="6061922" y="6337040"/>
                </a:cubicBezTo>
                <a:cubicBezTo>
                  <a:pt x="6061922" y="6314779"/>
                  <a:pt x="6076059" y="6296733"/>
                  <a:pt x="6093496" y="6296733"/>
                </a:cubicBezTo>
                <a:close/>
                <a:moveTo>
                  <a:pt x="5783809" y="6296733"/>
                </a:moveTo>
                <a:cubicBezTo>
                  <a:pt x="5799391" y="6296733"/>
                  <a:pt x="5812024" y="6314779"/>
                  <a:pt x="5812024" y="6337040"/>
                </a:cubicBezTo>
                <a:cubicBezTo>
                  <a:pt x="5812024" y="6359301"/>
                  <a:pt x="5799391" y="6377346"/>
                  <a:pt x="5783809" y="6377346"/>
                </a:cubicBezTo>
                <a:cubicBezTo>
                  <a:pt x="5768226" y="6377346"/>
                  <a:pt x="5755594" y="6359301"/>
                  <a:pt x="5755594" y="6337040"/>
                </a:cubicBezTo>
                <a:cubicBezTo>
                  <a:pt x="5755594" y="6314779"/>
                  <a:pt x="5768226" y="6296733"/>
                  <a:pt x="5783809" y="6296733"/>
                </a:cubicBezTo>
                <a:close/>
                <a:moveTo>
                  <a:pt x="5471433" y="6296733"/>
                </a:moveTo>
                <a:cubicBezTo>
                  <a:pt x="5488871" y="6296733"/>
                  <a:pt x="5503007" y="6314779"/>
                  <a:pt x="5503007" y="6337040"/>
                </a:cubicBezTo>
                <a:cubicBezTo>
                  <a:pt x="5503007" y="6359301"/>
                  <a:pt x="5488871" y="6377346"/>
                  <a:pt x="5471433" y="6377346"/>
                </a:cubicBezTo>
                <a:cubicBezTo>
                  <a:pt x="5453996" y="6377346"/>
                  <a:pt x="5439860" y="6359301"/>
                  <a:pt x="5439860" y="6337040"/>
                </a:cubicBezTo>
                <a:cubicBezTo>
                  <a:pt x="5439860" y="6314779"/>
                  <a:pt x="5453996" y="6296733"/>
                  <a:pt x="5471433" y="6296733"/>
                </a:cubicBezTo>
                <a:close/>
                <a:moveTo>
                  <a:pt x="6016373" y="6291486"/>
                </a:moveTo>
                <a:lnTo>
                  <a:pt x="6016373" y="6387446"/>
                </a:lnTo>
                <a:lnTo>
                  <a:pt x="6028662" y="6387446"/>
                </a:lnTo>
                <a:lnTo>
                  <a:pt x="6028662" y="6291486"/>
                </a:lnTo>
                <a:close/>
                <a:moveTo>
                  <a:pt x="6160001" y="6290016"/>
                </a:moveTo>
                <a:cubicBezTo>
                  <a:pt x="6160001" y="6296982"/>
                  <a:pt x="6160001" y="6307432"/>
                  <a:pt x="6160001" y="6314399"/>
                </a:cubicBezTo>
                <a:lnTo>
                  <a:pt x="6160001" y="6384064"/>
                </a:lnTo>
                <a:cubicBezTo>
                  <a:pt x="6160001" y="6384064"/>
                  <a:pt x="6160001" y="6384064"/>
                  <a:pt x="6173820" y="6384064"/>
                </a:cubicBezTo>
                <a:cubicBezTo>
                  <a:pt x="6173820" y="6384064"/>
                  <a:pt x="6173820" y="6384064"/>
                  <a:pt x="6173820" y="6331815"/>
                </a:cubicBezTo>
                <a:cubicBezTo>
                  <a:pt x="6173820" y="6317882"/>
                  <a:pt x="6180730" y="6296982"/>
                  <a:pt x="6201459" y="6296982"/>
                </a:cubicBezTo>
                <a:cubicBezTo>
                  <a:pt x="6215278" y="6296982"/>
                  <a:pt x="6222188" y="6310915"/>
                  <a:pt x="6222188" y="6328332"/>
                </a:cubicBezTo>
                <a:cubicBezTo>
                  <a:pt x="6222188" y="6328332"/>
                  <a:pt x="6222188" y="6328332"/>
                  <a:pt x="6222188" y="6384064"/>
                </a:cubicBezTo>
                <a:cubicBezTo>
                  <a:pt x="6222188" y="6384064"/>
                  <a:pt x="6222188" y="6384064"/>
                  <a:pt x="6232552" y="6384064"/>
                </a:cubicBezTo>
                <a:cubicBezTo>
                  <a:pt x="6232552" y="6384064"/>
                  <a:pt x="6232552" y="6384064"/>
                  <a:pt x="6232552" y="6324848"/>
                </a:cubicBezTo>
                <a:cubicBezTo>
                  <a:pt x="6232552" y="6303949"/>
                  <a:pt x="6225643" y="6290016"/>
                  <a:pt x="6201459" y="6290016"/>
                </a:cubicBezTo>
                <a:cubicBezTo>
                  <a:pt x="6184184" y="6290016"/>
                  <a:pt x="6177275" y="6300465"/>
                  <a:pt x="6170366" y="6307432"/>
                </a:cubicBezTo>
                <a:cubicBezTo>
                  <a:pt x="6170366" y="6307432"/>
                  <a:pt x="6170366" y="6307432"/>
                  <a:pt x="6170366" y="6290016"/>
                </a:cubicBezTo>
                <a:cubicBezTo>
                  <a:pt x="6170366" y="6290016"/>
                  <a:pt x="6170366" y="6290016"/>
                  <a:pt x="6160001" y="6290016"/>
                </a:cubicBezTo>
                <a:close/>
                <a:moveTo>
                  <a:pt x="6090808" y="6290016"/>
                </a:moveTo>
                <a:cubicBezTo>
                  <a:pt x="6066692" y="6290016"/>
                  <a:pt x="6047143" y="6311971"/>
                  <a:pt x="6047143" y="6339056"/>
                </a:cubicBezTo>
                <a:cubicBezTo>
                  <a:pt x="6047143" y="6366140"/>
                  <a:pt x="6066692" y="6388095"/>
                  <a:pt x="6090808" y="6388095"/>
                </a:cubicBezTo>
                <a:cubicBezTo>
                  <a:pt x="6114924" y="6388095"/>
                  <a:pt x="6134474" y="6366140"/>
                  <a:pt x="6134474" y="6339056"/>
                </a:cubicBezTo>
                <a:cubicBezTo>
                  <a:pt x="6134474" y="6311971"/>
                  <a:pt x="6114924" y="6290016"/>
                  <a:pt x="6090808" y="6290016"/>
                </a:cubicBezTo>
                <a:close/>
                <a:moveTo>
                  <a:pt x="5885663" y="6290016"/>
                </a:moveTo>
                <a:cubicBezTo>
                  <a:pt x="5878625" y="6290016"/>
                  <a:pt x="5864549" y="6290016"/>
                  <a:pt x="5857511" y="6293519"/>
                </a:cubicBezTo>
                <a:cubicBezTo>
                  <a:pt x="5857511" y="6293519"/>
                  <a:pt x="5857511" y="6293519"/>
                  <a:pt x="5857511" y="6307530"/>
                </a:cubicBezTo>
                <a:cubicBezTo>
                  <a:pt x="5868068" y="6300525"/>
                  <a:pt x="5875106" y="6297022"/>
                  <a:pt x="5885663" y="6297022"/>
                </a:cubicBezTo>
                <a:cubicBezTo>
                  <a:pt x="5903256" y="6297022"/>
                  <a:pt x="5906775" y="6307530"/>
                  <a:pt x="5906775" y="6321542"/>
                </a:cubicBezTo>
                <a:cubicBezTo>
                  <a:pt x="5906775" y="6321542"/>
                  <a:pt x="5906775" y="6321542"/>
                  <a:pt x="5906775" y="6328547"/>
                </a:cubicBezTo>
                <a:cubicBezTo>
                  <a:pt x="5882144" y="6328547"/>
                  <a:pt x="5846955" y="6328547"/>
                  <a:pt x="5846955" y="6360072"/>
                </a:cubicBezTo>
                <a:cubicBezTo>
                  <a:pt x="5846955" y="6370581"/>
                  <a:pt x="5850474" y="6388095"/>
                  <a:pt x="5878625" y="6388095"/>
                </a:cubicBezTo>
                <a:cubicBezTo>
                  <a:pt x="5889181" y="6388095"/>
                  <a:pt x="5903256" y="6381089"/>
                  <a:pt x="5906775" y="6370581"/>
                </a:cubicBezTo>
                <a:cubicBezTo>
                  <a:pt x="5906775" y="6370581"/>
                  <a:pt x="5906775" y="6370581"/>
                  <a:pt x="5910294" y="6370581"/>
                </a:cubicBezTo>
                <a:lnTo>
                  <a:pt x="5910294" y="6384592"/>
                </a:lnTo>
                <a:cubicBezTo>
                  <a:pt x="5910294" y="6384592"/>
                  <a:pt x="5910294" y="6384592"/>
                  <a:pt x="5920851" y="6384592"/>
                </a:cubicBezTo>
                <a:cubicBezTo>
                  <a:pt x="5920851" y="6381089"/>
                  <a:pt x="5920851" y="6374084"/>
                  <a:pt x="5920851" y="6367078"/>
                </a:cubicBezTo>
                <a:cubicBezTo>
                  <a:pt x="5920851" y="6367078"/>
                  <a:pt x="5920851" y="6367078"/>
                  <a:pt x="5920851" y="6325045"/>
                </a:cubicBezTo>
                <a:cubicBezTo>
                  <a:pt x="5920851" y="6300525"/>
                  <a:pt x="5910294" y="6290016"/>
                  <a:pt x="5885663" y="6290016"/>
                </a:cubicBezTo>
                <a:close/>
                <a:moveTo>
                  <a:pt x="5644079" y="6290016"/>
                </a:moveTo>
                <a:cubicBezTo>
                  <a:pt x="5644079" y="6296982"/>
                  <a:pt x="5644079" y="6307432"/>
                  <a:pt x="5644079" y="6314399"/>
                </a:cubicBezTo>
                <a:lnTo>
                  <a:pt x="5644079" y="6384064"/>
                </a:lnTo>
                <a:cubicBezTo>
                  <a:pt x="5644079" y="6384064"/>
                  <a:pt x="5644079" y="6384064"/>
                  <a:pt x="5658155" y="6384064"/>
                </a:cubicBezTo>
                <a:cubicBezTo>
                  <a:pt x="5658155" y="6384064"/>
                  <a:pt x="5658155" y="6384064"/>
                  <a:pt x="5658155" y="6331815"/>
                </a:cubicBezTo>
                <a:cubicBezTo>
                  <a:pt x="5658155" y="6317882"/>
                  <a:pt x="5665192" y="6296982"/>
                  <a:pt x="5686305" y="6296982"/>
                </a:cubicBezTo>
                <a:cubicBezTo>
                  <a:pt x="5700381" y="6296982"/>
                  <a:pt x="5707418" y="6310915"/>
                  <a:pt x="5707418" y="6328332"/>
                </a:cubicBezTo>
                <a:cubicBezTo>
                  <a:pt x="5707418" y="6328332"/>
                  <a:pt x="5707418" y="6328332"/>
                  <a:pt x="5707418" y="6384064"/>
                </a:cubicBezTo>
                <a:cubicBezTo>
                  <a:pt x="5707418" y="6384064"/>
                  <a:pt x="5707418" y="6384064"/>
                  <a:pt x="5717975" y="6384064"/>
                </a:cubicBezTo>
                <a:cubicBezTo>
                  <a:pt x="5717975" y="6384064"/>
                  <a:pt x="5717975" y="6384064"/>
                  <a:pt x="5717975" y="6324848"/>
                </a:cubicBezTo>
                <a:cubicBezTo>
                  <a:pt x="5717975" y="6303949"/>
                  <a:pt x="5710937" y="6290016"/>
                  <a:pt x="5686305" y="6290016"/>
                </a:cubicBezTo>
                <a:cubicBezTo>
                  <a:pt x="5668711" y="6290016"/>
                  <a:pt x="5661674" y="6300465"/>
                  <a:pt x="5654636" y="6307432"/>
                </a:cubicBezTo>
                <a:cubicBezTo>
                  <a:pt x="5654636" y="6307432"/>
                  <a:pt x="5654636" y="6307432"/>
                  <a:pt x="5654636" y="6290016"/>
                </a:cubicBezTo>
                <a:cubicBezTo>
                  <a:pt x="5654636" y="6290016"/>
                  <a:pt x="5654636" y="6290016"/>
                  <a:pt x="5644079" y="6290016"/>
                </a:cubicBezTo>
                <a:close/>
                <a:moveTo>
                  <a:pt x="5541970" y="6290016"/>
                </a:moveTo>
                <a:cubicBezTo>
                  <a:pt x="5541970" y="6290016"/>
                  <a:pt x="5541970" y="6290016"/>
                  <a:pt x="5541970" y="6353066"/>
                </a:cubicBezTo>
                <a:cubicBezTo>
                  <a:pt x="5541970" y="6374084"/>
                  <a:pt x="5549007" y="6388095"/>
                  <a:pt x="5573640" y="6388095"/>
                </a:cubicBezTo>
                <a:cubicBezTo>
                  <a:pt x="5591234" y="6388095"/>
                  <a:pt x="5598271" y="6377586"/>
                  <a:pt x="5605309" y="6370581"/>
                </a:cubicBezTo>
                <a:cubicBezTo>
                  <a:pt x="5605309" y="6370581"/>
                  <a:pt x="5605309" y="6370581"/>
                  <a:pt x="5605309" y="6384592"/>
                </a:cubicBezTo>
                <a:cubicBezTo>
                  <a:pt x="5605309" y="6384592"/>
                  <a:pt x="5605309" y="6384592"/>
                  <a:pt x="5615865" y="6384592"/>
                </a:cubicBezTo>
                <a:cubicBezTo>
                  <a:pt x="5615865" y="6377586"/>
                  <a:pt x="5615865" y="6370581"/>
                  <a:pt x="5615865" y="6363575"/>
                </a:cubicBezTo>
                <a:lnTo>
                  <a:pt x="5615865" y="6290016"/>
                </a:lnTo>
                <a:cubicBezTo>
                  <a:pt x="5615865" y="6290016"/>
                  <a:pt x="5615865" y="6290016"/>
                  <a:pt x="5601790" y="6290016"/>
                </a:cubicBezTo>
                <a:cubicBezTo>
                  <a:pt x="5601790" y="6290016"/>
                  <a:pt x="5601790" y="6290016"/>
                  <a:pt x="5601790" y="6342558"/>
                </a:cubicBezTo>
                <a:cubicBezTo>
                  <a:pt x="5601790" y="6360072"/>
                  <a:pt x="5594752" y="6377586"/>
                  <a:pt x="5573640" y="6377586"/>
                </a:cubicBezTo>
                <a:cubicBezTo>
                  <a:pt x="5559564" y="6377586"/>
                  <a:pt x="5552527" y="6367078"/>
                  <a:pt x="5552527" y="6349564"/>
                </a:cubicBezTo>
                <a:cubicBezTo>
                  <a:pt x="5552527" y="6349564"/>
                  <a:pt x="5552527" y="6349564"/>
                  <a:pt x="5552527" y="6290016"/>
                </a:cubicBezTo>
                <a:cubicBezTo>
                  <a:pt x="5552527" y="6290016"/>
                  <a:pt x="5552527" y="6290016"/>
                  <a:pt x="5541970" y="6290016"/>
                </a:cubicBezTo>
                <a:close/>
                <a:moveTo>
                  <a:pt x="5473449" y="6290016"/>
                </a:moveTo>
                <a:cubicBezTo>
                  <a:pt x="5448962" y="6290016"/>
                  <a:pt x="5429111" y="6311971"/>
                  <a:pt x="5429111" y="6339056"/>
                </a:cubicBezTo>
                <a:cubicBezTo>
                  <a:pt x="5429111" y="6366140"/>
                  <a:pt x="5448962" y="6388095"/>
                  <a:pt x="5473449" y="6388095"/>
                </a:cubicBezTo>
                <a:cubicBezTo>
                  <a:pt x="5497935" y="6388095"/>
                  <a:pt x="5517786" y="6366140"/>
                  <a:pt x="5517786" y="6339056"/>
                </a:cubicBezTo>
                <a:cubicBezTo>
                  <a:pt x="5517786" y="6311971"/>
                  <a:pt x="5497935" y="6290016"/>
                  <a:pt x="5473449" y="6290016"/>
                </a:cubicBezTo>
                <a:close/>
                <a:moveTo>
                  <a:pt x="6657114" y="6275237"/>
                </a:moveTo>
                <a:lnTo>
                  <a:pt x="6661144" y="6285986"/>
                </a:lnTo>
                <a:lnTo>
                  <a:pt x="6665175" y="6292704"/>
                </a:lnTo>
                <a:lnTo>
                  <a:pt x="6650396" y="6292704"/>
                </a:lnTo>
                <a:lnTo>
                  <a:pt x="6654427" y="6285986"/>
                </a:lnTo>
                <a:close/>
                <a:moveTo>
                  <a:pt x="6661257" y="6264489"/>
                </a:moveTo>
                <a:cubicBezTo>
                  <a:pt x="6661257" y="6264489"/>
                  <a:pt x="6661257" y="6264489"/>
                  <a:pt x="6650844" y="6268003"/>
                </a:cubicBezTo>
                <a:cubicBezTo>
                  <a:pt x="6650844" y="6268003"/>
                  <a:pt x="6650844" y="6268003"/>
                  <a:pt x="6647373" y="6285573"/>
                </a:cubicBezTo>
                <a:cubicBezTo>
                  <a:pt x="6647373" y="6285573"/>
                  <a:pt x="6647373" y="6285573"/>
                  <a:pt x="6636960" y="6306655"/>
                </a:cubicBezTo>
                <a:cubicBezTo>
                  <a:pt x="6640431" y="6306655"/>
                  <a:pt x="6643902" y="6306655"/>
                  <a:pt x="6647373" y="6310169"/>
                </a:cubicBezTo>
                <a:cubicBezTo>
                  <a:pt x="6647373" y="6310169"/>
                  <a:pt x="6647373" y="6310169"/>
                  <a:pt x="6647373" y="6299628"/>
                </a:cubicBezTo>
                <a:cubicBezTo>
                  <a:pt x="6647373" y="6299628"/>
                  <a:pt x="6647373" y="6299628"/>
                  <a:pt x="6668198" y="6299628"/>
                </a:cubicBezTo>
                <a:cubicBezTo>
                  <a:pt x="6668198" y="6299628"/>
                  <a:pt x="6668198" y="6299628"/>
                  <a:pt x="6668198" y="6306655"/>
                </a:cubicBezTo>
                <a:cubicBezTo>
                  <a:pt x="6671669" y="6306655"/>
                  <a:pt x="6675140" y="6306655"/>
                  <a:pt x="6678611" y="6306655"/>
                </a:cubicBezTo>
                <a:cubicBezTo>
                  <a:pt x="6678611" y="6306655"/>
                  <a:pt x="6678611" y="6306655"/>
                  <a:pt x="6668198" y="6285573"/>
                </a:cubicBezTo>
                <a:lnTo>
                  <a:pt x="6661257" y="6268003"/>
                </a:lnTo>
                <a:cubicBezTo>
                  <a:pt x="6661257" y="6268003"/>
                  <a:pt x="6661257" y="6268003"/>
                  <a:pt x="6661257" y="6264489"/>
                </a:cubicBezTo>
                <a:close/>
                <a:moveTo>
                  <a:pt x="5966262" y="6264488"/>
                </a:moveTo>
                <a:cubicBezTo>
                  <a:pt x="5966262" y="6264488"/>
                  <a:pt x="5966262" y="6264488"/>
                  <a:pt x="5955783" y="6268020"/>
                </a:cubicBezTo>
                <a:cubicBezTo>
                  <a:pt x="5955783" y="6268020"/>
                  <a:pt x="5955783" y="6268020"/>
                  <a:pt x="5955783" y="6289209"/>
                </a:cubicBezTo>
                <a:cubicBezTo>
                  <a:pt x="5955783" y="6289209"/>
                  <a:pt x="5955783" y="6289209"/>
                  <a:pt x="5938316" y="6289209"/>
                </a:cubicBezTo>
                <a:cubicBezTo>
                  <a:pt x="5938316" y="6289209"/>
                  <a:pt x="5938316" y="6289209"/>
                  <a:pt x="5938316" y="6299804"/>
                </a:cubicBezTo>
                <a:cubicBezTo>
                  <a:pt x="5938316" y="6299804"/>
                  <a:pt x="5938316" y="6299804"/>
                  <a:pt x="5955783" y="6299804"/>
                </a:cubicBezTo>
                <a:cubicBezTo>
                  <a:pt x="5955783" y="6299804"/>
                  <a:pt x="5955783" y="6299804"/>
                  <a:pt x="5955783" y="6356310"/>
                </a:cubicBezTo>
                <a:cubicBezTo>
                  <a:pt x="5955783" y="6373968"/>
                  <a:pt x="5955783" y="6388094"/>
                  <a:pt x="5976742" y="6388094"/>
                </a:cubicBezTo>
                <a:cubicBezTo>
                  <a:pt x="5983728" y="6388094"/>
                  <a:pt x="5987221" y="6388094"/>
                  <a:pt x="5990715" y="6384563"/>
                </a:cubicBezTo>
                <a:cubicBezTo>
                  <a:pt x="5990715" y="6384563"/>
                  <a:pt x="5990715" y="6384563"/>
                  <a:pt x="5990715" y="6373968"/>
                </a:cubicBezTo>
                <a:cubicBezTo>
                  <a:pt x="5987221" y="6377499"/>
                  <a:pt x="5983728" y="6377499"/>
                  <a:pt x="5980235" y="6377499"/>
                </a:cubicBezTo>
                <a:cubicBezTo>
                  <a:pt x="5969755" y="6377499"/>
                  <a:pt x="5966262" y="6370437"/>
                  <a:pt x="5966262" y="6363373"/>
                </a:cubicBezTo>
                <a:cubicBezTo>
                  <a:pt x="5966262" y="6363373"/>
                  <a:pt x="5966262" y="6363373"/>
                  <a:pt x="5966262" y="6299804"/>
                </a:cubicBezTo>
                <a:cubicBezTo>
                  <a:pt x="5966262" y="6299804"/>
                  <a:pt x="5966262" y="6299804"/>
                  <a:pt x="5987221" y="6299804"/>
                </a:cubicBezTo>
                <a:lnTo>
                  <a:pt x="5987221" y="6289209"/>
                </a:lnTo>
                <a:cubicBezTo>
                  <a:pt x="5987221" y="6289209"/>
                  <a:pt x="5987221" y="6289209"/>
                  <a:pt x="5966262" y="6289209"/>
                </a:cubicBezTo>
                <a:cubicBezTo>
                  <a:pt x="5966262" y="6289209"/>
                  <a:pt x="5966262" y="6289209"/>
                  <a:pt x="5966262" y="6264488"/>
                </a:cubicBezTo>
                <a:close/>
                <a:moveTo>
                  <a:pt x="6601692" y="6261802"/>
                </a:moveTo>
                <a:cubicBezTo>
                  <a:pt x="6591280" y="6303968"/>
                  <a:pt x="6591280" y="6303968"/>
                  <a:pt x="6591280" y="6303968"/>
                </a:cubicBezTo>
                <a:cubicBezTo>
                  <a:pt x="6594751" y="6303968"/>
                  <a:pt x="6598221" y="6303968"/>
                  <a:pt x="6601692" y="6303968"/>
                </a:cubicBezTo>
                <a:cubicBezTo>
                  <a:pt x="6605163" y="6279372"/>
                  <a:pt x="6605163" y="6279372"/>
                  <a:pt x="6605163" y="6279372"/>
                </a:cubicBezTo>
                <a:cubicBezTo>
                  <a:pt x="6619047" y="6307482"/>
                  <a:pt x="6619047" y="6307482"/>
                  <a:pt x="6619047" y="6307482"/>
                </a:cubicBezTo>
                <a:cubicBezTo>
                  <a:pt x="6622518" y="6307482"/>
                  <a:pt x="6625989" y="6307482"/>
                  <a:pt x="6625989" y="6307482"/>
                </a:cubicBezTo>
                <a:cubicBezTo>
                  <a:pt x="6632930" y="6265316"/>
                  <a:pt x="6632930" y="6265316"/>
                  <a:pt x="6632930" y="6265316"/>
                </a:cubicBezTo>
                <a:cubicBezTo>
                  <a:pt x="6629459" y="6265316"/>
                  <a:pt x="6625989" y="6265316"/>
                  <a:pt x="6625989" y="6265316"/>
                </a:cubicBezTo>
                <a:cubicBezTo>
                  <a:pt x="6622518" y="6293427"/>
                  <a:pt x="6622518" y="6293427"/>
                  <a:pt x="6622518" y="6293427"/>
                </a:cubicBezTo>
                <a:cubicBezTo>
                  <a:pt x="6608635" y="6261802"/>
                  <a:pt x="6608635" y="6261802"/>
                  <a:pt x="6608635" y="6261802"/>
                </a:cubicBezTo>
                <a:cubicBezTo>
                  <a:pt x="6605163" y="6261802"/>
                  <a:pt x="6605163" y="6261802"/>
                  <a:pt x="6601692" y="6261802"/>
                </a:cubicBezTo>
                <a:close/>
                <a:moveTo>
                  <a:pt x="6710855" y="6257772"/>
                </a:moveTo>
                <a:cubicBezTo>
                  <a:pt x="6696882" y="6261323"/>
                  <a:pt x="6686403" y="6264873"/>
                  <a:pt x="6675923" y="6264873"/>
                </a:cubicBezTo>
                <a:cubicBezTo>
                  <a:pt x="6675923" y="6271975"/>
                  <a:pt x="6675923" y="6271975"/>
                  <a:pt x="6675923" y="6271975"/>
                </a:cubicBezTo>
                <a:cubicBezTo>
                  <a:pt x="6682909" y="6271975"/>
                  <a:pt x="6686403" y="6271975"/>
                  <a:pt x="6689896" y="6271975"/>
                </a:cubicBezTo>
                <a:cubicBezTo>
                  <a:pt x="6696882" y="6307483"/>
                  <a:pt x="6696882" y="6307483"/>
                  <a:pt x="6696882" y="6307483"/>
                </a:cubicBezTo>
                <a:cubicBezTo>
                  <a:pt x="6703869" y="6303932"/>
                  <a:pt x="6703869" y="6303932"/>
                  <a:pt x="6703869" y="6303932"/>
                </a:cubicBezTo>
                <a:cubicBezTo>
                  <a:pt x="6696882" y="6268424"/>
                  <a:pt x="6696882" y="6268424"/>
                  <a:pt x="6696882" y="6268424"/>
                </a:cubicBezTo>
                <a:cubicBezTo>
                  <a:pt x="6703869" y="6268424"/>
                  <a:pt x="6707362" y="6268424"/>
                  <a:pt x="6710855" y="6264873"/>
                </a:cubicBezTo>
                <a:close/>
                <a:moveTo>
                  <a:pt x="6566559" y="6257772"/>
                </a:moveTo>
                <a:cubicBezTo>
                  <a:pt x="6566559" y="6257772"/>
                  <a:pt x="6566559" y="6257772"/>
                  <a:pt x="6577039" y="6261131"/>
                </a:cubicBezTo>
                <a:cubicBezTo>
                  <a:pt x="6580532" y="6261131"/>
                  <a:pt x="6580532" y="6264490"/>
                  <a:pt x="6580532" y="6264490"/>
                </a:cubicBezTo>
                <a:cubicBezTo>
                  <a:pt x="6580532" y="6264490"/>
                  <a:pt x="6580532" y="6267848"/>
                  <a:pt x="6580532" y="6267848"/>
                </a:cubicBezTo>
                <a:cubicBezTo>
                  <a:pt x="6580532" y="6267848"/>
                  <a:pt x="6577039" y="6271207"/>
                  <a:pt x="6573545" y="6271207"/>
                </a:cubicBezTo>
                <a:cubicBezTo>
                  <a:pt x="6573545" y="6271207"/>
                  <a:pt x="6573545" y="6271207"/>
                  <a:pt x="6563065" y="6267848"/>
                </a:cubicBezTo>
                <a:cubicBezTo>
                  <a:pt x="6563065" y="6267848"/>
                  <a:pt x="6563065" y="6267848"/>
                  <a:pt x="6566559" y="6264490"/>
                </a:cubicBezTo>
                <a:cubicBezTo>
                  <a:pt x="6566559" y="6264490"/>
                  <a:pt x="6566559" y="6264490"/>
                  <a:pt x="6566559" y="6257772"/>
                </a:cubicBezTo>
                <a:close/>
                <a:moveTo>
                  <a:pt x="6016373" y="6255886"/>
                </a:moveTo>
                <a:lnTo>
                  <a:pt x="6016373" y="6269580"/>
                </a:lnTo>
                <a:lnTo>
                  <a:pt x="6028662" y="6269580"/>
                </a:lnTo>
                <a:lnTo>
                  <a:pt x="6028662" y="6255886"/>
                </a:lnTo>
                <a:close/>
                <a:moveTo>
                  <a:pt x="6717573" y="6253740"/>
                </a:moveTo>
                <a:cubicBezTo>
                  <a:pt x="6731393" y="6296734"/>
                  <a:pt x="6731393" y="6296734"/>
                  <a:pt x="6731393" y="6296734"/>
                </a:cubicBezTo>
                <a:cubicBezTo>
                  <a:pt x="6734848" y="6293151"/>
                  <a:pt x="6738302" y="6293151"/>
                  <a:pt x="6741757" y="6293151"/>
                </a:cubicBezTo>
                <a:cubicBezTo>
                  <a:pt x="6727938" y="6253740"/>
                  <a:pt x="6727938" y="6253740"/>
                  <a:pt x="6727938" y="6253740"/>
                </a:cubicBezTo>
                <a:cubicBezTo>
                  <a:pt x="6724483" y="6253740"/>
                  <a:pt x="6721028" y="6253740"/>
                  <a:pt x="6717573" y="6253740"/>
                </a:cubicBezTo>
                <a:close/>
                <a:moveTo>
                  <a:pt x="5348499" y="6253740"/>
                </a:moveTo>
                <a:lnTo>
                  <a:pt x="5348499" y="6384064"/>
                </a:lnTo>
                <a:lnTo>
                  <a:pt x="5363278" y="6384064"/>
                </a:lnTo>
                <a:lnTo>
                  <a:pt x="5363278" y="6324948"/>
                </a:lnTo>
                <a:lnTo>
                  <a:pt x="5408960" y="6324948"/>
                </a:lnTo>
                <a:lnTo>
                  <a:pt x="5408960" y="6314200"/>
                </a:lnTo>
                <a:lnTo>
                  <a:pt x="5363278" y="6314200"/>
                </a:lnTo>
                <a:lnTo>
                  <a:pt x="5363278" y="6264488"/>
                </a:lnTo>
                <a:lnTo>
                  <a:pt x="5411646" y="6264488"/>
                </a:lnTo>
                <a:lnTo>
                  <a:pt x="5411646" y="6253740"/>
                </a:lnTo>
                <a:close/>
                <a:moveTo>
                  <a:pt x="6562954" y="6247023"/>
                </a:moveTo>
                <a:cubicBezTo>
                  <a:pt x="6562954" y="6247023"/>
                  <a:pt x="6562954" y="6247023"/>
                  <a:pt x="6556012" y="6264490"/>
                </a:cubicBezTo>
                <a:cubicBezTo>
                  <a:pt x="6556012" y="6264490"/>
                  <a:pt x="6556012" y="6264490"/>
                  <a:pt x="6556012" y="6267982"/>
                </a:cubicBezTo>
                <a:cubicBezTo>
                  <a:pt x="6556012" y="6267982"/>
                  <a:pt x="6556012" y="6267982"/>
                  <a:pt x="6545599" y="6285449"/>
                </a:cubicBezTo>
                <a:cubicBezTo>
                  <a:pt x="6549070" y="6288942"/>
                  <a:pt x="6552541" y="6288942"/>
                  <a:pt x="6556012" y="6288942"/>
                </a:cubicBezTo>
                <a:cubicBezTo>
                  <a:pt x="6556012" y="6288942"/>
                  <a:pt x="6556012" y="6288942"/>
                  <a:pt x="6559483" y="6274969"/>
                </a:cubicBezTo>
                <a:cubicBezTo>
                  <a:pt x="6559483" y="6274969"/>
                  <a:pt x="6559483" y="6274969"/>
                  <a:pt x="6569896" y="6278463"/>
                </a:cubicBezTo>
                <a:cubicBezTo>
                  <a:pt x="6569896" y="6278463"/>
                  <a:pt x="6569896" y="6278463"/>
                  <a:pt x="6569896" y="6295928"/>
                </a:cubicBezTo>
                <a:cubicBezTo>
                  <a:pt x="6573367" y="6295928"/>
                  <a:pt x="6576837" y="6299422"/>
                  <a:pt x="6580308" y="6299422"/>
                </a:cubicBezTo>
                <a:cubicBezTo>
                  <a:pt x="6580308" y="6299422"/>
                  <a:pt x="6580308" y="6299422"/>
                  <a:pt x="6576837" y="6278463"/>
                </a:cubicBezTo>
                <a:cubicBezTo>
                  <a:pt x="6583779" y="6278463"/>
                  <a:pt x="6587250" y="6271476"/>
                  <a:pt x="6587250" y="6267982"/>
                </a:cubicBezTo>
                <a:cubicBezTo>
                  <a:pt x="6587250" y="6267982"/>
                  <a:pt x="6587250" y="6264490"/>
                  <a:pt x="6587250" y="6264490"/>
                </a:cubicBezTo>
                <a:cubicBezTo>
                  <a:pt x="6587250" y="6260996"/>
                  <a:pt x="6587250" y="6257503"/>
                  <a:pt x="6580308" y="6254010"/>
                </a:cubicBezTo>
                <a:cubicBezTo>
                  <a:pt x="6580308" y="6254010"/>
                  <a:pt x="6580308" y="6254010"/>
                  <a:pt x="6562954" y="6247023"/>
                </a:cubicBezTo>
                <a:close/>
                <a:moveTo>
                  <a:pt x="6768052" y="6244316"/>
                </a:moveTo>
                <a:cubicBezTo>
                  <a:pt x="6771507" y="6244757"/>
                  <a:pt x="6774962" y="6246520"/>
                  <a:pt x="6776689" y="6250047"/>
                </a:cubicBezTo>
                <a:cubicBezTo>
                  <a:pt x="6776689" y="6253574"/>
                  <a:pt x="6776689" y="6257100"/>
                  <a:pt x="6776689" y="6257100"/>
                </a:cubicBezTo>
                <a:cubicBezTo>
                  <a:pt x="6776689" y="6260627"/>
                  <a:pt x="6776689" y="6264155"/>
                  <a:pt x="6773234" y="6267681"/>
                </a:cubicBezTo>
                <a:cubicBezTo>
                  <a:pt x="6773234" y="6267681"/>
                  <a:pt x="6773234" y="6267681"/>
                  <a:pt x="6769780" y="6271208"/>
                </a:cubicBezTo>
                <a:cubicBezTo>
                  <a:pt x="6766325" y="6271208"/>
                  <a:pt x="6759415" y="6271208"/>
                  <a:pt x="6755960" y="6267681"/>
                </a:cubicBezTo>
                <a:cubicBezTo>
                  <a:pt x="6752505" y="6267681"/>
                  <a:pt x="6752505" y="6264155"/>
                  <a:pt x="6752505" y="6264155"/>
                </a:cubicBezTo>
                <a:cubicBezTo>
                  <a:pt x="6752505" y="6264155"/>
                  <a:pt x="6752505" y="6260627"/>
                  <a:pt x="6752505" y="6257100"/>
                </a:cubicBezTo>
                <a:cubicBezTo>
                  <a:pt x="6752505" y="6253574"/>
                  <a:pt x="6752505" y="6250047"/>
                  <a:pt x="6759415" y="6246520"/>
                </a:cubicBezTo>
                <a:cubicBezTo>
                  <a:pt x="6761143" y="6244757"/>
                  <a:pt x="6764598" y="6243875"/>
                  <a:pt x="6768052" y="6244316"/>
                </a:cubicBezTo>
                <a:close/>
                <a:moveTo>
                  <a:pt x="5812549" y="6242991"/>
                </a:moveTo>
                <a:cubicBezTo>
                  <a:pt x="5812549" y="6242991"/>
                  <a:pt x="5812549" y="6242991"/>
                  <a:pt x="5812549" y="6306695"/>
                </a:cubicBezTo>
                <a:cubicBezTo>
                  <a:pt x="5812549" y="6299617"/>
                  <a:pt x="5801859" y="6288999"/>
                  <a:pt x="5784042" y="6288999"/>
                </a:cubicBezTo>
                <a:cubicBezTo>
                  <a:pt x="5755536" y="6288999"/>
                  <a:pt x="5744846" y="6310234"/>
                  <a:pt x="5744846" y="6338547"/>
                </a:cubicBezTo>
                <a:cubicBezTo>
                  <a:pt x="5744846" y="6366860"/>
                  <a:pt x="5755536" y="6388094"/>
                  <a:pt x="5784042" y="6388094"/>
                </a:cubicBezTo>
                <a:cubicBezTo>
                  <a:pt x="5798295" y="6388094"/>
                  <a:pt x="5805422" y="6384555"/>
                  <a:pt x="5812549" y="6370398"/>
                </a:cubicBezTo>
                <a:cubicBezTo>
                  <a:pt x="5812549" y="6370398"/>
                  <a:pt x="5812549" y="6370398"/>
                  <a:pt x="5812549" y="6384555"/>
                </a:cubicBezTo>
                <a:cubicBezTo>
                  <a:pt x="5812549" y="6384555"/>
                  <a:pt x="5812549" y="6384555"/>
                  <a:pt x="5826802" y="6384555"/>
                </a:cubicBezTo>
                <a:lnTo>
                  <a:pt x="5826802" y="6242991"/>
                </a:lnTo>
                <a:cubicBezTo>
                  <a:pt x="5826802" y="6242991"/>
                  <a:pt x="5826802" y="6242991"/>
                  <a:pt x="5812549" y="6242991"/>
                </a:cubicBezTo>
                <a:close/>
                <a:moveTo>
                  <a:pt x="6769972" y="6237475"/>
                </a:moveTo>
                <a:cubicBezTo>
                  <a:pt x="6764149" y="6236180"/>
                  <a:pt x="6757880" y="6237043"/>
                  <a:pt x="6752505" y="6240498"/>
                </a:cubicBezTo>
                <a:cubicBezTo>
                  <a:pt x="6745339" y="6243953"/>
                  <a:pt x="6741757" y="6250863"/>
                  <a:pt x="6741757" y="6257772"/>
                </a:cubicBezTo>
                <a:cubicBezTo>
                  <a:pt x="6741757" y="6261227"/>
                  <a:pt x="6745339" y="6264682"/>
                  <a:pt x="6745339" y="6268137"/>
                </a:cubicBezTo>
                <a:cubicBezTo>
                  <a:pt x="6752505" y="6278502"/>
                  <a:pt x="6766836" y="6281956"/>
                  <a:pt x="6774002" y="6275047"/>
                </a:cubicBezTo>
                <a:cubicBezTo>
                  <a:pt x="6781168" y="6275047"/>
                  <a:pt x="6781168" y="6271592"/>
                  <a:pt x="6784750" y="6268137"/>
                </a:cubicBezTo>
                <a:cubicBezTo>
                  <a:pt x="6784750" y="6264682"/>
                  <a:pt x="6784750" y="6261227"/>
                  <a:pt x="6784750" y="6257772"/>
                </a:cubicBezTo>
                <a:cubicBezTo>
                  <a:pt x="6784750" y="6254318"/>
                  <a:pt x="6784750" y="6250863"/>
                  <a:pt x="6784750" y="6247408"/>
                </a:cubicBezTo>
                <a:cubicBezTo>
                  <a:pt x="6781168" y="6242225"/>
                  <a:pt x="6775794" y="6238771"/>
                  <a:pt x="6769972" y="6237475"/>
                </a:cubicBezTo>
                <a:close/>
                <a:moveTo>
                  <a:pt x="6527720" y="6229557"/>
                </a:moveTo>
                <a:cubicBezTo>
                  <a:pt x="6506636" y="6264489"/>
                  <a:pt x="6506636" y="6264489"/>
                  <a:pt x="6506636" y="6264489"/>
                </a:cubicBezTo>
                <a:cubicBezTo>
                  <a:pt x="6513664" y="6271475"/>
                  <a:pt x="6520692" y="6274969"/>
                  <a:pt x="6531234" y="6281955"/>
                </a:cubicBezTo>
                <a:cubicBezTo>
                  <a:pt x="6534748" y="6274969"/>
                  <a:pt x="6534748" y="6274969"/>
                  <a:pt x="6534748" y="6274969"/>
                </a:cubicBezTo>
                <a:cubicBezTo>
                  <a:pt x="6517178" y="6264489"/>
                  <a:pt x="6517178" y="6264489"/>
                  <a:pt x="6517178" y="6264489"/>
                </a:cubicBezTo>
                <a:cubicBezTo>
                  <a:pt x="6524206" y="6254010"/>
                  <a:pt x="6524206" y="6254010"/>
                  <a:pt x="6524206" y="6254010"/>
                </a:cubicBezTo>
                <a:cubicBezTo>
                  <a:pt x="6534748" y="6260996"/>
                  <a:pt x="6534748" y="6260996"/>
                  <a:pt x="6534748" y="6260996"/>
                </a:cubicBezTo>
                <a:cubicBezTo>
                  <a:pt x="6538261" y="6254010"/>
                  <a:pt x="6538261" y="6254010"/>
                  <a:pt x="6538261" y="6254010"/>
                </a:cubicBezTo>
                <a:cubicBezTo>
                  <a:pt x="6534748" y="6254010"/>
                  <a:pt x="6531234" y="6250516"/>
                  <a:pt x="6527720" y="6247023"/>
                </a:cubicBezTo>
                <a:lnTo>
                  <a:pt x="6531234" y="6240037"/>
                </a:lnTo>
                <a:cubicBezTo>
                  <a:pt x="6538261" y="6243529"/>
                  <a:pt x="6541775" y="6247023"/>
                  <a:pt x="6548803" y="6250516"/>
                </a:cubicBezTo>
                <a:cubicBezTo>
                  <a:pt x="6552317" y="6243529"/>
                  <a:pt x="6552317" y="6243529"/>
                  <a:pt x="6552317" y="6243529"/>
                </a:cubicBezTo>
                <a:cubicBezTo>
                  <a:pt x="6545289" y="6240037"/>
                  <a:pt x="6534748" y="6233050"/>
                  <a:pt x="6527720" y="6229557"/>
                </a:cubicBezTo>
                <a:close/>
                <a:moveTo>
                  <a:pt x="6805172" y="6201343"/>
                </a:moveTo>
                <a:cubicBezTo>
                  <a:pt x="6801679" y="6204869"/>
                  <a:pt x="6801679" y="6204869"/>
                  <a:pt x="6798186" y="6208396"/>
                </a:cubicBezTo>
                <a:cubicBezTo>
                  <a:pt x="6815652" y="6226030"/>
                  <a:pt x="6815652" y="6226030"/>
                  <a:pt x="6815652" y="6226030"/>
                </a:cubicBezTo>
                <a:cubicBezTo>
                  <a:pt x="6787706" y="6218977"/>
                  <a:pt x="6787706" y="6218977"/>
                  <a:pt x="6787706" y="6218977"/>
                </a:cubicBezTo>
                <a:cubicBezTo>
                  <a:pt x="6784213" y="6218977"/>
                  <a:pt x="6784213" y="6222503"/>
                  <a:pt x="6780719" y="6222503"/>
                </a:cubicBezTo>
                <a:cubicBezTo>
                  <a:pt x="6805172" y="6257772"/>
                  <a:pt x="6805172" y="6257772"/>
                  <a:pt x="6805172" y="6257772"/>
                </a:cubicBezTo>
                <a:cubicBezTo>
                  <a:pt x="6808665" y="6254245"/>
                  <a:pt x="6808665" y="6254245"/>
                  <a:pt x="6812159" y="6250718"/>
                </a:cubicBezTo>
                <a:cubicBezTo>
                  <a:pt x="6798186" y="6229557"/>
                  <a:pt x="6798186" y="6229557"/>
                  <a:pt x="6798186" y="6229557"/>
                </a:cubicBezTo>
                <a:cubicBezTo>
                  <a:pt x="6826132" y="6240137"/>
                  <a:pt x="6826132" y="6240137"/>
                  <a:pt x="6826132" y="6240137"/>
                </a:cubicBezTo>
                <a:cubicBezTo>
                  <a:pt x="6829625" y="6236611"/>
                  <a:pt x="6829625" y="6236611"/>
                  <a:pt x="6833118" y="6233084"/>
                </a:cubicBezTo>
                <a:cubicBezTo>
                  <a:pt x="6805172" y="6201343"/>
                  <a:pt x="6805172" y="6201343"/>
                  <a:pt x="6805172" y="6201343"/>
                </a:cubicBezTo>
                <a:close/>
                <a:moveTo>
                  <a:pt x="6496819" y="6201343"/>
                </a:moveTo>
                <a:cubicBezTo>
                  <a:pt x="6496819" y="6201343"/>
                  <a:pt x="6496819" y="6201343"/>
                  <a:pt x="6489791" y="6204856"/>
                </a:cubicBezTo>
                <a:cubicBezTo>
                  <a:pt x="6493305" y="6208370"/>
                  <a:pt x="6496819" y="6211884"/>
                  <a:pt x="6500333" y="6215398"/>
                </a:cubicBezTo>
                <a:cubicBezTo>
                  <a:pt x="6500333" y="6215398"/>
                  <a:pt x="6500333" y="6215398"/>
                  <a:pt x="6475735" y="6239995"/>
                </a:cubicBezTo>
                <a:cubicBezTo>
                  <a:pt x="6475735" y="6239995"/>
                  <a:pt x="6475735" y="6239995"/>
                  <a:pt x="6482763" y="6247023"/>
                </a:cubicBezTo>
                <a:cubicBezTo>
                  <a:pt x="6482763" y="6247023"/>
                  <a:pt x="6482763" y="6247023"/>
                  <a:pt x="6507360" y="6222426"/>
                </a:cubicBezTo>
                <a:cubicBezTo>
                  <a:pt x="6510874" y="6222426"/>
                  <a:pt x="6514388" y="6225939"/>
                  <a:pt x="6517902" y="6229453"/>
                </a:cubicBezTo>
                <a:cubicBezTo>
                  <a:pt x="6517902" y="6229453"/>
                  <a:pt x="6517902" y="6229453"/>
                  <a:pt x="6521416" y="6222426"/>
                </a:cubicBezTo>
                <a:cubicBezTo>
                  <a:pt x="6510874" y="6215398"/>
                  <a:pt x="6503847" y="6208370"/>
                  <a:pt x="6496819" y="6201343"/>
                </a:cubicBezTo>
                <a:close/>
                <a:moveTo>
                  <a:pt x="6826400" y="6190594"/>
                </a:moveTo>
                <a:lnTo>
                  <a:pt x="6843866" y="6197312"/>
                </a:lnTo>
                <a:lnTo>
                  <a:pt x="6843866" y="6201343"/>
                </a:lnTo>
                <a:lnTo>
                  <a:pt x="6837148" y="6208061"/>
                </a:lnTo>
                <a:lnTo>
                  <a:pt x="6833118" y="6201343"/>
                </a:lnTo>
                <a:close/>
                <a:moveTo>
                  <a:pt x="6822753" y="6183876"/>
                </a:moveTo>
                <a:lnTo>
                  <a:pt x="6815652" y="6190818"/>
                </a:lnTo>
                <a:cubicBezTo>
                  <a:pt x="6815652" y="6190818"/>
                  <a:pt x="6815652" y="6190818"/>
                  <a:pt x="6822753" y="6201230"/>
                </a:cubicBezTo>
                <a:cubicBezTo>
                  <a:pt x="6822753" y="6201230"/>
                  <a:pt x="6822753" y="6201230"/>
                  <a:pt x="6840507" y="6225526"/>
                </a:cubicBezTo>
                <a:cubicBezTo>
                  <a:pt x="6840507" y="6225526"/>
                  <a:pt x="6844059" y="6222056"/>
                  <a:pt x="6844059" y="6222056"/>
                </a:cubicBezTo>
                <a:cubicBezTo>
                  <a:pt x="6844059" y="6222056"/>
                  <a:pt x="6844059" y="6222056"/>
                  <a:pt x="6840507" y="6215114"/>
                </a:cubicBezTo>
                <a:cubicBezTo>
                  <a:pt x="6840507" y="6215114"/>
                  <a:pt x="6840507" y="6215114"/>
                  <a:pt x="6851160" y="6201230"/>
                </a:cubicBezTo>
                <a:cubicBezTo>
                  <a:pt x="6851160" y="6201230"/>
                  <a:pt x="6851160" y="6201230"/>
                  <a:pt x="6858262" y="6201230"/>
                </a:cubicBezTo>
                <a:cubicBezTo>
                  <a:pt x="6861813" y="6201230"/>
                  <a:pt x="6861813" y="6201230"/>
                  <a:pt x="6861813" y="6201230"/>
                </a:cubicBezTo>
                <a:cubicBezTo>
                  <a:pt x="6861813" y="6197759"/>
                  <a:pt x="6865363" y="6197759"/>
                  <a:pt x="6865363" y="6194288"/>
                </a:cubicBezTo>
                <a:cubicBezTo>
                  <a:pt x="6865363" y="6194288"/>
                  <a:pt x="6865363" y="6194288"/>
                  <a:pt x="6822753" y="6183876"/>
                </a:cubicBezTo>
                <a:close/>
                <a:moveTo>
                  <a:pt x="6468010" y="6169097"/>
                </a:moveTo>
                <a:cubicBezTo>
                  <a:pt x="6432742" y="6194177"/>
                  <a:pt x="6432742" y="6194177"/>
                  <a:pt x="6432742" y="6194177"/>
                </a:cubicBezTo>
                <a:cubicBezTo>
                  <a:pt x="6436268" y="6197760"/>
                  <a:pt x="6436268" y="6197760"/>
                  <a:pt x="6439796" y="6201343"/>
                </a:cubicBezTo>
                <a:cubicBezTo>
                  <a:pt x="6460956" y="6187012"/>
                  <a:pt x="6460956" y="6187012"/>
                  <a:pt x="6460956" y="6187012"/>
                </a:cubicBezTo>
                <a:cubicBezTo>
                  <a:pt x="6450376" y="6215673"/>
                  <a:pt x="6450376" y="6215673"/>
                  <a:pt x="6450376" y="6215673"/>
                </a:cubicBezTo>
                <a:cubicBezTo>
                  <a:pt x="6453902" y="6219257"/>
                  <a:pt x="6453902" y="6219257"/>
                  <a:pt x="6457429" y="6222839"/>
                </a:cubicBezTo>
                <a:cubicBezTo>
                  <a:pt x="6489170" y="6194177"/>
                  <a:pt x="6489170" y="6194177"/>
                  <a:pt x="6489170" y="6194177"/>
                </a:cubicBezTo>
                <a:cubicBezTo>
                  <a:pt x="6489170" y="6190594"/>
                  <a:pt x="6485644" y="6190594"/>
                  <a:pt x="6485644" y="6187012"/>
                </a:cubicBezTo>
                <a:cubicBezTo>
                  <a:pt x="6464483" y="6204925"/>
                  <a:pt x="6464483" y="6204925"/>
                  <a:pt x="6464483" y="6204925"/>
                </a:cubicBezTo>
                <a:cubicBezTo>
                  <a:pt x="6475063" y="6176263"/>
                  <a:pt x="6475063" y="6176263"/>
                  <a:pt x="6475063" y="6176263"/>
                </a:cubicBezTo>
                <a:cubicBezTo>
                  <a:pt x="6471536" y="6172680"/>
                  <a:pt x="6471536" y="6172680"/>
                  <a:pt x="6468010" y="6169097"/>
                </a:cubicBezTo>
                <a:close/>
                <a:moveTo>
                  <a:pt x="6837149" y="6158349"/>
                </a:moveTo>
                <a:lnTo>
                  <a:pt x="6833118" y="6166410"/>
                </a:lnTo>
                <a:lnTo>
                  <a:pt x="6872081" y="6186564"/>
                </a:lnTo>
                <a:lnTo>
                  <a:pt x="6885517" y="6162380"/>
                </a:lnTo>
                <a:lnTo>
                  <a:pt x="6878799" y="6158349"/>
                </a:lnTo>
                <a:lnTo>
                  <a:pt x="6868050" y="6177159"/>
                </a:lnTo>
                <a:close/>
                <a:moveTo>
                  <a:pt x="6461445" y="6155662"/>
                </a:moveTo>
                <a:cubicBezTo>
                  <a:pt x="6426023" y="6176824"/>
                  <a:pt x="6426023" y="6176824"/>
                  <a:pt x="6426023" y="6176824"/>
                </a:cubicBezTo>
                <a:cubicBezTo>
                  <a:pt x="6426023" y="6176824"/>
                  <a:pt x="6426023" y="6180350"/>
                  <a:pt x="6429565" y="6183877"/>
                </a:cubicBezTo>
                <a:cubicBezTo>
                  <a:pt x="6464987" y="6162716"/>
                  <a:pt x="6464987" y="6162716"/>
                  <a:pt x="6464987" y="6162716"/>
                </a:cubicBezTo>
                <a:cubicBezTo>
                  <a:pt x="6464987" y="6159189"/>
                  <a:pt x="6461445" y="6159189"/>
                  <a:pt x="6461445" y="6155662"/>
                </a:cubicBezTo>
                <a:close/>
                <a:moveTo>
                  <a:pt x="6452739" y="6122052"/>
                </a:moveTo>
                <a:cubicBezTo>
                  <a:pt x="6454494" y="6122493"/>
                  <a:pt x="6456248" y="6124256"/>
                  <a:pt x="6458004" y="6127783"/>
                </a:cubicBezTo>
                <a:cubicBezTo>
                  <a:pt x="6489596" y="6205374"/>
                  <a:pt x="6563311" y="6258276"/>
                  <a:pt x="6651068" y="6258276"/>
                </a:cubicBezTo>
                <a:cubicBezTo>
                  <a:pt x="6738824" y="6258276"/>
                  <a:pt x="6812539" y="6205374"/>
                  <a:pt x="6844131" y="6127783"/>
                </a:cubicBezTo>
                <a:cubicBezTo>
                  <a:pt x="6845887" y="6124256"/>
                  <a:pt x="6847642" y="6122493"/>
                  <a:pt x="6849397" y="6122052"/>
                </a:cubicBezTo>
                <a:cubicBezTo>
                  <a:pt x="6851152" y="6121612"/>
                  <a:pt x="6852907" y="6122493"/>
                  <a:pt x="6854662" y="6124256"/>
                </a:cubicBezTo>
                <a:cubicBezTo>
                  <a:pt x="6854662" y="6124256"/>
                  <a:pt x="6854662" y="6124256"/>
                  <a:pt x="6893275" y="6134837"/>
                </a:cubicBezTo>
                <a:cubicBezTo>
                  <a:pt x="6896786" y="6138364"/>
                  <a:pt x="6900295" y="6141890"/>
                  <a:pt x="6900295" y="6145417"/>
                </a:cubicBezTo>
                <a:cubicBezTo>
                  <a:pt x="6861682" y="6247695"/>
                  <a:pt x="6763396" y="6318232"/>
                  <a:pt x="6651068" y="6318232"/>
                </a:cubicBezTo>
                <a:cubicBezTo>
                  <a:pt x="6538740" y="6318232"/>
                  <a:pt x="6440452" y="6247695"/>
                  <a:pt x="6401840" y="6148945"/>
                </a:cubicBezTo>
                <a:cubicBezTo>
                  <a:pt x="6401840" y="6141890"/>
                  <a:pt x="6401840" y="6138364"/>
                  <a:pt x="6408860" y="6134837"/>
                </a:cubicBezTo>
                <a:cubicBezTo>
                  <a:pt x="6408860" y="6134837"/>
                  <a:pt x="6408860" y="6134837"/>
                  <a:pt x="6447473" y="6124256"/>
                </a:cubicBezTo>
                <a:cubicBezTo>
                  <a:pt x="6449228" y="6122493"/>
                  <a:pt x="6450983" y="6121612"/>
                  <a:pt x="6452739" y="6122052"/>
                </a:cubicBezTo>
                <a:close/>
                <a:moveTo>
                  <a:pt x="6605253" y="6116214"/>
                </a:moveTo>
                <a:cubicBezTo>
                  <a:pt x="6608746" y="6112668"/>
                  <a:pt x="6612239" y="6112668"/>
                  <a:pt x="6615733" y="6116214"/>
                </a:cubicBezTo>
                <a:cubicBezTo>
                  <a:pt x="6615733" y="6116214"/>
                  <a:pt x="6619226" y="6119760"/>
                  <a:pt x="6619226" y="6123305"/>
                </a:cubicBezTo>
                <a:cubicBezTo>
                  <a:pt x="6619226" y="6123305"/>
                  <a:pt x="6626212" y="6226124"/>
                  <a:pt x="6626212" y="6226124"/>
                </a:cubicBezTo>
                <a:cubicBezTo>
                  <a:pt x="6626212" y="6233215"/>
                  <a:pt x="6626212" y="6236761"/>
                  <a:pt x="6622719" y="6236761"/>
                </a:cubicBezTo>
                <a:cubicBezTo>
                  <a:pt x="6622719" y="6240306"/>
                  <a:pt x="6619226" y="6240306"/>
                  <a:pt x="6615733" y="6236761"/>
                </a:cubicBezTo>
                <a:cubicBezTo>
                  <a:pt x="6570321" y="6226124"/>
                  <a:pt x="6538881" y="6208397"/>
                  <a:pt x="6507443" y="6172941"/>
                </a:cubicBezTo>
                <a:cubicBezTo>
                  <a:pt x="6503949" y="6172941"/>
                  <a:pt x="6503949" y="6169396"/>
                  <a:pt x="6503949" y="6169396"/>
                </a:cubicBezTo>
                <a:cubicBezTo>
                  <a:pt x="6503949" y="6165851"/>
                  <a:pt x="6503949" y="6165851"/>
                  <a:pt x="6503949" y="6165851"/>
                </a:cubicBezTo>
                <a:cubicBezTo>
                  <a:pt x="6503949" y="6162306"/>
                  <a:pt x="6507443" y="6162306"/>
                  <a:pt x="6510935" y="6162306"/>
                </a:cubicBezTo>
                <a:cubicBezTo>
                  <a:pt x="6510935" y="6162306"/>
                  <a:pt x="6510935" y="6162306"/>
                  <a:pt x="6605253" y="6116214"/>
                </a:cubicBezTo>
                <a:close/>
                <a:moveTo>
                  <a:pt x="6689896" y="6112668"/>
                </a:moveTo>
                <a:cubicBezTo>
                  <a:pt x="6693389" y="6112668"/>
                  <a:pt x="6696882" y="6112668"/>
                  <a:pt x="6700376" y="6112668"/>
                </a:cubicBezTo>
                <a:cubicBezTo>
                  <a:pt x="6700376" y="6112668"/>
                  <a:pt x="6700376" y="6112668"/>
                  <a:pt x="6791199" y="6158579"/>
                </a:cubicBezTo>
                <a:cubicBezTo>
                  <a:pt x="6794693" y="6162111"/>
                  <a:pt x="6798186" y="6162111"/>
                  <a:pt x="6798186" y="6165643"/>
                </a:cubicBezTo>
                <a:cubicBezTo>
                  <a:pt x="6798186" y="6169174"/>
                  <a:pt x="6798186" y="6169174"/>
                  <a:pt x="6794693" y="6172706"/>
                </a:cubicBezTo>
                <a:cubicBezTo>
                  <a:pt x="6763254" y="6208022"/>
                  <a:pt x="6731814" y="6225680"/>
                  <a:pt x="6686403" y="6236275"/>
                </a:cubicBezTo>
                <a:cubicBezTo>
                  <a:pt x="6682909" y="6236275"/>
                  <a:pt x="6679416" y="6236275"/>
                  <a:pt x="6679416" y="6236275"/>
                </a:cubicBezTo>
                <a:cubicBezTo>
                  <a:pt x="6675923" y="6232743"/>
                  <a:pt x="6675923" y="6229211"/>
                  <a:pt x="6675923" y="6225680"/>
                </a:cubicBezTo>
                <a:cubicBezTo>
                  <a:pt x="6675923" y="6225680"/>
                  <a:pt x="6675923" y="6225680"/>
                  <a:pt x="6686403" y="6123264"/>
                </a:cubicBezTo>
                <a:cubicBezTo>
                  <a:pt x="6686403" y="6119732"/>
                  <a:pt x="6686403" y="6116200"/>
                  <a:pt x="6689896" y="6112668"/>
                </a:cubicBezTo>
                <a:close/>
                <a:moveTo>
                  <a:pt x="5812094" y="6073704"/>
                </a:moveTo>
                <a:lnTo>
                  <a:pt x="5853673" y="6073704"/>
                </a:lnTo>
                <a:cubicBezTo>
                  <a:pt x="5853673" y="6073704"/>
                  <a:pt x="5853673" y="6073704"/>
                  <a:pt x="5853673" y="6116314"/>
                </a:cubicBezTo>
                <a:cubicBezTo>
                  <a:pt x="5853673" y="6116314"/>
                  <a:pt x="5825954" y="6123416"/>
                  <a:pt x="5805164" y="6123416"/>
                </a:cubicBezTo>
                <a:cubicBezTo>
                  <a:pt x="5787839" y="6123416"/>
                  <a:pt x="5787839" y="6109213"/>
                  <a:pt x="5787839" y="6098560"/>
                </a:cubicBezTo>
                <a:cubicBezTo>
                  <a:pt x="5787839" y="6084357"/>
                  <a:pt x="5794769" y="6077255"/>
                  <a:pt x="5812094" y="6073704"/>
                </a:cubicBezTo>
                <a:close/>
                <a:moveTo>
                  <a:pt x="5496290" y="6003839"/>
                </a:moveTo>
                <a:cubicBezTo>
                  <a:pt x="5527527" y="6003839"/>
                  <a:pt x="5537940" y="6017907"/>
                  <a:pt x="5537940" y="6060111"/>
                </a:cubicBezTo>
                <a:cubicBezTo>
                  <a:pt x="5537940" y="6098796"/>
                  <a:pt x="5530998" y="6123415"/>
                  <a:pt x="5496290" y="6123415"/>
                </a:cubicBezTo>
                <a:cubicBezTo>
                  <a:pt x="5461581" y="6123415"/>
                  <a:pt x="5454640" y="6102314"/>
                  <a:pt x="5454640" y="6060111"/>
                </a:cubicBezTo>
                <a:cubicBezTo>
                  <a:pt x="5454640" y="6017907"/>
                  <a:pt x="5465052" y="6003839"/>
                  <a:pt x="5496290" y="6003839"/>
                </a:cubicBezTo>
                <a:close/>
                <a:moveTo>
                  <a:pt x="6640816" y="5999810"/>
                </a:moveTo>
                <a:cubicBezTo>
                  <a:pt x="6640816" y="5999810"/>
                  <a:pt x="6640816" y="5999810"/>
                  <a:pt x="6661845" y="5999810"/>
                </a:cubicBezTo>
                <a:cubicBezTo>
                  <a:pt x="6661845" y="5999810"/>
                  <a:pt x="6661845" y="6006903"/>
                  <a:pt x="6661845" y="6010450"/>
                </a:cubicBezTo>
                <a:cubicBezTo>
                  <a:pt x="6679370" y="6013997"/>
                  <a:pt x="6693389" y="6031732"/>
                  <a:pt x="6693389" y="6049467"/>
                </a:cubicBezTo>
                <a:cubicBezTo>
                  <a:pt x="6693389" y="6070749"/>
                  <a:pt x="6672360" y="6088484"/>
                  <a:pt x="6651330" y="6088484"/>
                </a:cubicBezTo>
                <a:cubicBezTo>
                  <a:pt x="6630302" y="6088484"/>
                  <a:pt x="6612777" y="6070749"/>
                  <a:pt x="6612777" y="6049467"/>
                </a:cubicBezTo>
                <a:cubicBezTo>
                  <a:pt x="6612777" y="6031732"/>
                  <a:pt x="6623291" y="6013997"/>
                  <a:pt x="6640816" y="6010450"/>
                </a:cubicBezTo>
                <a:cubicBezTo>
                  <a:pt x="6640816" y="6010450"/>
                  <a:pt x="6640816" y="5999810"/>
                  <a:pt x="6640816" y="5999810"/>
                </a:cubicBezTo>
                <a:close/>
                <a:moveTo>
                  <a:pt x="6651068" y="5989061"/>
                </a:moveTo>
                <a:cubicBezTo>
                  <a:pt x="6618048" y="5989061"/>
                  <a:pt x="6591280" y="6016130"/>
                  <a:pt x="6591280" y="6049521"/>
                </a:cubicBezTo>
                <a:cubicBezTo>
                  <a:pt x="6591280" y="6082912"/>
                  <a:pt x="6618048" y="6109981"/>
                  <a:pt x="6651068" y="6109981"/>
                </a:cubicBezTo>
                <a:cubicBezTo>
                  <a:pt x="6684088" y="6109981"/>
                  <a:pt x="6710856" y="6082912"/>
                  <a:pt x="6710856" y="6049521"/>
                </a:cubicBezTo>
                <a:cubicBezTo>
                  <a:pt x="6710856" y="6016130"/>
                  <a:pt x="6684088" y="5989061"/>
                  <a:pt x="6651068" y="5989061"/>
                </a:cubicBezTo>
                <a:close/>
                <a:moveTo>
                  <a:pt x="6651068" y="5982344"/>
                </a:moveTo>
                <a:cubicBezTo>
                  <a:pt x="6687799" y="5982344"/>
                  <a:pt x="6717574" y="6012420"/>
                  <a:pt x="6717574" y="6049521"/>
                </a:cubicBezTo>
                <a:cubicBezTo>
                  <a:pt x="6717574" y="6086623"/>
                  <a:pt x="6687799" y="6116699"/>
                  <a:pt x="6651068" y="6116699"/>
                </a:cubicBezTo>
                <a:cubicBezTo>
                  <a:pt x="6614337" y="6116699"/>
                  <a:pt x="6584562" y="6086623"/>
                  <a:pt x="6584562" y="6049521"/>
                </a:cubicBezTo>
                <a:cubicBezTo>
                  <a:pt x="6584562" y="6012420"/>
                  <a:pt x="6614337" y="5982344"/>
                  <a:pt x="6651068" y="5982344"/>
                </a:cubicBezTo>
                <a:close/>
                <a:moveTo>
                  <a:pt x="6826360" y="5979657"/>
                </a:moveTo>
                <a:cubicBezTo>
                  <a:pt x="6829861" y="5979657"/>
                  <a:pt x="6829861" y="5983183"/>
                  <a:pt x="6829861" y="5986710"/>
                </a:cubicBezTo>
                <a:cubicBezTo>
                  <a:pt x="6843866" y="6029032"/>
                  <a:pt x="6843866" y="6067827"/>
                  <a:pt x="6829861" y="6110149"/>
                </a:cubicBezTo>
                <a:cubicBezTo>
                  <a:pt x="6829861" y="6117203"/>
                  <a:pt x="6829861" y="6117203"/>
                  <a:pt x="6826360" y="6117203"/>
                </a:cubicBezTo>
                <a:cubicBezTo>
                  <a:pt x="6822858" y="6120730"/>
                  <a:pt x="6819357" y="6117203"/>
                  <a:pt x="6819357" y="6117203"/>
                </a:cubicBezTo>
                <a:lnTo>
                  <a:pt x="6731823" y="6057247"/>
                </a:lnTo>
                <a:cubicBezTo>
                  <a:pt x="6728322" y="6053720"/>
                  <a:pt x="6728322" y="6050193"/>
                  <a:pt x="6728322" y="6050193"/>
                </a:cubicBezTo>
                <a:cubicBezTo>
                  <a:pt x="6728322" y="6046667"/>
                  <a:pt x="6728322" y="6043140"/>
                  <a:pt x="6731823" y="6039612"/>
                </a:cubicBezTo>
                <a:cubicBezTo>
                  <a:pt x="6731823" y="6039612"/>
                  <a:pt x="6731823" y="6039612"/>
                  <a:pt x="6815856" y="5983183"/>
                </a:cubicBezTo>
                <a:cubicBezTo>
                  <a:pt x="6822858" y="5979657"/>
                  <a:pt x="6826360" y="5979657"/>
                  <a:pt x="6826360" y="5979657"/>
                </a:cubicBezTo>
                <a:close/>
                <a:moveTo>
                  <a:pt x="6475776" y="5979657"/>
                </a:moveTo>
                <a:cubicBezTo>
                  <a:pt x="6479277" y="5979657"/>
                  <a:pt x="6482778" y="5979657"/>
                  <a:pt x="6482778" y="5983183"/>
                </a:cubicBezTo>
                <a:lnTo>
                  <a:pt x="6570312" y="6039612"/>
                </a:lnTo>
                <a:cubicBezTo>
                  <a:pt x="6573813" y="6043140"/>
                  <a:pt x="6573813" y="6046667"/>
                  <a:pt x="6573813" y="6050193"/>
                </a:cubicBezTo>
                <a:cubicBezTo>
                  <a:pt x="6573813" y="6053720"/>
                  <a:pt x="6573813" y="6057247"/>
                  <a:pt x="6570312" y="6057247"/>
                </a:cubicBezTo>
                <a:cubicBezTo>
                  <a:pt x="6570312" y="6057247"/>
                  <a:pt x="6570312" y="6057247"/>
                  <a:pt x="6482778" y="6117203"/>
                </a:cubicBezTo>
                <a:cubicBezTo>
                  <a:pt x="6479277" y="6117203"/>
                  <a:pt x="6475776" y="6120730"/>
                  <a:pt x="6475776" y="6117203"/>
                </a:cubicBezTo>
                <a:cubicBezTo>
                  <a:pt x="6472274" y="6117203"/>
                  <a:pt x="6472274" y="6113676"/>
                  <a:pt x="6468772" y="6113676"/>
                </a:cubicBezTo>
                <a:cubicBezTo>
                  <a:pt x="6458269" y="6067827"/>
                  <a:pt x="6458269" y="6029032"/>
                  <a:pt x="6468772" y="5986710"/>
                </a:cubicBezTo>
                <a:cubicBezTo>
                  <a:pt x="6472274" y="5983183"/>
                  <a:pt x="6472274" y="5979657"/>
                  <a:pt x="6475776" y="5979657"/>
                </a:cubicBezTo>
                <a:close/>
                <a:moveTo>
                  <a:pt x="6072127" y="5968908"/>
                </a:moveTo>
                <a:cubicBezTo>
                  <a:pt x="6072127" y="5972434"/>
                  <a:pt x="6068640" y="5972434"/>
                  <a:pt x="6072127" y="5975961"/>
                </a:cubicBezTo>
                <a:cubicBezTo>
                  <a:pt x="6113977" y="6138195"/>
                  <a:pt x="6113977" y="6138195"/>
                  <a:pt x="6113977" y="6138195"/>
                </a:cubicBezTo>
                <a:cubicBezTo>
                  <a:pt x="6113977" y="6145249"/>
                  <a:pt x="6120952" y="6159356"/>
                  <a:pt x="6134902" y="6159356"/>
                </a:cubicBezTo>
                <a:cubicBezTo>
                  <a:pt x="6145365" y="6159356"/>
                  <a:pt x="6145365" y="6159356"/>
                  <a:pt x="6145365" y="6159356"/>
                </a:cubicBezTo>
                <a:cubicBezTo>
                  <a:pt x="6141877" y="6162883"/>
                  <a:pt x="6141877" y="6162883"/>
                  <a:pt x="6141877" y="6166409"/>
                </a:cubicBezTo>
                <a:cubicBezTo>
                  <a:pt x="6138390" y="6176989"/>
                  <a:pt x="6134902" y="6187570"/>
                  <a:pt x="6113977" y="6187570"/>
                </a:cubicBezTo>
                <a:cubicBezTo>
                  <a:pt x="6079102" y="6184044"/>
                  <a:pt x="6079102" y="6184044"/>
                  <a:pt x="6079102" y="6184044"/>
                </a:cubicBezTo>
                <a:cubicBezTo>
                  <a:pt x="6079102" y="6184044"/>
                  <a:pt x="6075615" y="6184044"/>
                  <a:pt x="6075615" y="6187570"/>
                </a:cubicBezTo>
                <a:cubicBezTo>
                  <a:pt x="6072127" y="6187570"/>
                  <a:pt x="6072127" y="6191097"/>
                  <a:pt x="6072127" y="6191097"/>
                </a:cubicBezTo>
                <a:cubicBezTo>
                  <a:pt x="6072127" y="6212258"/>
                  <a:pt x="6072127" y="6212258"/>
                  <a:pt x="6072127" y="6212258"/>
                </a:cubicBezTo>
                <a:cubicBezTo>
                  <a:pt x="6072127" y="6215785"/>
                  <a:pt x="6075615" y="6215785"/>
                  <a:pt x="6079102" y="6219312"/>
                </a:cubicBezTo>
                <a:cubicBezTo>
                  <a:pt x="6089566" y="6219312"/>
                  <a:pt x="6110490" y="6222838"/>
                  <a:pt x="6124440" y="6222838"/>
                </a:cubicBezTo>
                <a:cubicBezTo>
                  <a:pt x="6127927" y="6222838"/>
                  <a:pt x="6127927" y="6222838"/>
                  <a:pt x="6127927" y="6222838"/>
                </a:cubicBezTo>
                <a:cubicBezTo>
                  <a:pt x="6155827" y="6222838"/>
                  <a:pt x="6173264" y="6205204"/>
                  <a:pt x="6183727" y="6169936"/>
                </a:cubicBezTo>
                <a:cubicBezTo>
                  <a:pt x="6194190" y="6131141"/>
                  <a:pt x="6208140" y="6078239"/>
                  <a:pt x="6215114" y="6039444"/>
                </a:cubicBezTo>
                <a:cubicBezTo>
                  <a:pt x="6222090" y="6021810"/>
                  <a:pt x="6225577" y="6007702"/>
                  <a:pt x="6229064" y="5997122"/>
                </a:cubicBezTo>
                <a:cubicBezTo>
                  <a:pt x="6232552" y="5975961"/>
                  <a:pt x="6232552" y="5975961"/>
                  <a:pt x="6232552" y="5975961"/>
                </a:cubicBezTo>
                <a:cubicBezTo>
                  <a:pt x="6232552" y="5972434"/>
                  <a:pt x="6232552" y="5972434"/>
                  <a:pt x="6232552" y="5968908"/>
                </a:cubicBezTo>
                <a:cubicBezTo>
                  <a:pt x="6229064" y="5968908"/>
                  <a:pt x="6229064" y="5968908"/>
                  <a:pt x="6225577" y="5968908"/>
                </a:cubicBezTo>
                <a:cubicBezTo>
                  <a:pt x="6197677" y="5968908"/>
                  <a:pt x="6197677" y="5968908"/>
                  <a:pt x="6197677" y="5968908"/>
                </a:cubicBezTo>
                <a:cubicBezTo>
                  <a:pt x="6194190" y="5968908"/>
                  <a:pt x="6190702" y="5968908"/>
                  <a:pt x="6190702" y="5972434"/>
                </a:cubicBezTo>
                <a:cubicBezTo>
                  <a:pt x="6152340" y="6117034"/>
                  <a:pt x="6152340" y="6117034"/>
                  <a:pt x="6152340" y="6117034"/>
                </a:cubicBezTo>
                <a:cubicBezTo>
                  <a:pt x="6148852" y="6117034"/>
                  <a:pt x="6148852" y="6117034"/>
                  <a:pt x="6148852" y="6117034"/>
                </a:cubicBezTo>
                <a:cubicBezTo>
                  <a:pt x="6113977" y="5972434"/>
                  <a:pt x="6113977" y="5972434"/>
                  <a:pt x="6113977" y="5972434"/>
                </a:cubicBezTo>
                <a:cubicBezTo>
                  <a:pt x="6110490" y="5968908"/>
                  <a:pt x="6110490" y="5968908"/>
                  <a:pt x="6107002" y="5968908"/>
                </a:cubicBezTo>
                <a:cubicBezTo>
                  <a:pt x="6079102" y="5968908"/>
                  <a:pt x="6079102" y="5968908"/>
                  <a:pt x="6079102" y="5968908"/>
                </a:cubicBezTo>
                <a:cubicBezTo>
                  <a:pt x="6075615" y="5968908"/>
                  <a:pt x="6072127" y="5968908"/>
                  <a:pt x="6072127" y="5968908"/>
                </a:cubicBezTo>
                <a:close/>
                <a:moveTo>
                  <a:pt x="6040101" y="5964877"/>
                </a:moveTo>
                <a:cubicBezTo>
                  <a:pt x="6018975" y="5964877"/>
                  <a:pt x="6001370" y="5978948"/>
                  <a:pt x="5987285" y="5985983"/>
                </a:cubicBezTo>
                <a:cubicBezTo>
                  <a:pt x="5987285" y="5975430"/>
                  <a:pt x="5987285" y="5975430"/>
                  <a:pt x="5987285" y="5975430"/>
                </a:cubicBezTo>
                <a:cubicBezTo>
                  <a:pt x="5987285" y="5968395"/>
                  <a:pt x="5983765" y="5968395"/>
                  <a:pt x="5980244" y="5968395"/>
                </a:cubicBezTo>
                <a:cubicBezTo>
                  <a:pt x="5952076" y="5968395"/>
                  <a:pt x="5952076" y="5968395"/>
                  <a:pt x="5952076" y="5968395"/>
                </a:cubicBezTo>
                <a:cubicBezTo>
                  <a:pt x="5948554" y="5968395"/>
                  <a:pt x="5945033" y="5968395"/>
                  <a:pt x="5945033" y="5975430"/>
                </a:cubicBezTo>
                <a:cubicBezTo>
                  <a:pt x="5945033" y="6151313"/>
                  <a:pt x="5945033" y="6151313"/>
                  <a:pt x="5945033" y="6151313"/>
                </a:cubicBezTo>
                <a:cubicBezTo>
                  <a:pt x="5945033" y="6154831"/>
                  <a:pt x="5948554" y="6158348"/>
                  <a:pt x="5952076" y="6158348"/>
                </a:cubicBezTo>
                <a:cubicBezTo>
                  <a:pt x="5980244" y="6158348"/>
                  <a:pt x="5980244" y="6158348"/>
                  <a:pt x="5980244" y="6158348"/>
                </a:cubicBezTo>
                <a:cubicBezTo>
                  <a:pt x="5983765" y="6158348"/>
                  <a:pt x="5987285" y="6154831"/>
                  <a:pt x="5987285" y="6151313"/>
                </a:cubicBezTo>
                <a:cubicBezTo>
                  <a:pt x="5987285" y="6028195"/>
                  <a:pt x="5987285" y="6028195"/>
                  <a:pt x="5987285" y="6028195"/>
                </a:cubicBezTo>
                <a:cubicBezTo>
                  <a:pt x="5994328" y="6024677"/>
                  <a:pt x="6015454" y="6007089"/>
                  <a:pt x="6040101" y="6007089"/>
                </a:cubicBezTo>
                <a:cubicBezTo>
                  <a:pt x="6043622" y="6003571"/>
                  <a:pt x="6047143" y="6003571"/>
                  <a:pt x="6047143" y="6000054"/>
                </a:cubicBezTo>
                <a:cubicBezTo>
                  <a:pt x="6047143" y="5971913"/>
                  <a:pt x="6047143" y="5971913"/>
                  <a:pt x="6047143" y="5971913"/>
                </a:cubicBezTo>
                <a:cubicBezTo>
                  <a:pt x="6047143" y="5971913"/>
                  <a:pt x="6047143" y="5968395"/>
                  <a:pt x="6043622" y="5968395"/>
                </a:cubicBezTo>
                <a:cubicBezTo>
                  <a:pt x="6043622" y="5964877"/>
                  <a:pt x="6040101" y="5964877"/>
                  <a:pt x="6040101" y="5964877"/>
                </a:cubicBezTo>
                <a:close/>
                <a:moveTo>
                  <a:pt x="5833459" y="5960846"/>
                </a:moveTo>
                <a:cubicBezTo>
                  <a:pt x="5812389" y="5960846"/>
                  <a:pt x="5777274" y="5967917"/>
                  <a:pt x="5763228" y="5967917"/>
                </a:cubicBezTo>
                <a:cubicBezTo>
                  <a:pt x="5759716" y="5967917"/>
                  <a:pt x="5756205" y="5971453"/>
                  <a:pt x="5756205" y="5974989"/>
                </a:cubicBezTo>
                <a:cubicBezTo>
                  <a:pt x="5756205" y="5974989"/>
                  <a:pt x="5756205" y="5974989"/>
                  <a:pt x="5756205" y="5999738"/>
                </a:cubicBezTo>
                <a:cubicBezTo>
                  <a:pt x="5756205" y="6003274"/>
                  <a:pt x="5756205" y="6003274"/>
                  <a:pt x="5759716" y="6006810"/>
                </a:cubicBezTo>
                <a:cubicBezTo>
                  <a:pt x="5759716" y="6006810"/>
                  <a:pt x="5763228" y="6006810"/>
                  <a:pt x="5763228" y="6006810"/>
                </a:cubicBezTo>
                <a:cubicBezTo>
                  <a:pt x="5780786" y="6006810"/>
                  <a:pt x="5808878" y="6003274"/>
                  <a:pt x="5829947" y="6003274"/>
                </a:cubicBezTo>
                <a:cubicBezTo>
                  <a:pt x="5843994" y="6003274"/>
                  <a:pt x="5854528" y="6013881"/>
                  <a:pt x="5854528" y="6028024"/>
                </a:cubicBezTo>
                <a:cubicBezTo>
                  <a:pt x="5854528" y="6028024"/>
                  <a:pt x="5854528" y="6028024"/>
                  <a:pt x="5854528" y="6038631"/>
                </a:cubicBezTo>
                <a:cubicBezTo>
                  <a:pt x="5854528" y="6038631"/>
                  <a:pt x="5854528" y="6038631"/>
                  <a:pt x="5805366" y="6042167"/>
                </a:cubicBezTo>
                <a:cubicBezTo>
                  <a:pt x="5763228" y="6045702"/>
                  <a:pt x="5742158" y="6063380"/>
                  <a:pt x="5742158" y="6102272"/>
                </a:cubicBezTo>
                <a:cubicBezTo>
                  <a:pt x="5742158" y="6141164"/>
                  <a:pt x="5763228" y="6162378"/>
                  <a:pt x="5798344" y="6162378"/>
                </a:cubicBezTo>
                <a:cubicBezTo>
                  <a:pt x="5826436" y="6162378"/>
                  <a:pt x="5861552" y="6148235"/>
                  <a:pt x="5861552" y="6148235"/>
                </a:cubicBezTo>
                <a:cubicBezTo>
                  <a:pt x="5868574" y="6155307"/>
                  <a:pt x="5875597" y="6158842"/>
                  <a:pt x="5889644" y="6162378"/>
                </a:cubicBezTo>
                <a:cubicBezTo>
                  <a:pt x="5893155" y="6162378"/>
                  <a:pt x="5893155" y="6162378"/>
                  <a:pt x="5896667" y="6158842"/>
                </a:cubicBezTo>
                <a:cubicBezTo>
                  <a:pt x="5896667" y="6158842"/>
                  <a:pt x="5896667" y="6155307"/>
                  <a:pt x="5896667" y="6155307"/>
                </a:cubicBezTo>
                <a:cubicBezTo>
                  <a:pt x="5896667" y="6155307"/>
                  <a:pt x="5896667" y="6155307"/>
                  <a:pt x="5896667" y="6028024"/>
                </a:cubicBezTo>
                <a:cubicBezTo>
                  <a:pt x="5896667" y="5982060"/>
                  <a:pt x="5875597" y="5960846"/>
                  <a:pt x="5833459" y="5960846"/>
                </a:cubicBezTo>
                <a:close/>
                <a:moveTo>
                  <a:pt x="5497633" y="5960845"/>
                </a:moveTo>
                <a:cubicBezTo>
                  <a:pt x="5450145" y="5960845"/>
                  <a:pt x="5411646" y="6005960"/>
                  <a:pt x="5411646" y="6061612"/>
                </a:cubicBezTo>
                <a:cubicBezTo>
                  <a:pt x="5411646" y="6117264"/>
                  <a:pt x="5450145" y="6162378"/>
                  <a:pt x="5497633" y="6162378"/>
                </a:cubicBezTo>
                <a:cubicBezTo>
                  <a:pt x="5545122" y="6162378"/>
                  <a:pt x="5583620" y="6117264"/>
                  <a:pt x="5583620" y="6061612"/>
                </a:cubicBezTo>
                <a:cubicBezTo>
                  <a:pt x="5583620" y="6005960"/>
                  <a:pt x="5545122" y="5960845"/>
                  <a:pt x="5497633" y="5960845"/>
                </a:cubicBezTo>
                <a:close/>
                <a:moveTo>
                  <a:pt x="5243703" y="5936662"/>
                </a:moveTo>
                <a:cubicBezTo>
                  <a:pt x="5250670" y="5936662"/>
                  <a:pt x="5257636" y="5936662"/>
                  <a:pt x="5275052" y="5936662"/>
                </a:cubicBezTo>
                <a:cubicBezTo>
                  <a:pt x="5275052" y="5936662"/>
                  <a:pt x="5275052" y="5936662"/>
                  <a:pt x="5292468" y="5936662"/>
                </a:cubicBezTo>
                <a:cubicBezTo>
                  <a:pt x="5323818" y="5936662"/>
                  <a:pt x="5337751" y="5957915"/>
                  <a:pt x="5337751" y="5975626"/>
                </a:cubicBezTo>
                <a:cubicBezTo>
                  <a:pt x="5337751" y="6000420"/>
                  <a:pt x="5320334" y="6014588"/>
                  <a:pt x="5288986" y="6014588"/>
                </a:cubicBezTo>
                <a:cubicBezTo>
                  <a:pt x="5268085" y="6014588"/>
                  <a:pt x="5250670" y="6014588"/>
                  <a:pt x="5243703" y="6014588"/>
                </a:cubicBezTo>
                <a:cubicBezTo>
                  <a:pt x="5243703" y="6014588"/>
                  <a:pt x="5243703" y="6014588"/>
                  <a:pt x="5243703" y="5936662"/>
                </a:cubicBezTo>
                <a:close/>
                <a:moveTo>
                  <a:pt x="5660874" y="5923227"/>
                </a:moveTo>
                <a:cubicBezTo>
                  <a:pt x="5660874" y="5923227"/>
                  <a:pt x="5660874" y="5923227"/>
                  <a:pt x="5629222" y="5930261"/>
                </a:cubicBezTo>
                <a:cubicBezTo>
                  <a:pt x="5625705" y="5930261"/>
                  <a:pt x="5625705" y="5933778"/>
                  <a:pt x="5625705" y="5937295"/>
                </a:cubicBezTo>
                <a:cubicBezTo>
                  <a:pt x="5625705" y="5937295"/>
                  <a:pt x="5625705" y="5937295"/>
                  <a:pt x="5625705" y="5968947"/>
                </a:cubicBezTo>
                <a:cubicBezTo>
                  <a:pt x="5625705" y="5968947"/>
                  <a:pt x="5625705" y="5968947"/>
                  <a:pt x="5608120" y="5968947"/>
                </a:cubicBezTo>
                <a:cubicBezTo>
                  <a:pt x="5604603" y="5968947"/>
                  <a:pt x="5601086" y="5968947"/>
                  <a:pt x="5601086" y="5975981"/>
                </a:cubicBezTo>
                <a:cubicBezTo>
                  <a:pt x="5601086" y="5975981"/>
                  <a:pt x="5601086" y="5975981"/>
                  <a:pt x="5601086" y="6000599"/>
                </a:cubicBezTo>
                <a:cubicBezTo>
                  <a:pt x="5601086" y="6004117"/>
                  <a:pt x="5604603" y="6007633"/>
                  <a:pt x="5608120" y="6007633"/>
                </a:cubicBezTo>
                <a:cubicBezTo>
                  <a:pt x="5608120" y="6007633"/>
                  <a:pt x="5608120" y="6007633"/>
                  <a:pt x="5625705" y="6007633"/>
                </a:cubicBezTo>
                <a:cubicBezTo>
                  <a:pt x="5625705" y="6007633"/>
                  <a:pt x="5625705" y="6007633"/>
                  <a:pt x="5625705" y="6092040"/>
                </a:cubicBezTo>
                <a:cubicBezTo>
                  <a:pt x="5625705" y="6144793"/>
                  <a:pt x="5639772" y="6162378"/>
                  <a:pt x="5681975" y="6162378"/>
                </a:cubicBezTo>
                <a:cubicBezTo>
                  <a:pt x="5692527" y="6162378"/>
                  <a:pt x="5703077" y="6158862"/>
                  <a:pt x="5713628" y="6158862"/>
                </a:cubicBezTo>
                <a:cubicBezTo>
                  <a:pt x="5717145" y="6158862"/>
                  <a:pt x="5720662" y="6155345"/>
                  <a:pt x="5720662" y="6151827"/>
                </a:cubicBezTo>
                <a:cubicBezTo>
                  <a:pt x="5720662" y="6151827"/>
                  <a:pt x="5720662" y="6151827"/>
                  <a:pt x="5720662" y="6127209"/>
                </a:cubicBezTo>
                <a:cubicBezTo>
                  <a:pt x="5720662" y="6123692"/>
                  <a:pt x="5717145" y="6120175"/>
                  <a:pt x="5713628" y="6120175"/>
                </a:cubicBezTo>
                <a:cubicBezTo>
                  <a:pt x="5706595" y="6120175"/>
                  <a:pt x="5696043" y="6120175"/>
                  <a:pt x="5689009" y="6120175"/>
                </a:cubicBezTo>
                <a:cubicBezTo>
                  <a:pt x="5667908" y="6120175"/>
                  <a:pt x="5667908" y="6113141"/>
                  <a:pt x="5667908" y="6085006"/>
                </a:cubicBezTo>
                <a:cubicBezTo>
                  <a:pt x="5667908" y="6085006"/>
                  <a:pt x="5667908" y="6085006"/>
                  <a:pt x="5667908" y="6007633"/>
                </a:cubicBezTo>
                <a:cubicBezTo>
                  <a:pt x="5667908" y="6007633"/>
                  <a:pt x="5667908" y="6007633"/>
                  <a:pt x="5713628" y="6007633"/>
                </a:cubicBezTo>
                <a:cubicBezTo>
                  <a:pt x="5717145" y="6007633"/>
                  <a:pt x="5720662" y="6004117"/>
                  <a:pt x="5720662" y="6000599"/>
                </a:cubicBezTo>
                <a:cubicBezTo>
                  <a:pt x="5720662" y="6000599"/>
                  <a:pt x="5720662" y="6000599"/>
                  <a:pt x="5720662" y="5975981"/>
                </a:cubicBezTo>
                <a:cubicBezTo>
                  <a:pt x="5720662" y="5968947"/>
                  <a:pt x="5717145" y="5968947"/>
                  <a:pt x="5713628" y="5968947"/>
                </a:cubicBezTo>
                <a:cubicBezTo>
                  <a:pt x="5713628" y="5968947"/>
                  <a:pt x="5713628" y="5968947"/>
                  <a:pt x="5667908" y="5968947"/>
                </a:cubicBezTo>
                <a:cubicBezTo>
                  <a:pt x="5667908" y="5968947"/>
                  <a:pt x="5667908" y="5968947"/>
                  <a:pt x="5667908" y="5930261"/>
                </a:cubicBezTo>
                <a:cubicBezTo>
                  <a:pt x="5667908" y="5926744"/>
                  <a:pt x="5667908" y="5926744"/>
                  <a:pt x="5664391" y="5923227"/>
                </a:cubicBezTo>
                <a:cubicBezTo>
                  <a:pt x="5664391" y="5923227"/>
                  <a:pt x="5660874" y="5923227"/>
                  <a:pt x="5660874" y="5923227"/>
                </a:cubicBezTo>
                <a:close/>
                <a:moveTo>
                  <a:pt x="5285479" y="5895013"/>
                </a:moveTo>
                <a:cubicBezTo>
                  <a:pt x="5274985" y="5895013"/>
                  <a:pt x="5243501" y="5895013"/>
                  <a:pt x="5205019" y="5898524"/>
                </a:cubicBezTo>
                <a:cubicBezTo>
                  <a:pt x="5201521" y="5898524"/>
                  <a:pt x="5198022" y="5902035"/>
                  <a:pt x="5198022" y="5905546"/>
                </a:cubicBezTo>
                <a:cubicBezTo>
                  <a:pt x="5198022" y="5905546"/>
                  <a:pt x="5198022" y="5905546"/>
                  <a:pt x="5198022" y="6151326"/>
                </a:cubicBezTo>
                <a:cubicBezTo>
                  <a:pt x="5198022" y="6154837"/>
                  <a:pt x="5201521" y="6158348"/>
                  <a:pt x="5205019" y="6158348"/>
                </a:cubicBezTo>
                <a:cubicBezTo>
                  <a:pt x="5205019" y="6158348"/>
                  <a:pt x="5205019" y="6158348"/>
                  <a:pt x="5236504" y="6158348"/>
                </a:cubicBezTo>
                <a:cubicBezTo>
                  <a:pt x="5240002" y="6158348"/>
                  <a:pt x="5243501" y="6154837"/>
                  <a:pt x="5243501" y="6151326"/>
                </a:cubicBezTo>
                <a:cubicBezTo>
                  <a:pt x="5243501" y="6151326"/>
                  <a:pt x="5243501" y="6151326"/>
                  <a:pt x="5243501" y="6053014"/>
                </a:cubicBezTo>
                <a:cubicBezTo>
                  <a:pt x="5253995" y="6056525"/>
                  <a:pt x="5271486" y="6056525"/>
                  <a:pt x="5292476" y="6056525"/>
                </a:cubicBezTo>
                <a:cubicBezTo>
                  <a:pt x="5292476" y="6056525"/>
                  <a:pt x="5292476" y="6056525"/>
                  <a:pt x="5337954" y="6154837"/>
                </a:cubicBezTo>
                <a:cubicBezTo>
                  <a:pt x="5337954" y="6154837"/>
                  <a:pt x="5341452" y="6158348"/>
                  <a:pt x="5344951" y="6158348"/>
                </a:cubicBezTo>
                <a:cubicBezTo>
                  <a:pt x="5344951" y="6158348"/>
                  <a:pt x="5344951" y="6158348"/>
                  <a:pt x="5376435" y="6158348"/>
                </a:cubicBezTo>
                <a:cubicBezTo>
                  <a:pt x="5379934" y="6158348"/>
                  <a:pt x="5383431" y="6154837"/>
                  <a:pt x="5383431" y="6154837"/>
                </a:cubicBezTo>
                <a:cubicBezTo>
                  <a:pt x="5383431" y="6151326"/>
                  <a:pt x="5383431" y="6151326"/>
                  <a:pt x="5383431" y="6147815"/>
                </a:cubicBezTo>
                <a:lnTo>
                  <a:pt x="5337954" y="6042481"/>
                </a:lnTo>
                <a:cubicBezTo>
                  <a:pt x="5369438" y="6028436"/>
                  <a:pt x="5383431" y="6007369"/>
                  <a:pt x="5383431" y="5975769"/>
                </a:cubicBezTo>
                <a:cubicBezTo>
                  <a:pt x="5383431" y="5937146"/>
                  <a:pt x="5365940" y="5895013"/>
                  <a:pt x="5292476" y="5895013"/>
                </a:cubicBezTo>
                <a:cubicBezTo>
                  <a:pt x="5292476" y="5895013"/>
                  <a:pt x="5288978" y="5895013"/>
                  <a:pt x="5285479" y="5895013"/>
                </a:cubicBezTo>
                <a:close/>
                <a:moveTo>
                  <a:pt x="6840997" y="5864091"/>
                </a:moveTo>
                <a:cubicBezTo>
                  <a:pt x="6843176" y="5864532"/>
                  <a:pt x="6845791" y="5866295"/>
                  <a:pt x="6847534" y="5869822"/>
                </a:cubicBezTo>
                <a:cubicBezTo>
                  <a:pt x="6903309" y="5926252"/>
                  <a:pt x="6931196" y="6017949"/>
                  <a:pt x="6910281" y="6109646"/>
                </a:cubicBezTo>
                <a:cubicBezTo>
                  <a:pt x="6910281" y="6113173"/>
                  <a:pt x="6906795" y="6116699"/>
                  <a:pt x="6899823" y="6113173"/>
                </a:cubicBezTo>
                <a:cubicBezTo>
                  <a:pt x="6899823" y="6113173"/>
                  <a:pt x="6899823" y="6113173"/>
                  <a:pt x="6861478" y="6102592"/>
                </a:cubicBezTo>
                <a:cubicBezTo>
                  <a:pt x="6857992" y="6102592"/>
                  <a:pt x="6854506" y="6099065"/>
                  <a:pt x="6854506" y="6092012"/>
                </a:cubicBezTo>
                <a:cubicBezTo>
                  <a:pt x="6868450" y="6017949"/>
                  <a:pt x="6851020" y="5957992"/>
                  <a:pt x="6809188" y="5912144"/>
                </a:cubicBezTo>
                <a:cubicBezTo>
                  <a:pt x="6802216" y="5908618"/>
                  <a:pt x="6802216" y="5901563"/>
                  <a:pt x="6809188" y="5898037"/>
                </a:cubicBezTo>
                <a:cubicBezTo>
                  <a:pt x="6809188" y="5898037"/>
                  <a:pt x="6809188" y="5898037"/>
                  <a:pt x="6837075" y="5866295"/>
                </a:cubicBezTo>
                <a:cubicBezTo>
                  <a:pt x="6837075" y="5864532"/>
                  <a:pt x="6838819" y="5863650"/>
                  <a:pt x="6840997" y="5864091"/>
                </a:cubicBezTo>
                <a:close/>
                <a:moveTo>
                  <a:pt x="6460734" y="5864091"/>
                </a:moveTo>
                <a:cubicBezTo>
                  <a:pt x="6462935" y="5863650"/>
                  <a:pt x="6464696" y="5864532"/>
                  <a:pt x="6464696" y="5866295"/>
                </a:cubicBezTo>
                <a:cubicBezTo>
                  <a:pt x="6464696" y="5866295"/>
                  <a:pt x="6464696" y="5866295"/>
                  <a:pt x="6496396" y="5898037"/>
                </a:cubicBezTo>
                <a:cubicBezTo>
                  <a:pt x="6499919" y="5901563"/>
                  <a:pt x="6499919" y="5908618"/>
                  <a:pt x="6492874" y="5912144"/>
                </a:cubicBezTo>
                <a:cubicBezTo>
                  <a:pt x="6450607" y="5957992"/>
                  <a:pt x="6432995" y="6017949"/>
                  <a:pt x="6447085" y="6092012"/>
                </a:cubicBezTo>
                <a:cubicBezTo>
                  <a:pt x="6447085" y="6099065"/>
                  <a:pt x="6443563" y="6102592"/>
                  <a:pt x="6440040" y="6102592"/>
                </a:cubicBezTo>
                <a:cubicBezTo>
                  <a:pt x="6440040" y="6102592"/>
                  <a:pt x="6440040" y="6102592"/>
                  <a:pt x="6401295" y="6113173"/>
                </a:cubicBezTo>
                <a:cubicBezTo>
                  <a:pt x="6394251" y="6116699"/>
                  <a:pt x="6390728" y="6113173"/>
                  <a:pt x="6390728" y="6109646"/>
                </a:cubicBezTo>
                <a:cubicBezTo>
                  <a:pt x="6369595" y="6017949"/>
                  <a:pt x="6397773" y="5926252"/>
                  <a:pt x="6454129" y="5869822"/>
                </a:cubicBezTo>
                <a:cubicBezTo>
                  <a:pt x="6455890" y="5866295"/>
                  <a:pt x="6458533" y="5864532"/>
                  <a:pt x="6460734" y="5864091"/>
                </a:cubicBezTo>
                <a:close/>
                <a:moveTo>
                  <a:pt x="6679416" y="5858737"/>
                </a:moveTo>
                <a:cubicBezTo>
                  <a:pt x="6682909" y="5858737"/>
                  <a:pt x="6682909" y="5858737"/>
                  <a:pt x="6686403" y="5858737"/>
                </a:cubicBezTo>
                <a:cubicBezTo>
                  <a:pt x="6731814" y="5869333"/>
                  <a:pt x="6763254" y="5886990"/>
                  <a:pt x="6794693" y="5922306"/>
                </a:cubicBezTo>
                <a:cubicBezTo>
                  <a:pt x="6798186" y="5925838"/>
                  <a:pt x="6798186" y="5925838"/>
                  <a:pt x="6798186" y="5929370"/>
                </a:cubicBezTo>
                <a:cubicBezTo>
                  <a:pt x="6798186" y="5932901"/>
                  <a:pt x="6794693" y="5932901"/>
                  <a:pt x="6791199" y="5936433"/>
                </a:cubicBezTo>
                <a:cubicBezTo>
                  <a:pt x="6791199" y="5936433"/>
                  <a:pt x="6791199" y="5936433"/>
                  <a:pt x="6700376" y="5982344"/>
                </a:cubicBezTo>
                <a:cubicBezTo>
                  <a:pt x="6696882" y="5982344"/>
                  <a:pt x="6693389" y="5982344"/>
                  <a:pt x="6689896" y="5982344"/>
                </a:cubicBezTo>
                <a:cubicBezTo>
                  <a:pt x="6686403" y="5978812"/>
                  <a:pt x="6686403" y="5975280"/>
                  <a:pt x="6682909" y="5971749"/>
                </a:cubicBezTo>
                <a:cubicBezTo>
                  <a:pt x="6682909" y="5971749"/>
                  <a:pt x="6682909" y="5971749"/>
                  <a:pt x="6675923" y="5869333"/>
                </a:cubicBezTo>
                <a:cubicBezTo>
                  <a:pt x="6675923" y="5865801"/>
                  <a:pt x="6675923" y="5862269"/>
                  <a:pt x="6679416" y="5858737"/>
                </a:cubicBezTo>
                <a:close/>
                <a:moveTo>
                  <a:pt x="6615733" y="5858737"/>
                </a:moveTo>
                <a:cubicBezTo>
                  <a:pt x="6619226" y="5858737"/>
                  <a:pt x="6619226" y="5858737"/>
                  <a:pt x="6622719" y="5858737"/>
                </a:cubicBezTo>
                <a:cubicBezTo>
                  <a:pt x="6622719" y="5862269"/>
                  <a:pt x="6626212" y="5865801"/>
                  <a:pt x="6626212" y="5869333"/>
                </a:cubicBezTo>
                <a:cubicBezTo>
                  <a:pt x="6626212" y="5869333"/>
                  <a:pt x="6626212" y="5869333"/>
                  <a:pt x="6615733" y="5975280"/>
                </a:cubicBezTo>
                <a:cubicBezTo>
                  <a:pt x="6615733" y="5978812"/>
                  <a:pt x="6615733" y="5982344"/>
                  <a:pt x="6612239" y="5982344"/>
                </a:cubicBezTo>
                <a:cubicBezTo>
                  <a:pt x="6608746" y="5982344"/>
                  <a:pt x="6605253" y="5982344"/>
                  <a:pt x="6601760" y="5982344"/>
                </a:cubicBezTo>
                <a:cubicBezTo>
                  <a:pt x="6601760" y="5982344"/>
                  <a:pt x="6601760" y="5982344"/>
                  <a:pt x="6510935" y="5936433"/>
                </a:cubicBezTo>
                <a:cubicBezTo>
                  <a:pt x="6507443" y="5936433"/>
                  <a:pt x="6503949" y="5932901"/>
                  <a:pt x="6503949" y="5929370"/>
                </a:cubicBezTo>
                <a:cubicBezTo>
                  <a:pt x="6503949" y="5929370"/>
                  <a:pt x="6503949" y="5925838"/>
                  <a:pt x="6507443" y="5922306"/>
                </a:cubicBezTo>
                <a:cubicBezTo>
                  <a:pt x="6538881" y="5890522"/>
                  <a:pt x="6570321" y="5869333"/>
                  <a:pt x="6615733" y="5858737"/>
                </a:cubicBezTo>
                <a:close/>
                <a:moveTo>
                  <a:pt x="6534583" y="5823805"/>
                </a:moveTo>
                <a:cubicBezTo>
                  <a:pt x="6538076" y="5823805"/>
                  <a:pt x="6541569" y="5827500"/>
                  <a:pt x="6541569" y="5831195"/>
                </a:cubicBezTo>
                <a:cubicBezTo>
                  <a:pt x="6541569" y="5834890"/>
                  <a:pt x="6541569" y="5834890"/>
                  <a:pt x="6538076" y="5834890"/>
                </a:cubicBezTo>
                <a:cubicBezTo>
                  <a:pt x="6538076" y="5834890"/>
                  <a:pt x="6538076" y="5834890"/>
                  <a:pt x="6531089" y="5838585"/>
                </a:cubicBezTo>
                <a:cubicBezTo>
                  <a:pt x="6531089" y="5838585"/>
                  <a:pt x="6531089" y="5838585"/>
                  <a:pt x="6527596" y="5831195"/>
                </a:cubicBezTo>
                <a:cubicBezTo>
                  <a:pt x="6527596" y="5831195"/>
                  <a:pt x="6527596" y="5831195"/>
                  <a:pt x="6524103" y="5831195"/>
                </a:cubicBezTo>
                <a:cubicBezTo>
                  <a:pt x="6527596" y="5827500"/>
                  <a:pt x="6531089" y="5827500"/>
                  <a:pt x="6534583" y="5823805"/>
                </a:cubicBezTo>
                <a:close/>
                <a:moveTo>
                  <a:pt x="6531109" y="5816608"/>
                </a:moveTo>
                <a:cubicBezTo>
                  <a:pt x="6527557" y="5820158"/>
                  <a:pt x="6520456" y="5823710"/>
                  <a:pt x="6513354" y="5827260"/>
                </a:cubicBezTo>
                <a:cubicBezTo>
                  <a:pt x="6513354" y="5827260"/>
                  <a:pt x="6513354" y="5827260"/>
                  <a:pt x="6516905" y="5830811"/>
                </a:cubicBezTo>
                <a:lnTo>
                  <a:pt x="6534660" y="5862769"/>
                </a:lnTo>
                <a:cubicBezTo>
                  <a:pt x="6538210" y="5862769"/>
                  <a:pt x="6538210" y="5859217"/>
                  <a:pt x="6541761" y="5859217"/>
                </a:cubicBezTo>
                <a:cubicBezTo>
                  <a:pt x="6541761" y="5859217"/>
                  <a:pt x="6541761" y="5859217"/>
                  <a:pt x="6534660" y="5845014"/>
                </a:cubicBezTo>
                <a:cubicBezTo>
                  <a:pt x="6534660" y="5845014"/>
                  <a:pt x="6534660" y="5845014"/>
                  <a:pt x="6541761" y="5841464"/>
                </a:cubicBezTo>
                <a:cubicBezTo>
                  <a:pt x="6541761" y="5841464"/>
                  <a:pt x="6541761" y="5841464"/>
                  <a:pt x="6555964" y="5852116"/>
                </a:cubicBezTo>
                <a:cubicBezTo>
                  <a:pt x="6559516" y="5848565"/>
                  <a:pt x="6559516" y="5848565"/>
                  <a:pt x="6563066" y="5848565"/>
                </a:cubicBezTo>
                <a:cubicBezTo>
                  <a:pt x="6563066" y="5848565"/>
                  <a:pt x="6563066" y="5848565"/>
                  <a:pt x="6548863" y="5834362"/>
                </a:cubicBezTo>
                <a:cubicBezTo>
                  <a:pt x="6548863" y="5834362"/>
                  <a:pt x="6548863" y="5834362"/>
                  <a:pt x="6548863" y="5830811"/>
                </a:cubicBezTo>
                <a:cubicBezTo>
                  <a:pt x="6552413" y="5823710"/>
                  <a:pt x="6541761" y="5813057"/>
                  <a:pt x="6531109" y="5816608"/>
                </a:cubicBezTo>
                <a:close/>
                <a:moveTo>
                  <a:pt x="6752016" y="5810370"/>
                </a:moveTo>
                <a:cubicBezTo>
                  <a:pt x="6755559" y="5834554"/>
                  <a:pt x="6755559" y="5834554"/>
                  <a:pt x="6755559" y="5834554"/>
                </a:cubicBezTo>
                <a:cubicBezTo>
                  <a:pt x="6748474" y="5851828"/>
                  <a:pt x="6748474" y="5851828"/>
                  <a:pt x="6748474" y="5851828"/>
                </a:cubicBezTo>
                <a:lnTo>
                  <a:pt x="6755559" y="5858737"/>
                </a:lnTo>
                <a:cubicBezTo>
                  <a:pt x="6762643" y="5841463"/>
                  <a:pt x="6762643" y="5841463"/>
                  <a:pt x="6762643" y="5841463"/>
                </a:cubicBezTo>
                <a:cubicBezTo>
                  <a:pt x="6787438" y="5827644"/>
                  <a:pt x="6787438" y="5827644"/>
                  <a:pt x="6787438" y="5827644"/>
                </a:cubicBezTo>
                <a:cubicBezTo>
                  <a:pt x="6787438" y="5827644"/>
                  <a:pt x="6783896" y="5824189"/>
                  <a:pt x="6780354" y="5824189"/>
                </a:cubicBezTo>
                <a:cubicBezTo>
                  <a:pt x="6762643" y="5831099"/>
                  <a:pt x="6762643" y="5831099"/>
                  <a:pt x="6762643" y="5831099"/>
                </a:cubicBezTo>
                <a:cubicBezTo>
                  <a:pt x="6759101" y="5813824"/>
                  <a:pt x="6759101" y="5813824"/>
                  <a:pt x="6759101" y="5813824"/>
                </a:cubicBezTo>
                <a:cubicBezTo>
                  <a:pt x="6755559" y="5810370"/>
                  <a:pt x="6755559" y="5810370"/>
                  <a:pt x="6752016" y="5810370"/>
                </a:cubicBezTo>
                <a:close/>
                <a:moveTo>
                  <a:pt x="6717036" y="5806340"/>
                </a:moveTo>
                <a:cubicBezTo>
                  <a:pt x="6720529" y="5806340"/>
                  <a:pt x="6724022" y="5806340"/>
                  <a:pt x="6727516" y="5809699"/>
                </a:cubicBezTo>
                <a:cubicBezTo>
                  <a:pt x="6727516" y="5809699"/>
                  <a:pt x="6731009" y="5809699"/>
                  <a:pt x="6731009" y="5813058"/>
                </a:cubicBezTo>
                <a:cubicBezTo>
                  <a:pt x="6731009" y="5816416"/>
                  <a:pt x="6727516" y="5819775"/>
                  <a:pt x="6724022" y="5819775"/>
                </a:cubicBezTo>
                <a:cubicBezTo>
                  <a:pt x="6724022" y="5819775"/>
                  <a:pt x="6724022" y="5819775"/>
                  <a:pt x="6713542" y="5816416"/>
                </a:cubicBezTo>
                <a:lnTo>
                  <a:pt x="6713542" y="5813058"/>
                </a:lnTo>
                <a:cubicBezTo>
                  <a:pt x="6713542" y="5813058"/>
                  <a:pt x="6713542" y="5813058"/>
                  <a:pt x="6717036" y="5806340"/>
                </a:cubicBezTo>
                <a:close/>
                <a:moveTo>
                  <a:pt x="6583891" y="5805835"/>
                </a:moveTo>
                <a:cubicBezTo>
                  <a:pt x="6590945" y="5802308"/>
                  <a:pt x="6597998" y="5809363"/>
                  <a:pt x="6597998" y="5816416"/>
                </a:cubicBezTo>
                <a:cubicBezTo>
                  <a:pt x="6597998" y="5823470"/>
                  <a:pt x="6590945" y="5830523"/>
                  <a:pt x="6583891" y="5830523"/>
                </a:cubicBezTo>
                <a:cubicBezTo>
                  <a:pt x="6576837" y="5830523"/>
                  <a:pt x="6569783" y="5826997"/>
                  <a:pt x="6569783" y="5819943"/>
                </a:cubicBezTo>
                <a:cubicBezTo>
                  <a:pt x="6569783" y="5819943"/>
                  <a:pt x="6569783" y="5819943"/>
                  <a:pt x="6569783" y="5816416"/>
                </a:cubicBezTo>
                <a:cubicBezTo>
                  <a:pt x="6569783" y="5809363"/>
                  <a:pt x="6576837" y="5805835"/>
                  <a:pt x="6583891" y="5805835"/>
                </a:cubicBezTo>
                <a:close/>
                <a:moveTo>
                  <a:pt x="6671893" y="5799621"/>
                </a:moveTo>
                <a:cubicBezTo>
                  <a:pt x="6671893" y="5799621"/>
                  <a:pt x="6671893" y="5799621"/>
                  <a:pt x="6675251" y="5810101"/>
                </a:cubicBezTo>
                <a:cubicBezTo>
                  <a:pt x="6675251" y="5810101"/>
                  <a:pt x="6675251" y="5810101"/>
                  <a:pt x="6678610" y="5817088"/>
                </a:cubicBezTo>
                <a:cubicBezTo>
                  <a:pt x="6675251" y="5817088"/>
                  <a:pt x="6668534" y="5817088"/>
                  <a:pt x="6665174" y="5817088"/>
                </a:cubicBezTo>
                <a:lnTo>
                  <a:pt x="6668534" y="5810101"/>
                </a:lnTo>
                <a:cubicBezTo>
                  <a:pt x="6668534" y="5810101"/>
                  <a:pt x="6668534" y="5810101"/>
                  <a:pt x="6671893" y="5799621"/>
                </a:cubicBezTo>
                <a:close/>
                <a:moveTo>
                  <a:pt x="6580420" y="5799105"/>
                </a:moveTo>
                <a:cubicBezTo>
                  <a:pt x="6570007" y="5799105"/>
                  <a:pt x="6563065" y="5806133"/>
                  <a:pt x="6563065" y="5816675"/>
                </a:cubicBezTo>
                <a:cubicBezTo>
                  <a:pt x="6563065" y="5820188"/>
                  <a:pt x="6563065" y="5820188"/>
                  <a:pt x="6563065" y="5820188"/>
                </a:cubicBezTo>
                <a:cubicBezTo>
                  <a:pt x="6563065" y="5830730"/>
                  <a:pt x="6573477" y="5841272"/>
                  <a:pt x="6583891" y="5837758"/>
                </a:cubicBezTo>
                <a:cubicBezTo>
                  <a:pt x="6597774" y="5837758"/>
                  <a:pt x="6604715" y="5830730"/>
                  <a:pt x="6604715" y="5816675"/>
                </a:cubicBezTo>
                <a:cubicBezTo>
                  <a:pt x="6604715" y="5806133"/>
                  <a:pt x="6594303" y="5795591"/>
                  <a:pt x="6580420" y="5799105"/>
                </a:cubicBezTo>
                <a:close/>
                <a:moveTo>
                  <a:pt x="6710733" y="5795591"/>
                </a:moveTo>
                <a:cubicBezTo>
                  <a:pt x="6710733" y="5795591"/>
                  <a:pt x="6710733" y="5795591"/>
                  <a:pt x="6707191" y="5813345"/>
                </a:cubicBezTo>
                <a:cubicBezTo>
                  <a:pt x="6707191" y="5813345"/>
                  <a:pt x="6707191" y="5813345"/>
                  <a:pt x="6700107" y="5834650"/>
                </a:cubicBezTo>
                <a:cubicBezTo>
                  <a:pt x="6703649" y="5838201"/>
                  <a:pt x="6707191" y="5838201"/>
                  <a:pt x="6710733" y="5838201"/>
                </a:cubicBezTo>
                <a:lnTo>
                  <a:pt x="6714275" y="5823998"/>
                </a:lnTo>
                <a:cubicBezTo>
                  <a:pt x="6714275" y="5823998"/>
                  <a:pt x="6714275" y="5823998"/>
                  <a:pt x="6721360" y="5823998"/>
                </a:cubicBezTo>
                <a:cubicBezTo>
                  <a:pt x="6721360" y="5823998"/>
                  <a:pt x="6721360" y="5823998"/>
                  <a:pt x="6724902" y="5841752"/>
                </a:cubicBezTo>
                <a:cubicBezTo>
                  <a:pt x="6728443" y="5845303"/>
                  <a:pt x="6728443" y="5845303"/>
                  <a:pt x="6731986" y="5845303"/>
                </a:cubicBezTo>
                <a:cubicBezTo>
                  <a:pt x="6731986" y="5845303"/>
                  <a:pt x="6731986" y="5845303"/>
                  <a:pt x="6728443" y="5827549"/>
                </a:cubicBezTo>
                <a:cubicBezTo>
                  <a:pt x="6735528" y="5823998"/>
                  <a:pt x="6739070" y="5816896"/>
                  <a:pt x="6739070" y="5813345"/>
                </a:cubicBezTo>
                <a:cubicBezTo>
                  <a:pt x="6739070" y="5806244"/>
                  <a:pt x="6735528" y="5802693"/>
                  <a:pt x="6731986" y="5802693"/>
                </a:cubicBezTo>
                <a:cubicBezTo>
                  <a:pt x="6724902" y="5799142"/>
                  <a:pt x="6717817" y="5795591"/>
                  <a:pt x="6710733" y="5795591"/>
                </a:cubicBezTo>
                <a:close/>
                <a:moveTo>
                  <a:pt x="6668106" y="5788873"/>
                </a:moveTo>
                <a:cubicBezTo>
                  <a:pt x="6668106" y="5788873"/>
                  <a:pt x="6668106" y="5788873"/>
                  <a:pt x="6661022" y="5809957"/>
                </a:cubicBezTo>
                <a:cubicBezTo>
                  <a:pt x="6661022" y="5809957"/>
                  <a:pt x="6661022" y="5809957"/>
                  <a:pt x="6650396" y="5831040"/>
                </a:cubicBezTo>
                <a:cubicBezTo>
                  <a:pt x="6653938" y="5831040"/>
                  <a:pt x="6653938" y="5831040"/>
                  <a:pt x="6657481" y="5831040"/>
                </a:cubicBezTo>
                <a:lnTo>
                  <a:pt x="6661022" y="5824012"/>
                </a:lnTo>
                <a:cubicBezTo>
                  <a:pt x="6668106" y="5824012"/>
                  <a:pt x="6671649" y="5824012"/>
                  <a:pt x="6678733" y="5824012"/>
                </a:cubicBezTo>
                <a:cubicBezTo>
                  <a:pt x="6678733" y="5824012"/>
                  <a:pt x="6678733" y="5824012"/>
                  <a:pt x="6682275" y="5831040"/>
                </a:cubicBezTo>
                <a:cubicBezTo>
                  <a:pt x="6685817" y="5831040"/>
                  <a:pt x="6685817" y="5834554"/>
                  <a:pt x="6689359" y="5834554"/>
                </a:cubicBezTo>
                <a:cubicBezTo>
                  <a:pt x="6689359" y="5834554"/>
                  <a:pt x="6689359" y="5834554"/>
                  <a:pt x="6682275" y="5809957"/>
                </a:cubicBezTo>
                <a:cubicBezTo>
                  <a:pt x="6682275" y="5809957"/>
                  <a:pt x="6682275" y="5809957"/>
                  <a:pt x="6678733" y="5788873"/>
                </a:cubicBezTo>
                <a:cubicBezTo>
                  <a:pt x="6678733" y="5788873"/>
                  <a:pt x="6678733" y="5788873"/>
                  <a:pt x="6668106" y="5788873"/>
                </a:cubicBezTo>
                <a:close/>
                <a:moveTo>
                  <a:pt x="6647709" y="5788873"/>
                </a:moveTo>
                <a:cubicBezTo>
                  <a:pt x="6629999" y="5788873"/>
                  <a:pt x="6622914" y="5788873"/>
                  <a:pt x="6608746" y="5792344"/>
                </a:cubicBezTo>
                <a:cubicBezTo>
                  <a:pt x="6608746" y="5799285"/>
                  <a:pt x="6608746" y="5799285"/>
                  <a:pt x="6608746" y="5799285"/>
                </a:cubicBezTo>
                <a:lnTo>
                  <a:pt x="6622914" y="5795815"/>
                </a:lnTo>
                <a:cubicBezTo>
                  <a:pt x="6626456" y="5830523"/>
                  <a:pt x="6626456" y="5830523"/>
                  <a:pt x="6626456" y="5830523"/>
                </a:cubicBezTo>
                <a:cubicBezTo>
                  <a:pt x="6637082" y="5830523"/>
                  <a:pt x="6637082" y="5830523"/>
                  <a:pt x="6637082" y="5830523"/>
                </a:cubicBezTo>
                <a:cubicBezTo>
                  <a:pt x="6633540" y="5795815"/>
                  <a:pt x="6633540" y="5795815"/>
                  <a:pt x="6633540" y="5795815"/>
                </a:cubicBezTo>
                <a:cubicBezTo>
                  <a:pt x="6647709" y="5795815"/>
                  <a:pt x="6647709" y="5795815"/>
                  <a:pt x="6647709" y="5795815"/>
                </a:cubicBezTo>
                <a:cubicBezTo>
                  <a:pt x="6647709" y="5788873"/>
                  <a:pt x="6647709" y="5788873"/>
                  <a:pt x="6647709" y="5788873"/>
                </a:cubicBezTo>
                <a:close/>
                <a:moveTo>
                  <a:pt x="6198068" y="5788872"/>
                </a:moveTo>
                <a:cubicBezTo>
                  <a:pt x="6215982" y="5788872"/>
                  <a:pt x="6223148" y="5806339"/>
                  <a:pt x="6223148" y="5823804"/>
                </a:cubicBezTo>
                <a:lnTo>
                  <a:pt x="6169406" y="5823804"/>
                </a:lnTo>
                <a:cubicBezTo>
                  <a:pt x="6169406" y="5806339"/>
                  <a:pt x="6180154" y="5788872"/>
                  <a:pt x="6198068" y="5788872"/>
                </a:cubicBezTo>
                <a:close/>
                <a:moveTo>
                  <a:pt x="6650396" y="5782156"/>
                </a:moveTo>
                <a:cubicBezTo>
                  <a:pt x="6713570" y="5782156"/>
                  <a:pt x="6769725" y="5803115"/>
                  <a:pt x="6815350" y="5838047"/>
                </a:cubicBezTo>
                <a:cubicBezTo>
                  <a:pt x="6822370" y="5845034"/>
                  <a:pt x="6822370" y="5848527"/>
                  <a:pt x="6818860" y="5852020"/>
                </a:cubicBezTo>
                <a:cubicBezTo>
                  <a:pt x="6818860" y="5852020"/>
                  <a:pt x="6818860" y="5852020"/>
                  <a:pt x="6790783" y="5883460"/>
                </a:cubicBezTo>
                <a:cubicBezTo>
                  <a:pt x="6787273" y="5886952"/>
                  <a:pt x="6783764" y="5886952"/>
                  <a:pt x="6776744" y="5883460"/>
                </a:cubicBezTo>
                <a:cubicBezTo>
                  <a:pt x="6741648" y="5855514"/>
                  <a:pt x="6696021" y="5838047"/>
                  <a:pt x="6650396" y="5838047"/>
                </a:cubicBezTo>
                <a:cubicBezTo>
                  <a:pt x="6601261" y="5838047"/>
                  <a:pt x="6559145" y="5855514"/>
                  <a:pt x="6524048" y="5883460"/>
                </a:cubicBezTo>
                <a:cubicBezTo>
                  <a:pt x="6517028" y="5886952"/>
                  <a:pt x="6513519" y="5886952"/>
                  <a:pt x="6510010" y="5883460"/>
                </a:cubicBezTo>
                <a:cubicBezTo>
                  <a:pt x="6510010" y="5883460"/>
                  <a:pt x="6510010" y="5883460"/>
                  <a:pt x="6481932" y="5852020"/>
                </a:cubicBezTo>
                <a:cubicBezTo>
                  <a:pt x="6478422" y="5848527"/>
                  <a:pt x="6478422" y="5845034"/>
                  <a:pt x="6485442" y="5838047"/>
                </a:cubicBezTo>
                <a:cubicBezTo>
                  <a:pt x="6531067" y="5803115"/>
                  <a:pt x="6587222" y="5782156"/>
                  <a:pt x="6650396" y="5782156"/>
                </a:cubicBezTo>
                <a:close/>
                <a:moveTo>
                  <a:pt x="6198292" y="5782155"/>
                </a:moveTo>
                <a:cubicBezTo>
                  <a:pt x="6173924" y="5782155"/>
                  <a:pt x="6160001" y="5799669"/>
                  <a:pt x="6160001" y="5831195"/>
                </a:cubicBezTo>
                <a:cubicBezTo>
                  <a:pt x="6160001" y="5859217"/>
                  <a:pt x="6170443" y="5880234"/>
                  <a:pt x="6201773" y="5880234"/>
                </a:cubicBezTo>
                <a:cubicBezTo>
                  <a:pt x="6208735" y="5880234"/>
                  <a:pt x="6222659" y="5876731"/>
                  <a:pt x="6229621" y="5873228"/>
                </a:cubicBezTo>
                <a:lnTo>
                  <a:pt x="6229621" y="5862720"/>
                </a:lnTo>
                <a:cubicBezTo>
                  <a:pt x="6222659" y="5866223"/>
                  <a:pt x="6212216" y="5869725"/>
                  <a:pt x="6201773" y="5869725"/>
                </a:cubicBezTo>
                <a:cubicBezTo>
                  <a:pt x="6180887" y="5869725"/>
                  <a:pt x="6170443" y="5852211"/>
                  <a:pt x="6170443" y="5834698"/>
                </a:cubicBezTo>
                <a:cubicBezTo>
                  <a:pt x="6170443" y="5834698"/>
                  <a:pt x="6170443" y="5834698"/>
                  <a:pt x="6236583" y="5834698"/>
                </a:cubicBezTo>
                <a:cubicBezTo>
                  <a:pt x="6236583" y="5834698"/>
                  <a:pt x="6236583" y="5834698"/>
                  <a:pt x="6236583" y="5827692"/>
                </a:cubicBezTo>
                <a:cubicBezTo>
                  <a:pt x="6236583" y="5803172"/>
                  <a:pt x="6226140" y="5782155"/>
                  <a:pt x="6198292" y="5782155"/>
                </a:cubicBezTo>
                <a:close/>
                <a:moveTo>
                  <a:pt x="5949064" y="5745879"/>
                </a:moveTo>
                <a:lnTo>
                  <a:pt x="5949064" y="5756627"/>
                </a:lnTo>
                <a:lnTo>
                  <a:pt x="5988028" y="5756627"/>
                </a:lnTo>
                <a:lnTo>
                  <a:pt x="5988028" y="5876203"/>
                </a:lnTo>
                <a:lnTo>
                  <a:pt x="6001464" y="5876203"/>
                </a:lnTo>
                <a:lnTo>
                  <a:pt x="6001464" y="5756627"/>
                </a:lnTo>
                <a:lnTo>
                  <a:pt x="6040426" y="5756627"/>
                </a:lnTo>
                <a:lnTo>
                  <a:pt x="6040426" y="5745879"/>
                </a:lnTo>
                <a:close/>
                <a:moveTo>
                  <a:pt x="6061922" y="5735130"/>
                </a:moveTo>
                <a:lnTo>
                  <a:pt x="6061922" y="5876203"/>
                </a:lnTo>
                <a:cubicBezTo>
                  <a:pt x="6061922" y="5876203"/>
                  <a:pt x="6061922" y="5876203"/>
                  <a:pt x="6072287" y="5876203"/>
                </a:cubicBezTo>
                <a:cubicBezTo>
                  <a:pt x="6072287" y="5876203"/>
                  <a:pt x="6072287" y="5876203"/>
                  <a:pt x="6072287" y="5826827"/>
                </a:cubicBezTo>
                <a:cubicBezTo>
                  <a:pt x="6072287" y="5809193"/>
                  <a:pt x="6079197" y="5788033"/>
                  <a:pt x="6099926" y="5788033"/>
                </a:cubicBezTo>
                <a:cubicBezTo>
                  <a:pt x="6120655" y="5788033"/>
                  <a:pt x="6120655" y="5802140"/>
                  <a:pt x="6120655" y="5819774"/>
                </a:cubicBezTo>
                <a:cubicBezTo>
                  <a:pt x="6120655" y="5819774"/>
                  <a:pt x="6120655" y="5819774"/>
                  <a:pt x="6120655" y="5876203"/>
                </a:cubicBezTo>
                <a:cubicBezTo>
                  <a:pt x="6120655" y="5876203"/>
                  <a:pt x="6120655" y="5876203"/>
                  <a:pt x="6134474" y="5876203"/>
                </a:cubicBezTo>
                <a:cubicBezTo>
                  <a:pt x="6134474" y="5876203"/>
                  <a:pt x="6134474" y="5876203"/>
                  <a:pt x="6134474" y="5819774"/>
                </a:cubicBezTo>
                <a:cubicBezTo>
                  <a:pt x="6134474" y="5795086"/>
                  <a:pt x="6127564" y="5780979"/>
                  <a:pt x="6103380" y="5780979"/>
                </a:cubicBezTo>
                <a:cubicBezTo>
                  <a:pt x="6089561" y="5780979"/>
                  <a:pt x="6079197" y="5788033"/>
                  <a:pt x="6072287" y="5798613"/>
                </a:cubicBezTo>
                <a:cubicBezTo>
                  <a:pt x="6072287" y="5798613"/>
                  <a:pt x="6072287" y="5798613"/>
                  <a:pt x="6072287" y="5735130"/>
                </a:cubicBezTo>
                <a:cubicBezTo>
                  <a:pt x="6072287" y="5735130"/>
                  <a:pt x="6072287" y="5735130"/>
                  <a:pt x="6061922" y="5735130"/>
                </a:cubicBezTo>
                <a:close/>
                <a:moveTo>
                  <a:pt x="6640551" y="5710947"/>
                </a:moveTo>
                <a:cubicBezTo>
                  <a:pt x="6630033" y="5728568"/>
                  <a:pt x="6626527" y="5746189"/>
                  <a:pt x="6626527" y="5763810"/>
                </a:cubicBezTo>
                <a:cubicBezTo>
                  <a:pt x="6623021" y="5763810"/>
                  <a:pt x="6605492" y="5767334"/>
                  <a:pt x="6601987" y="5767334"/>
                </a:cubicBezTo>
                <a:cubicBezTo>
                  <a:pt x="6598480" y="5749713"/>
                  <a:pt x="6587963" y="5732092"/>
                  <a:pt x="6577446" y="5721520"/>
                </a:cubicBezTo>
                <a:cubicBezTo>
                  <a:pt x="6577446" y="5721520"/>
                  <a:pt x="6577446" y="5721520"/>
                  <a:pt x="6573940" y="5721520"/>
                </a:cubicBezTo>
                <a:cubicBezTo>
                  <a:pt x="6566929" y="5721520"/>
                  <a:pt x="6559917" y="5725044"/>
                  <a:pt x="6552905" y="5725044"/>
                </a:cubicBezTo>
                <a:cubicBezTo>
                  <a:pt x="6552905" y="5725044"/>
                  <a:pt x="6552905" y="5725044"/>
                  <a:pt x="6552905" y="5728568"/>
                </a:cubicBezTo>
                <a:cubicBezTo>
                  <a:pt x="6549399" y="5735617"/>
                  <a:pt x="6549399" y="5742665"/>
                  <a:pt x="6549399" y="5753237"/>
                </a:cubicBezTo>
                <a:cubicBezTo>
                  <a:pt x="6549399" y="5763810"/>
                  <a:pt x="6549399" y="5770858"/>
                  <a:pt x="6552905" y="5781431"/>
                </a:cubicBezTo>
                <a:cubicBezTo>
                  <a:pt x="6549399" y="5781431"/>
                  <a:pt x="6531870" y="5788479"/>
                  <a:pt x="6531870" y="5788479"/>
                </a:cubicBezTo>
                <a:cubicBezTo>
                  <a:pt x="6521353" y="5774382"/>
                  <a:pt x="6507329" y="5760286"/>
                  <a:pt x="6493306" y="5753237"/>
                </a:cubicBezTo>
                <a:cubicBezTo>
                  <a:pt x="6486295" y="5753237"/>
                  <a:pt x="6479283" y="5760286"/>
                  <a:pt x="6472271" y="5763810"/>
                </a:cubicBezTo>
                <a:cubicBezTo>
                  <a:pt x="6472271" y="5781431"/>
                  <a:pt x="6475777" y="5799052"/>
                  <a:pt x="6486295" y="5816672"/>
                </a:cubicBezTo>
                <a:cubicBezTo>
                  <a:pt x="6482789" y="5816672"/>
                  <a:pt x="6472271" y="5827245"/>
                  <a:pt x="6468766" y="5827245"/>
                </a:cubicBezTo>
                <a:cubicBezTo>
                  <a:pt x="6458248" y="5816672"/>
                  <a:pt x="6440719" y="5806100"/>
                  <a:pt x="6423190" y="5802576"/>
                </a:cubicBezTo>
                <a:cubicBezTo>
                  <a:pt x="6416178" y="5806100"/>
                  <a:pt x="6409167" y="5813148"/>
                  <a:pt x="6405661" y="5816672"/>
                </a:cubicBezTo>
                <a:cubicBezTo>
                  <a:pt x="6405661" y="5816672"/>
                  <a:pt x="6405661" y="5816672"/>
                  <a:pt x="6405661" y="5820196"/>
                </a:cubicBezTo>
                <a:cubicBezTo>
                  <a:pt x="6409167" y="5834294"/>
                  <a:pt x="6419684" y="5851914"/>
                  <a:pt x="6433707" y="5866011"/>
                </a:cubicBezTo>
                <a:cubicBezTo>
                  <a:pt x="6430202" y="5866011"/>
                  <a:pt x="6419684" y="5883632"/>
                  <a:pt x="6419684" y="5883632"/>
                </a:cubicBezTo>
                <a:cubicBezTo>
                  <a:pt x="6402155" y="5876583"/>
                  <a:pt x="6384626" y="5869535"/>
                  <a:pt x="6367097" y="5869535"/>
                </a:cubicBezTo>
                <a:cubicBezTo>
                  <a:pt x="6363592" y="5876583"/>
                  <a:pt x="6356580" y="5883632"/>
                  <a:pt x="6356580" y="5890680"/>
                </a:cubicBezTo>
                <a:cubicBezTo>
                  <a:pt x="6363592" y="5904777"/>
                  <a:pt x="6377614" y="5918873"/>
                  <a:pt x="6391638" y="5929447"/>
                </a:cubicBezTo>
                <a:cubicBezTo>
                  <a:pt x="6391638" y="5932971"/>
                  <a:pt x="6384626" y="5947067"/>
                  <a:pt x="6384626" y="5950591"/>
                </a:cubicBezTo>
                <a:cubicBezTo>
                  <a:pt x="6367097" y="5943543"/>
                  <a:pt x="6346062" y="5943543"/>
                  <a:pt x="6332039" y="5950591"/>
                </a:cubicBezTo>
                <a:cubicBezTo>
                  <a:pt x="6328533" y="5957640"/>
                  <a:pt x="6325027" y="5964688"/>
                  <a:pt x="6325027" y="5971736"/>
                </a:cubicBezTo>
                <a:cubicBezTo>
                  <a:pt x="6335544" y="5985833"/>
                  <a:pt x="6353073" y="5992881"/>
                  <a:pt x="6370602" y="5999930"/>
                </a:cubicBezTo>
                <a:cubicBezTo>
                  <a:pt x="6370602" y="6003454"/>
                  <a:pt x="6367097" y="6017550"/>
                  <a:pt x="6367097" y="6021074"/>
                </a:cubicBezTo>
                <a:cubicBezTo>
                  <a:pt x="6349568" y="6021074"/>
                  <a:pt x="6332039" y="6028123"/>
                  <a:pt x="6318016" y="6035172"/>
                </a:cubicBezTo>
                <a:cubicBezTo>
                  <a:pt x="6318016" y="6035172"/>
                  <a:pt x="6318016" y="6035172"/>
                  <a:pt x="6314510" y="6035172"/>
                </a:cubicBezTo>
                <a:cubicBezTo>
                  <a:pt x="6314510" y="6038696"/>
                  <a:pt x="6314510" y="6042220"/>
                  <a:pt x="6314510" y="6049268"/>
                </a:cubicBezTo>
                <a:cubicBezTo>
                  <a:pt x="6314510" y="6052792"/>
                  <a:pt x="6314510" y="6056316"/>
                  <a:pt x="6314510" y="6059841"/>
                </a:cubicBezTo>
                <a:cubicBezTo>
                  <a:pt x="6314510" y="6059841"/>
                  <a:pt x="6314510" y="6059841"/>
                  <a:pt x="6318016" y="6059841"/>
                </a:cubicBezTo>
                <a:cubicBezTo>
                  <a:pt x="6332039" y="6070414"/>
                  <a:pt x="6349568" y="6073938"/>
                  <a:pt x="6367097" y="6073938"/>
                </a:cubicBezTo>
                <a:cubicBezTo>
                  <a:pt x="6367097" y="6077462"/>
                  <a:pt x="6370602" y="6095083"/>
                  <a:pt x="6370602" y="6095083"/>
                </a:cubicBezTo>
                <a:cubicBezTo>
                  <a:pt x="6353073" y="6102131"/>
                  <a:pt x="6335544" y="6112703"/>
                  <a:pt x="6325027" y="6123276"/>
                </a:cubicBezTo>
                <a:cubicBezTo>
                  <a:pt x="6325027" y="6123276"/>
                  <a:pt x="6325027" y="6123276"/>
                  <a:pt x="6325027" y="6126800"/>
                </a:cubicBezTo>
                <a:cubicBezTo>
                  <a:pt x="6325027" y="6130325"/>
                  <a:pt x="6328533" y="6140897"/>
                  <a:pt x="6332039" y="6147945"/>
                </a:cubicBezTo>
                <a:cubicBezTo>
                  <a:pt x="6349568" y="6151469"/>
                  <a:pt x="6367097" y="6151469"/>
                  <a:pt x="6384626" y="6147945"/>
                </a:cubicBezTo>
                <a:cubicBezTo>
                  <a:pt x="6384626" y="6147945"/>
                  <a:pt x="6391638" y="6165566"/>
                  <a:pt x="6395143" y="6169091"/>
                </a:cubicBezTo>
                <a:cubicBezTo>
                  <a:pt x="6377614" y="6176139"/>
                  <a:pt x="6363592" y="6190235"/>
                  <a:pt x="6356580" y="6204332"/>
                </a:cubicBezTo>
                <a:cubicBezTo>
                  <a:pt x="6356580" y="6204332"/>
                  <a:pt x="6356580" y="6204332"/>
                  <a:pt x="6356580" y="6207856"/>
                </a:cubicBezTo>
                <a:cubicBezTo>
                  <a:pt x="6360085" y="6211380"/>
                  <a:pt x="6363592" y="6221953"/>
                  <a:pt x="6367097" y="6225477"/>
                </a:cubicBezTo>
                <a:cubicBezTo>
                  <a:pt x="6384626" y="6225477"/>
                  <a:pt x="6402155" y="6221953"/>
                  <a:pt x="6419684" y="6211380"/>
                </a:cubicBezTo>
                <a:cubicBezTo>
                  <a:pt x="6419684" y="6214905"/>
                  <a:pt x="6430202" y="6229001"/>
                  <a:pt x="6433707" y="6232526"/>
                </a:cubicBezTo>
                <a:cubicBezTo>
                  <a:pt x="6419684" y="6243098"/>
                  <a:pt x="6412673" y="6260718"/>
                  <a:pt x="6405661" y="6278340"/>
                </a:cubicBezTo>
                <a:cubicBezTo>
                  <a:pt x="6412673" y="6281864"/>
                  <a:pt x="6416178" y="6288912"/>
                  <a:pt x="6423190" y="6292436"/>
                </a:cubicBezTo>
                <a:cubicBezTo>
                  <a:pt x="6440719" y="6288912"/>
                  <a:pt x="6458248" y="6281864"/>
                  <a:pt x="6468766" y="6267768"/>
                </a:cubicBezTo>
                <a:cubicBezTo>
                  <a:pt x="6472271" y="6267768"/>
                  <a:pt x="6486295" y="6281864"/>
                  <a:pt x="6486295" y="6281864"/>
                </a:cubicBezTo>
                <a:cubicBezTo>
                  <a:pt x="6479283" y="6295960"/>
                  <a:pt x="6475777" y="6317106"/>
                  <a:pt x="6475777" y="6331202"/>
                </a:cubicBezTo>
                <a:cubicBezTo>
                  <a:pt x="6475777" y="6331202"/>
                  <a:pt x="6475777" y="6334727"/>
                  <a:pt x="6475777" y="6334727"/>
                </a:cubicBezTo>
                <a:cubicBezTo>
                  <a:pt x="6479283" y="6338251"/>
                  <a:pt x="6486295" y="6341775"/>
                  <a:pt x="6493306" y="6345299"/>
                </a:cubicBezTo>
                <a:cubicBezTo>
                  <a:pt x="6493306" y="6345299"/>
                  <a:pt x="6493306" y="6345299"/>
                  <a:pt x="6496812" y="6345299"/>
                </a:cubicBezTo>
                <a:cubicBezTo>
                  <a:pt x="6510836" y="6338251"/>
                  <a:pt x="6524858" y="6324154"/>
                  <a:pt x="6531870" y="6306533"/>
                </a:cubicBezTo>
                <a:cubicBezTo>
                  <a:pt x="6535376" y="6310057"/>
                  <a:pt x="6549399" y="6313582"/>
                  <a:pt x="6552905" y="6317106"/>
                </a:cubicBezTo>
                <a:cubicBezTo>
                  <a:pt x="6549399" y="6324154"/>
                  <a:pt x="6549399" y="6334727"/>
                  <a:pt x="6549399" y="6341775"/>
                </a:cubicBezTo>
                <a:cubicBezTo>
                  <a:pt x="6549399" y="6352347"/>
                  <a:pt x="6549399" y="6359396"/>
                  <a:pt x="6552905" y="6369969"/>
                </a:cubicBezTo>
                <a:cubicBezTo>
                  <a:pt x="6559917" y="6373493"/>
                  <a:pt x="6566929" y="6373493"/>
                  <a:pt x="6573940" y="6377017"/>
                </a:cubicBezTo>
                <a:cubicBezTo>
                  <a:pt x="6573940" y="6377017"/>
                  <a:pt x="6573940" y="6377017"/>
                  <a:pt x="6577446" y="6377017"/>
                </a:cubicBezTo>
                <a:cubicBezTo>
                  <a:pt x="6587963" y="6362920"/>
                  <a:pt x="6598480" y="6345299"/>
                  <a:pt x="6601987" y="6331202"/>
                </a:cubicBezTo>
                <a:cubicBezTo>
                  <a:pt x="6605492" y="6331202"/>
                  <a:pt x="6623021" y="6331202"/>
                  <a:pt x="6626527" y="6331202"/>
                </a:cubicBezTo>
                <a:cubicBezTo>
                  <a:pt x="6626527" y="6352347"/>
                  <a:pt x="6630033" y="6369969"/>
                  <a:pt x="6640551" y="6384065"/>
                </a:cubicBezTo>
                <a:cubicBezTo>
                  <a:pt x="6647562" y="6384065"/>
                  <a:pt x="6658080" y="6384065"/>
                  <a:pt x="6661585" y="6384065"/>
                </a:cubicBezTo>
                <a:cubicBezTo>
                  <a:pt x="6661585" y="6384065"/>
                  <a:pt x="6661585" y="6384065"/>
                  <a:pt x="6665092" y="6384065"/>
                </a:cubicBezTo>
                <a:cubicBezTo>
                  <a:pt x="6672103" y="6369969"/>
                  <a:pt x="6679114" y="6352347"/>
                  <a:pt x="6679114" y="6331202"/>
                </a:cubicBezTo>
                <a:cubicBezTo>
                  <a:pt x="6679114" y="6331202"/>
                  <a:pt x="6696643" y="6331202"/>
                  <a:pt x="6700150" y="6331202"/>
                </a:cubicBezTo>
                <a:cubicBezTo>
                  <a:pt x="6703655" y="6345299"/>
                  <a:pt x="6714173" y="6362920"/>
                  <a:pt x="6724690" y="6377017"/>
                </a:cubicBezTo>
                <a:cubicBezTo>
                  <a:pt x="6724690" y="6377017"/>
                  <a:pt x="6724690" y="6377017"/>
                  <a:pt x="6728196" y="6377017"/>
                </a:cubicBezTo>
                <a:cubicBezTo>
                  <a:pt x="6735207" y="6373493"/>
                  <a:pt x="6742219" y="6373493"/>
                  <a:pt x="6749231" y="6369969"/>
                </a:cubicBezTo>
                <a:cubicBezTo>
                  <a:pt x="6752736" y="6359396"/>
                  <a:pt x="6752736" y="6352347"/>
                  <a:pt x="6752736" y="6341775"/>
                </a:cubicBezTo>
                <a:cubicBezTo>
                  <a:pt x="6752736" y="6334727"/>
                  <a:pt x="6752736" y="6324154"/>
                  <a:pt x="6749231" y="6317106"/>
                </a:cubicBezTo>
                <a:cubicBezTo>
                  <a:pt x="6752736" y="6313582"/>
                  <a:pt x="6766760" y="6306533"/>
                  <a:pt x="6770266" y="6306533"/>
                </a:cubicBezTo>
                <a:cubicBezTo>
                  <a:pt x="6780783" y="6324154"/>
                  <a:pt x="6791301" y="6334727"/>
                  <a:pt x="6808830" y="6345299"/>
                </a:cubicBezTo>
                <a:cubicBezTo>
                  <a:pt x="6815841" y="6341775"/>
                  <a:pt x="6822853" y="6338251"/>
                  <a:pt x="6826358" y="6334727"/>
                </a:cubicBezTo>
                <a:cubicBezTo>
                  <a:pt x="6826358" y="6334727"/>
                  <a:pt x="6826358" y="6334727"/>
                  <a:pt x="6829865" y="6334727"/>
                </a:cubicBezTo>
                <a:cubicBezTo>
                  <a:pt x="6829865" y="6334727"/>
                  <a:pt x="6829865" y="6331202"/>
                  <a:pt x="6829865" y="6331202"/>
                </a:cubicBezTo>
                <a:cubicBezTo>
                  <a:pt x="6829865" y="6313582"/>
                  <a:pt x="6822853" y="6295960"/>
                  <a:pt x="6815841" y="6281864"/>
                </a:cubicBezTo>
                <a:cubicBezTo>
                  <a:pt x="6815841" y="6278340"/>
                  <a:pt x="6829865" y="6267768"/>
                  <a:pt x="6833370" y="6267768"/>
                </a:cubicBezTo>
                <a:cubicBezTo>
                  <a:pt x="6843888" y="6278340"/>
                  <a:pt x="6861417" y="6288912"/>
                  <a:pt x="6878946" y="6292436"/>
                </a:cubicBezTo>
                <a:cubicBezTo>
                  <a:pt x="6885958" y="6288912"/>
                  <a:pt x="6892970" y="6281864"/>
                  <a:pt x="6896475" y="6278340"/>
                </a:cubicBezTo>
                <a:cubicBezTo>
                  <a:pt x="6896475" y="6278340"/>
                  <a:pt x="6896475" y="6278340"/>
                  <a:pt x="6896475" y="6274816"/>
                </a:cubicBezTo>
                <a:cubicBezTo>
                  <a:pt x="6892970" y="6260718"/>
                  <a:pt x="6882452" y="6243098"/>
                  <a:pt x="6868429" y="6229001"/>
                </a:cubicBezTo>
                <a:cubicBezTo>
                  <a:pt x="6871934" y="6229001"/>
                  <a:pt x="6882452" y="6214905"/>
                  <a:pt x="6882452" y="6211380"/>
                </a:cubicBezTo>
                <a:cubicBezTo>
                  <a:pt x="6899981" y="6221953"/>
                  <a:pt x="6917510" y="6225477"/>
                  <a:pt x="6935039" y="6225477"/>
                </a:cubicBezTo>
                <a:cubicBezTo>
                  <a:pt x="6938545" y="6218429"/>
                  <a:pt x="6942051" y="6211380"/>
                  <a:pt x="6945557" y="6207856"/>
                </a:cubicBezTo>
                <a:cubicBezTo>
                  <a:pt x="6945557" y="6207856"/>
                  <a:pt x="6945557" y="6207856"/>
                  <a:pt x="6945557" y="6204332"/>
                </a:cubicBezTo>
                <a:cubicBezTo>
                  <a:pt x="6938545" y="6190235"/>
                  <a:pt x="6924521" y="6176139"/>
                  <a:pt x="6910499" y="6165566"/>
                </a:cubicBezTo>
                <a:cubicBezTo>
                  <a:pt x="6910499" y="6165566"/>
                  <a:pt x="6917510" y="6147945"/>
                  <a:pt x="6917510" y="6147945"/>
                </a:cubicBezTo>
                <a:cubicBezTo>
                  <a:pt x="6935039" y="6151469"/>
                  <a:pt x="6952568" y="6151469"/>
                  <a:pt x="6970097" y="6147945"/>
                </a:cubicBezTo>
                <a:cubicBezTo>
                  <a:pt x="6970097" y="6147945"/>
                  <a:pt x="6970097" y="6147945"/>
                  <a:pt x="6970097" y="6144421"/>
                </a:cubicBezTo>
                <a:cubicBezTo>
                  <a:pt x="6973603" y="6140897"/>
                  <a:pt x="6977109" y="6130325"/>
                  <a:pt x="6977109" y="6123276"/>
                </a:cubicBezTo>
                <a:cubicBezTo>
                  <a:pt x="6963086" y="6109179"/>
                  <a:pt x="6949062" y="6102131"/>
                  <a:pt x="6931533" y="6095083"/>
                </a:cubicBezTo>
                <a:cubicBezTo>
                  <a:pt x="6931533" y="6095083"/>
                  <a:pt x="6931533" y="6077462"/>
                  <a:pt x="6935039" y="6073938"/>
                </a:cubicBezTo>
                <a:cubicBezTo>
                  <a:pt x="6952568" y="6073938"/>
                  <a:pt x="6970097" y="6070414"/>
                  <a:pt x="6984121" y="6059841"/>
                </a:cubicBezTo>
                <a:cubicBezTo>
                  <a:pt x="6987626" y="6056316"/>
                  <a:pt x="6987626" y="6052792"/>
                  <a:pt x="6987626" y="6049268"/>
                </a:cubicBezTo>
                <a:cubicBezTo>
                  <a:pt x="6987626" y="6045744"/>
                  <a:pt x="6987626" y="6042220"/>
                  <a:pt x="6984121" y="6038696"/>
                </a:cubicBezTo>
                <a:cubicBezTo>
                  <a:pt x="6984121" y="6038696"/>
                  <a:pt x="6984121" y="6038696"/>
                  <a:pt x="6984121" y="6035172"/>
                </a:cubicBezTo>
                <a:cubicBezTo>
                  <a:pt x="6970097" y="6028123"/>
                  <a:pt x="6952568" y="6021074"/>
                  <a:pt x="6935039" y="6021074"/>
                </a:cubicBezTo>
                <a:cubicBezTo>
                  <a:pt x="6935039" y="6021074"/>
                  <a:pt x="6931533" y="6003454"/>
                  <a:pt x="6931533" y="5999930"/>
                </a:cubicBezTo>
                <a:cubicBezTo>
                  <a:pt x="6949062" y="5996406"/>
                  <a:pt x="6966592" y="5985833"/>
                  <a:pt x="6977109" y="5975261"/>
                </a:cubicBezTo>
                <a:cubicBezTo>
                  <a:pt x="6977109" y="5975261"/>
                  <a:pt x="6977109" y="5975261"/>
                  <a:pt x="6977109" y="5971736"/>
                </a:cubicBezTo>
                <a:cubicBezTo>
                  <a:pt x="6977109" y="5964688"/>
                  <a:pt x="6973603" y="5957640"/>
                  <a:pt x="6970097" y="5950591"/>
                </a:cubicBezTo>
                <a:cubicBezTo>
                  <a:pt x="6952568" y="5947067"/>
                  <a:pt x="6935039" y="5947067"/>
                  <a:pt x="6917510" y="5950591"/>
                </a:cubicBezTo>
                <a:cubicBezTo>
                  <a:pt x="6917510" y="5947067"/>
                  <a:pt x="6910499" y="5932971"/>
                  <a:pt x="6910499" y="5929447"/>
                </a:cubicBezTo>
                <a:cubicBezTo>
                  <a:pt x="6924521" y="5918873"/>
                  <a:pt x="6938545" y="5908301"/>
                  <a:pt x="6945557" y="5890680"/>
                </a:cubicBezTo>
                <a:cubicBezTo>
                  <a:pt x="6945557" y="5883632"/>
                  <a:pt x="6938545" y="5876583"/>
                  <a:pt x="6935039" y="5873059"/>
                </a:cubicBezTo>
                <a:cubicBezTo>
                  <a:pt x="6935039" y="5873059"/>
                  <a:pt x="6935039" y="5873059"/>
                  <a:pt x="6935039" y="5869535"/>
                </a:cubicBezTo>
                <a:cubicBezTo>
                  <a:pt x="6917510" y="5869535"/>
                  <a:pt x="6899981" y="5876583"/>
                  <a:pt x="6882452" y="5883632"/>
                </a:cubicBezTo>
                <a:cubicBezTo>
                  <a:pt x="6882452" y="5883632"/>
                  <a:pt x="6871934" y="5869535"/>
                  <a:pt x="6868429" y="5866011"/>
                </a:cubicBezTo>
                <a:cubicBezTo>
                  <a:pt x="6882452" y="5851914"/>
                  <a:pt x="6892970" y="5837818"/>
                  <a:pt x="6896475" y="5820196"/>
                </a:cubicBezTo>
                <a:cubicBezTo>
                  <a:pt x="6892970" y="5813148"/>
                  <a:pt x="6885958" y="5806100"/>
                  <a:pt x="6878946" y="5802576"/>
                </a:cubicBezTo>
                <a:cubicBezTo>
                  <a:pt x="6861417" y="5806100"/>
                  <a:pt x="6847394" y="5816672"/>
                  <a:pt x="6833370" y="5830770"/>
                </a:cubicBezTo>
                <a:cubicBezTo>
                  <a:pt x="6829865" y="5827245"/>
                  <a:pt x="6815841" y="5816672"/>
                  <a:pt x="6815841" y="5816672"/>
                </a:cubicBezTo>
                <a:cubicBezTo>
                  <a:pt x="6822853" y="5799052"/>
                  <a:pt x="6829865" y="5781431"/>
                  <a:pt x="6829865" y="5763810"/>
                </a:cubicBezTo>
                <a:cubicBezTo>
                  <a:pt x="6822853" y="5760286"/>
                  <a:pt x="6815841" y="5753237"/>
                  <a:pt x="6808830" y="5753237"/>
                </a:cubicBezTo>
                <a:cubicBezTo>
                  <a:pt x="6794806" y="5760286"/>
                  <a:pt x="6780783" y="5774382"/>
                  <a:pt x="6770266" y="5788479"/>
                </a:cubicBezTo>
                <a:cubicBezTo>
                  <a:pt x="6766760" y="5788479"/>
                  <a:pt x="6752736" y="5781431"/>
                  <a:pt x="6749231" y="5781431"/>
                </a:cubicBezTo>
                <a:cubicBezTo>
                  <a:pt x="6752736" y="5770858"/>
                  <a:pt x="6752736" y="5763810"/>
                  <a:pt x="6752736" y="5753237"/>
                </a:cubicBezTo>
                <a:cubicBezTo>
                  <a:pt x="6752736" y="5742665"/>
                  <a:pt x="6752736" y="5735617"/>
                  <a:pt x="6749231" y="5728568"/>
                </a:cubicBezTo>
                <a:cubicBezTo>
                  <a:pt x="6749231" y="5728568"/>
                  <a:pt x="6749231" y="5728568"/>
                  <a:pt x="6749231" y="5725044"/>
                </a:cubicBezTo>
                <a:cubicBezTo>
                  <a:pt x="6742219" y="5725044"/>
                  <a:pt x="6735207" y="5721520"/>
                  <a:pt x="6728196" y="5721520"/>
                </a:cubicBezTo>
                <a:cubicBezTo>
                  <a:pt x="6728196" y="5721520"/>
                  <a:pt x="6728196" y="5721520"/>
                  <a:pt x="6724690" y="5721520"/>
                </a:cubicBezTo>
                <a:cubicBezTo>
                  <a:pt x="6714173" y="5732092"/>
                  <a:pt x="6703655" y="5749713"/>
                  <a:pt x="6700150" y="5767334"/>
                </a:cubicBezTo>
                <a:cubicBezTo>
                  <a:pt x="6696643" y="5767334"/>
                  <a:pt x="6679114" y="5763810"/>
                  <a:pt x="6675609" y="5763810"/>
                </a:cubicBezTo>
                <a:cubicBezTo>
                  <a:pt x="6675609" y="5746189"/>
                  <a:pt x="6672103" y="5728568"/>
                  <a:pt x="6661585" y="5710947"/>
                </a:cubicBezTo>
                <a:cubicBezTo>
                  <a:pt x="6654574" y="5710947"/>
                  <a:pt x="6647562" y="5710947"/>
                  <a:pt x="6640551" y="5710947"/>
                </a:cubicBezTo>
                <a:close/>
                <a:moveTo>
                  <a:pt x="0" y="0"/>
                </a:moveTo>
                <a:lnTo>
                  <a:pt x="12192000" y="0"/>
                </a:lnTo>
                <a:lnTo>
                  <a:pt x="12192000" y="6858000"/>
                </a:lnTo>
                <a:lnTo>
                  <a:pt x="0" y="6858000"/>
                </a:lnTo>
                <a:close/>
              </a:path>
            </a:pathLst>
          </a:custGeom>
          <a:solidFill>
            <a:srgbClr val="48595D">
              <a:alpha val="70000"/>
            </a:srgbClr>
          </a:solidFill>
        </p:spPr>
        <p:txBody>
          <a:bodyPr wrap="square" tIns="3474720">
            <a:noAutofit/>
          </a:bodyPr>
          <a:lstStyle>
            <a:lvl1pPr marL="0" indent="0" algn="ctr">
              <a:buNone/>
              <a:defRPr sz="3300" b="1" cap="all" baseline="0">
                <a:solidFill>
                  <a:schemeClr val="bg1"/>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4" y="4174068"/>
            <a:ext cx="10532535" cy="465667"/>
          </a:xfrm>
        </p:spPr>
        <p:txBody>
          <a:bodyPr/>
          <a:lstStyle>
            <a:lvl1pPr marL="0" indent="0" algn="ctr">
              <a:buNone/>
              <a:defRPr sz="1800">
                <a:solidFill>
                  <a:srgbClr val="01B0E3"/>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2" name="Slide Number Placeholder 5">
            <a:extLst>
              <a:ext uri="{FF2B5EF4-FFF2-40B4-BE49-F238E27FC236}">
                <a16:creationId xmlns:a16="http://schemas.microsoft.com/office/drawing/2014/main" id="{5130B4A2-183C-4739-A12D-8649A5A9BAC2}"/>
              </a:ext>
            </a:extLst>
          </p:cNvPr>
          <p:cNvSpPr>
            <a:spLocks noGrp="1"/>
          </p:cNvSpPr>
          <p:nvPr>
            <p:ph type="sldNum" sz="quarter" idx="12"/>
          </p:nvPr>
        </p:nvSpPr>
        <p:spPr>
          <a:xfrm>
            <a:off x="11650134" y="115572"/>
            <a:ext cx="423335"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529943666"/>
      </p:ext>
    </p:extLst>
  </p:cSld>
  <p:clrMapOvr>
    <a:masterClrMapping/>
  </p:clrMapOvr>
  <p:extLst>
    <p:ext uri="{DCECCB84-F9BA-43D5-87BE-67443E8EF086}">
      <p15:sldGuideLst xmlns:p15="http://schemas.microsoft.com/office/powerpoint/2012/main">
        <p15:guide id="1" orient="horz" pos="2496"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D548FCEE-38AC-4178-A11A-C2643EE521B7}"/>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10" name="Text Placeholder 9">
            <a:extLst>
              <a:ext uri="{FF2B5EF4-FFF2-40B4-BE49-F238E27FC236}">
                <a16:creationId xmlns:a16="http://schemas.microsoft.com/office/drawing/2014/main" id="{EB123902-70AC-406B-AE88-41EE8766BD74}"/>
              </a:ext>
            </a:extLst>
          </p:cNvPr>
          <p:cNvSpPr>
            <a:spLocks noGrp="1"/>
          </p:cNvSpPr>
          <p:nvPr>
            <p:ph type="body" sz="quarter" idx="16"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lIns="0" tIns="0" rIns="0" bIns="0" anchor="ctr" anchorCtr="0">
            <a:noAutofit/>
          </a:bodyPr>
          <a:lstStyle>
            <a:lvl1pPr marL="342900" indent="0" algn="ctr">
              <a:buNone/>
              <a:defRPr sz="4950" b="1" cap="all" baseline="0">
                <a:solidFill>
                  <a:schemeClr val="bg1"/>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4" y="4330702"/>
            <a:ext cx="10532535" cy="465667"/>
          </a:xfrm>
        </p:spPr>
        <p:txBody>
          <a:bodyPr tIns="91440">
            <a:noAutofit/>
          </a:bodyPr>
          <a:lstStyle>
            <a:lvl1pPr marL="0" indent="0" algn="ctr">
              <a:buNone/>
              <a:defRPr sz="2475">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2" name="Slide Number Placeholder 5">
            <a:extLst>
              <a:ext uri="{FF2B5EF4-FFF2-40B4-BE49-F238E27FC236}">
                <a16:creationId xmlns:a16="http://schemas.microsoft.com/office/drawing/2014/main" id="{92889AC8-2B3C-43E0-AD73-A0F149AC2FFF}"/>
              </a:ext>
            </a:extLst>
          </p:cNvPr>
          <p:cNvSpPr>
            <a:spLocks noGrp="1"/>
          </p:cNvSpPr>
          <p:nvPr>
            <p:ph type="sldNum" sz="quarter" idx="12"/>
          </p:nvPr>
        </p:nvSpPr>
        <p:spPr>
          <a:xfrm>
            <a:off x="11650134" y="115572"/>
            <a:ext cx="423335"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260429924"/>
      </p:ext>
    </p:extLst>
  </p:cSld>
  <p:clrMapOvr>
    <a:masterClrMapping/>
  </p:clrMapOvr>
  <p:extLst>
    <p:ext uri="{DCECCB84-F9BA-43D5-87BE-67443E8EF086}">
      <p15:sldGuideLst xmlns:p15="http://schemas.microsoft.com/office/powerpoint/2012/main">
        <p15:guide id="1" orient="horz" pos="2496"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6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FAA1EDD-93C7-48F2-8DDA-421DB956EEC1}"/>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7" name="Text Placeholder 6">
            <a:extLst>
              <a:ext uri="{FF2B5EF4-FFF2-40B4-BE49-F238E27FC236}">
                <a16:creationId xmlns:a16="http://schemas.microsoft.com/office/drawing/2014/main" id="{4140AC3B-1D51-45C0-9372-440D01C2C3A7}"/>
              </a:ext>
            </a:extLst>
          </p:cNvPr>
          <p:cNvSpPr>
            <a:spLocks noGrp="1"/>
          </p:cNvSpPr>
          <p:nvPr>
            <p:ph type="body" sz="quarter" idx="15"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tIns="0" bIns="1371600" anchor="b">
            <a:noAutofit/>
          </a:bodyPr>
          <a:lstStyle>
            <a:lvl1pPr marL="342900" indent="0" algn="l">
              <a:buNone/>
              <a:defRPr sz="4950" b="1" cap="all" baseline="0">
                <a:solidFill>
                  <a:schemeClr val="bg1"/>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Title</a:t>
            </a:r>
          </a:p>
        </p:txBody>
      </p:sp>
      <p:sp>
        <p:nvSpPr>
          <p:cNvPr id="11" name="Slide Number Placeholder 5">
            <a:extLst>
              <a:ext uri="{FF2B5EF4-FFF2-40B4-BE49-F238E27FC236}">
                <a16:creationId xmlns:a16="http://schemas.microsoft.com/office/drawing/2014/main" id="{C8830E89-B3DC-4845-B9D6-57EEF767FDEC}"/>
              </a:ext>
            </a:extLst>
          </p:cNvPr>
          <p:cNvSpPr>
            <a:spLocks noGrp="1"/>
          </p:cNvSpPr>
          <p:nvPr>
            <p:ph type="sldNum" sz="quarter" idx="12"/>
          </p:nvPr>
        </p:nvSpPr>
        <p:spPr>
          <a:xfrm>
            <a:off x="11650134" y="115572"/>
            <a:ext cx="423335"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82153374"/>
      </p:ext>
    </p:extLst>
  </p:cSld>
  <p:clrMapOvr>
    <a:masterClrMapping/>
  </p:clrMapOvr>
  <p:extLst>
    <p:ext uri="{DCECCB84-F9BA-43D5-87BE-67443E8EF086}">
      <p15:sldGuideLst xmlns:p15="http://schemas.microsoft.com/office/powerpoint/2012/main">
        <p15:guide id="1" orient="horz" pos="2496"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6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E5F67721-056F-4D91-9D51-C6EB2514F371}"/>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9" name="Freeform: Shape 8">
            <a:extLst>
              <a:ext uri="{FF2B5EF4-FFF2-40B4-BE49-F238E27FC236}">
                <a16:creationId xmlns:a16="http://schemas.microsoft.com/office/drawing/2014/main" id="{1F764B23-B9E5-4F2C-80F8-DAE022449872}"/>
              </a:ext>
            </a:extLst>
          </p:cNvPr>
          <p:cNvSpPr/>
          <p:nvPr userDrawn="1"/>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05740" rtlCol="0" anchor="b">
            <a:noAutofit/>
          </a:bodyPr>
          <a:lstStyle/>
          <a:p>
            <a:pPr algn="l"/>
            <a:r>
              <a:rPr lang="en-US" sz="1350" dirty="0">
                <a:solidFill>
                  <a:schemeClr val="lt1">
                    <a:alpha val="0"/>
                  </a:schemeClr>
                </a:solidFill>
              </a:rPr>
              <a:t>z</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829734" y="3429000"/>
            <a:ext cx="10532535" cy="1135062"/>
          </a:xfrm>
        </p:spPr>
        <p:txBody>
          <a:bodyPr>
            <a:normAutofit/>
          </a:bodyPr>
          <a:lstStyle>
            <a:lvl1pPr marL="0" indent="0" algn="ctr">
              <a:buNone/>
              <a:defRPr sz="3300" b="1" cap="all" baseline="0">
                <a:solidFill>
                  <a:schemeClr val="bg1"/>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Title</a:t>
            </a:r>
          </a:p>
          <a:p>
            <a:pPr lvl="1"/>
            <a:r>
              <a:rPr lang="en-US" dirty="0"/>
              <a:t>Second level</a:t>
            </a:r>
          </a:p>
        </p:txBody>
      </p:sp>
      <p:sp>
        <p:nvSpPr>
          <p:cNvPr id="13" name="Slide Number Placeholder 5">
            <a:extLst>
              <a:ext uri="{FF2B5EF4-FFF2-40B4-BE49-F238E27FC236}">
                <a16:creationId xmlns:a16="http://schemas.microsoft.com/office/drawing/2014/main" id="{167D3182-E237-4027-9277-305E020D6F3C}"/>
              </a:ext>
            </a:extLst>
          </p:cNvPr>
          <p:cNvSpPr>
            <a:spLocks noGrp="1"/>
          </p:cNvSpPr>
          <p:nvPr>
            <p:ph type="sldNum" sz="quarter" idx="12"/>
          </p:nvPr>
        </p:nvSpPr>
        <p:spPr>
          <a:xfrm>
            <a:off x="11650134" y="115572"/>
            <a:ext cx="423335"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7662468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BB0E19E-2EC7-475B-9B28-093E8638E481}"/>
              </a:ext>
            </a:extLst>
          </p:cNvPr>
          <p:cNvSpPr/>
          <p:nvPr userDrawn="1"/>
        </p:nvSpPr>
        <p:spPr>
          <a:xfrm>
            <a:off x="-12084" y="-4763"/>
            <a:ext cx="12216168" cy="2408098"/>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15" name="Picture Placeholder 14">
            <a:extLst>
              <a:ext uri="{FF2B5EF4-FFF2-40B4-BE49-F238E27FC236}">
                <a16:creationId xmlns:a16="http://schemas.microsoft.com/office/drawing/2014/main" id="{3623201C-EF3A-4012-8E2F-9E768AB41F7D}"/>
              </a:ext>
            </a:extLst>
          </p:cNvPr>
          <p:cNvSpPr>
            <a:spLocks noGrp="1"/>
          </p:cNvSpPr>
          <p:nvPr>
            <p:ph type="pic" sz="quarter" idx="13"/>
          </p:nvPr>
        </p:nvSpPr>
        <p:spPr>
          <a:xfrm>
            <a:off x="0" y="2403338"/>
            <a:ext cx="12192000" cy="4454665"/>
          </a:xfrm>
          <a:custGeom>
            <a:avLst/>
            <a:gdLst>
              <a:gd name="connsiteX0" fmla="*/ 11946675 w 12192000"/>
              <a:gd name="connsiteY0" fmla="*/ 4274240 h 4454665"/>
              <a:gd name="connsiteX1" fmla="*/ 11952788 w 12192000"/>
              <a:gd name="connsiteY1" fmla="*/ 4274240 h 4454665"/>
              <a:gd name="connsiteX2" fmla="*/ 11958183 w 12192000"/>
              <a:gd name="connsiteY2" fmla="*/ 4274815 h 4454665"/>
              <a:gd name="connsiteX3" fmla="*/ 11960461 w 12192000"/>
              <a:gd name="connsiteY3" fmla="*/ 4276558 h 4454665"/>
              <a:gd name="connsiteX4" fmla="*/ 11961281 w 12192000"/>
              <a:gd name="connsiteY4" fmla="*/ 4279205 h 4454665"/>
              <a:gd name="connsiteX5" fmla="*/ 11959578 w 12192000"/>
              <a:gd name="connsiteY5" fmla="*/ 4282897 h 4454665"/>
              <a:gd name="connsiteX6" fmla="*/ 11953198 w 12192000"/>
              <a:gd name="connsiteY6" fmla="*/ 4284292 h 4454665"/>
              <a:gd name="connsiteX7" fmla="*/ 11946675 w 12192000"/>
              <a:gd name="connsiteY7" fmla="*/ 4284292 h 4454665"/>
              <a:gd name="connsiteX8" fmla="*/ 11941300 w 12192000"/>
              <a:gd name="connsiteY8" fmla="*/ 4269728 h 4454665"/>
              <a:gd name="connsiteX9" fmla="*/ 11941300 w 12192000"/>
              <a:gd name="connsiteY9" fmla="*/ 4303042 h 4454665"/>
              <a:gd name="connsiteX10" fmla="*/ 11946675 w 12192000"/>
              <a:gd name="connsiteY10" fmla="*/ 4303042 h 4454665"/>
              <a:gd name="connsiteX11" fmla="*/ 11946675 w 12192000"/>
              <a:gd name="connsiteY11" fmla="*/ 4288888 h 4454665"/>
              <a:gd name="connsiteX12" fmla="*/ 11949834 w 12192000"/>
              <a:gd name="connsiteY12" fmla="*/ 4288888 h 4454665"/>
              <a:gd name="connsiteX13" fmla="*/ 11954142 w 12192000"/>
              <a:gd name="connsiteY13" fmla="*/ 4290036 h 4454665"/>
              <a:gd name="connsiteX14" fmla="*/ 11959762 w 12192000"/>
              <a:gd name="connsiteY14" fmla="*/ 4297790 h 4454665"/>
              <a:gd name="connsiteX15" fmla="*/ 11962717 w 12192000"/>
              <a:gd name="connsiteY15" fmla="*/ 4303042 h 4454665"/>
              <a:gd name="connsiteX16" fmla="*/ 11969281 w 12192000"/>
              <a:gd name="connsiteY16" fmla="*/ 4303042 h 4454665"/>
              <a:gd name="connsiteX17" fmla="*/ 11965220 w 12192000"/>
              <a:gd name="connsiteY17" fmla="*/ 4296518 h 4454665"/>
              <a:gd name="connsiteX18" fmla="*/ 11960296 w 12192000"/>
              <a:gd name="connsiteY18" fmla="*/ 4289913 h 4454665"/>
              <a:gd name="connsiteX19" fmla="*/ 11957466 w 12192000"/>
              <a:gd name="connsiteY19" fmla="*/ 4288149 h 4454665"/>
              <a:gd name="connsiteX20" fmla="*/ 11964378 w 12192000"/>
              <a:gd name="connsiteY20" fmla="*/ 4285113 h 4454665"/>
              <a:gd name="connsiteX21" fmla="*/ 11966983 w 12192000"/>
              <a:gd name="connsiteY21" fmla="*/ 4278754 h 4454665"/>
              <a:gd name="connsiteX22" fmla="*/ 11965424 w 12192000"/>
              <a:gd name="connsiteY22" fmla="*/ 4273871 h 4454665"/>
              <a:gd name="connsiteX23" fmla="*/ 11961239 w 12192000"/>
              <a:gd name="connsiteY23" fmla="*/ 4270651 h 4454665"/>
              <a:gd name="connsiteX24" fmla="*/ 11952747 w 12192000"/>
              <a:gd name="connsiteY24" fmla="*/ 4269728 h 4454665"/>
              <a:gd name="connsiteX25" fmla="*/ 10902089 w 12192000"/>
              <a:gd name="connsiteY25" fmla="*/ 4267157 h 4454665"/>
              <a:gd name="connsiteX26" fmla="*/ 10905603 w 12192000"/>
              <a:gd name="connsiteY26" fmla="*/ 4267157 h 4454665"/>
              <a:gd name="connsiteX27" fmla="*/ 10905603 w 12192000"/>
              <a:gd name="connsiteY27" fmla="*/ 4270698 h 4454665"/>
              <a:gd name="connsiteX28" fmla="*/ 10877492 w 12192000"/>
              <a:gd name="connsiteY28" fmla="*/ 4306120 h 4454665"/>
              <a:gd name="connsiteX29" fmla="*/ 10859922 w 12192000"/>
              <a:gd name="connsiteY29" fmla="*/ 4288410 h 4454665"/>
              <a:gd name="connsiteX30" fmla="*/ 10902089 w 12192000"/>
              <a:gd name="connsiteY30" fmla="*/ 4267157 h 4454665"/>
              <a:gd name="connsiteX31" fmla="*/ 11954881 w 12192000"/>
              <a:gd name="connsiteY31" fmla="*/ 4260086 h 4454665"/>
              <a:gd name="connsiteX32" fmla="*/ 11967558 w 12192000"/>
              <a:gd name="connsiteY32" fmla="*/ 4263430 h 4454665"/>
              <a:gd name="connsiteX33" fmla="*/ 11977220 w 12192000"/>
              <a:gd name="connsiteY33" fmla="*/ 4272989 h 4454665"/>
              <a:gd name="connsiteX34" fmla="*/ 11980687 w 12192000"/>
              <a:gd name="connsiteY34" fmla="*/ 4285933 h 4454665"/>
              <a:gd name="connsiteX35" fmla="*/ 11977282 w 12192000"/>
              <a:gd name="connsiteY35" fmla="*/ 4298754 h 4454665"/>
              <a:gd name="connsiteX36" fmla="*/ 11967722 w 12192000"/>
              <a:gd name="connsiteY36" fmla="*/ 4308314 h 4454665"/>
              <a:gd name="connsiteX37" fmla="*/ 11954881 w 12192000"/>
              <a:gd name="connsiteY37" fmla="*/ 4311740 h 4454665"/>
              <a:gd name="connsiteX38" fmla="*/ 11942039 w 12192000"/>
              <a:gd name="connsiteY38" fmla="*/ 4308314 h 4454665"/>
              <a:gd name="connsiteX39" fmla="*/ 11932459 w 12192000"/>
              <a:gd name="connsiteY39" fmla="*/ 4298754 h 4454665"/>
              <a:gd name="connsiteX40" fmla="*/ 11929033 w 12192000"/>
              <a:gd name="connsiteY40" fmla="*/ 4285933 h 4454665"/>
              <a:gd name="connsiteX41" fmla="*/ 11932521 w 12192000"/>
              <a:gd name="connsiteY41" fmla="*/ 4272989 h 4454665"/>
              <a:gd name="connsiteX42" fmla="*/ 11942183 w 12192000"/>
              <a:gd name="connsiteY42" fmla="*/ 4263430 h 4454665"/>
              <a:gd name="connsiteX43" fmla="*/ 11954881 w 12192000"/>
              <a:gd name="connsiteY43" fmla="*/ 4260086 h 4454665"/>
              <a:gd name="connsiteX44" fmla="*/ 11954881 w 12192000"/>
              <a:gd name="connsiteY44" fmla="*/ 4254958 h 4454665"/>
              <a:gd name="connsiteX45" fmla="*/ 11939660 w 12192000"/>
              <a:gd name="connsiteY45" fmla="*/ 4258958 h 4454665"/>
              <a:gd name="connsiteX46" fmla="*/ 11928069 w 12192000"/>
              <a:gd name="connsiteY46" fmla="*/ 4270405 h 4454665"/>
              <a:gd name="connsiteX47" fmla="*/ 11923904 w 12192000"/>
              <a:gd name="connsiteY47" fmla="*/ 4285933 h 4454665"/>
              <a:gd name="connsiteX48" fmla="*/ 11928007 w 12192000"/>
              <a:gd name="connsiteY48" fmla="*/ 4301319 h 4454665"/>
              <a:gd name="connsiteX49" fmla="*/ 11939474 w 12192000"/>
              <a:gd name="connsiteY49" fmla="*/ 4312786 h 4454665"/>
              <a:gd name="connsiteX50" fmla="*/ 11954881 w 12192000"/>
              <a:gd name="connsiteY50" fmla="*/ 4316868 h 4454665"/>
              <a:gd name="connsiteX51" fmla="*/ 11970287 w 12192000"/>
              <a:gd name="connsiteY51" fmla="*/ 4312786 h 4454665"/>
              <a:gd name="connsiteX52" fmla="*/ 11981733 w 12192000"/>
              <a:gd name="connsiteY52" fmla="*/ 4301319 h 4454665"/>
              <a:gd name="connsiteX53" fmla="*/ 11985815 w 12192000"/>
              <a:gd name="connsiteY53" fmla="*/ 4285933 h 4454665"/>
              <a:gd name="connsiteX54" fmla="*/ 11981671 w 12192000"/>
              <a:gd name="connsiteY54" fmla="*/ 4270405 h 4454665"/>
              <a:gd name="connsiteX55" fmla="*/ 11970101 w 12192000"/>
              <a:gd name="connsiteY55" fmla="*/ 4258958 h 4454665"/>
              <a:gd name="connsiteX56" fmla="*/ 11954881 w 12192000"/>
              <a:gd name="connsiteY56" fmla="*/ 4254958 h 4454665"/>
              <a:gd name="connsiteX57" fmla="*/ 11091685 w 12192000"/>
              <a:gd name="connsiteY57" fmla="*/ 4225506 h 4454665"/>
              <a:gd name="connsiteX58" fmla="*/ 11123259 w 12192000"/>
              <a:gd name="connsiteY58" fmla="*/ 4265813 h 4454665"/>
              <a:gd name="connsiteX59" fmla="*/ 11091685 w 12192000"/>
              <a:gd name="connsiteY59" fmla="*/ 4306119 h 4454665"/>
              <a:gd name="connsiteX60" fmla="*/ 11060111 w 12192000"/>
              <a:gd name="connsiteY60" fmla="*/ 4265813 h 4454665"/>
              <a:gd name="connsiteX61" fmla="*/ 11091685 w 12192000"/>
              <a:gd name="connsiteY61" fmla="*/ 4225506 h 4454665"/>
              <a:gd name="connsiteX62" fmla="*/ 10781998 w 12192000"/>
              <a:gd name="connsiteY62" fmla="*/ 4225506 h 4454665"/>
              <a:gd name="connsiteX63" fmla="*/ 10810212 w 12192000"/>
              <a:gd name="connsiteY63" fmla="*/ 4265813 h 4454665"/>
              <a:gd name="connsiteX64" fmla="*/ 10781998 w 12192000"/>
              <a:gd name="connsiteY64" fmla="*/ 4306119 h 4454665"/>
              <a:gd name="connsiteX65" fmla="*/ 10753783 w 12192000"/>
              <a:gd name="connsiteY65" fmla="*/ 4265813 h 4454665"/>
              <a:gd name="connsiteX66" fmla="*/ 10781998 w 12192000"/>
              <a:gd name="connsiteY66" fmla="*/ 4225506 h 4454665"/>
              <a:gd name="connsiteX67" fmla="*/ 10469622 w 12192000"/>
              <a:gd name="connsiteY67" fmla="*/ 4225506 h 4454665"/>
              <a:gd name="connsiteX68" fmla="*/ 10501196 w 12192000"/>
              <a:gd name="connsiteY68" fmla="*/ 4265813 h 4454665"/>
              <a:gd name="connsiteX69" fmla="*/ 10469622 w 12192000"/>
              <a:gd name="connsiteY69" fmla="*/ 4306119 h 4454665"/>
              <a:gd name="connsiteX70" fmla="*/ 10438048 w 12192000"/>
              <a:gd name="connsiteY70" fmla="*/ 4265813 h 4454665"/>
              <a:gd name="connsiteX71" fmla="*/ 10469622 w 12192000"/>
              <a:gd name="connsiteY71" fmla="*/ 4225506 h 4454665"/>
              <a:gd name="connsiteX72" fmla="*/ 11014562 w 12192000"/>
              <a:gd name="connsiteY72" fmla="*/ 4220259 h 4454665"/>
              <a:gd name="connsiteX73" fmla="*/ 11014562 w 12192000"/>
              <a:gd name="connsiteY73" fmla="*/ 4316219 h 4454665"/>
              <a:gd name="connsiteX74" fmla="*/ 11026851 w 12192000"/>
              <a:gd name="connsiteY74" fmla="*/ 4316219 h 4454665"/>
              <a:gd name="connsiteX75" fmla="*/ 11026851 w 12192000"/>
              <a:gd name="connsiteY75" fmla="*/ 4220259 h 4454665"/>
              <a:gd name="connsiteX76" fmla="*/ 11158189 w 12192000"/>
              <a:gd name="connsiteY76" fmla="*/ 4218789 h 4454665"/>
              <a:gd name="connsiteX77" fmla="*/ 11158189 w 12192000"/>
              <a:gd name="connsiteY77" fmla="*/ 4243172 h 4454665"/>
              <a:gd name="connsiteX78" fmla="*/ 11158189 w 12192000"/>
              <a:gd name="connsiteY78" fmla="*/ 4312837 h 4454665"/>
              <a:gd name="connsiteX79" fmla="*/ 11172009 w 12192000"/>
              <a:gd name="connsiteY79" fmla="*/ 4312837 h 4454665"/>
              <a:gd name="connsiteX80" fmla="*/ 11172009 w 12192000"/>
              <a:gd name="connsiteY80" fmla="*/ 4260588 h 4454665"/>
              <a:gd name="connsiteX81" fmla="*/ 11199648 w 12192000"/>
              <a:gd name="connsiteY81" fmla="*/ 4225755 h 4454665"/>
              <a:gd name="connsiteX82" fmla="*/ 11220377 w 12192000"/>
              <a:gd name="connsiteY82" fmla="*/ 4257105 h 4454665"/>
              <a:gd name="connsiteX83" fmla="*/ 11220377 w 12192000"/>
              <a:gd name="connsiteY83" fmla="*/ 4312837 h 4454665"/>
              <a:gd name="connsiteX84" fmla="*/ 11230741 w 12192000"/>
              <a:gd name="connsiteY84" fmla="*/ 4312837 h 4454665"/>
              <a:gd name="connsiteX85" fmla="*/ 11230741 w 12192000"/>
              <a:gd name="connsiteY85" fmla="*/ 4253621 h 4454665"/>
              <a:gd name="connsiteX86" fmla="*/ 11199648 w 12192000"/>
              <a:gd name="connsiteY86" fmla="*/ 4218789 h 4454665"/>
              <a:gd name="connsiteX87" fmla="*/ 11168554 w 12192000"/>
              <a:gd name="connsiteY87" fmla="*/ 4236205 h 4454665"/>
              <a:gd name="connsiteX88" fmla="*/ 11168554 w 12192000"/>
              <a:gd name="connsiteY88" fmla="*/ 4218789 h 4454665"/>
              <a:gd name="connsiteX89" fmla="*/ 11158189 w 12192000"/>
              <a:gd name="connsiteY89" fmla="*/ 4218789 h 4454665"/>
              <a:gd name="connsiteX90" fmla="*/ 11088997 w 12192000"/>
              <a:gd name="connsiteY90" fmla="*/ 4218789 h 4454665"/>
              <a:gd name="connsiteX91" fmla="*/ 11045332 w 12192000"/>
              <a:gd name="connsiteY91" fmla="*/ 4267829 h 4454665"/>
              <a:gd name="connsiteX92" fmla="*/ 11088997 w 12192000"/>
              <a:gd name="connsiteY92" fmla="*/ 4316868 h 4454665"/>
              <a:gd name="connsiteX93" fmla="*/ 11132662 w 12192000"/>
              <a:gd name="connsiteY93" fmla="*/ 4267829 h 4454665"/>
              <a:gd name="connsiteX94" fmla="*/ 11088997 w 12192000"/>
              <a:gd name="connsiteY94" fmla="*/ 4218789 h 4454665"/>
              <a:gd name="connsiteX95" fmla="*/ 10883851 w 12192000"/>
              <a:gd name="connsiteY95" fmla="*/ 4218789 h 4454665"/>
              <a:gd name="connsiteX96" fmla="*/ 10855700 w 12192000"/>
              <a:gd name="connsiteY96" fmla="*/ 4222292 h 4454665"/>
              <a:gd name="connsiteX97" fmla="*/ 10855700 w 12192000"/>
              <a:gd name="connsiteY97" fmla="*/ 4236303 h 4454665"/>
              <a:gd name="connsiteX98" fmla="*/ 10883851 w 12192000"/>
              <a:gd name="connsiteY98" fmla="*/ 4225795 h 4454665"/>
              <a:gd name="connsiteX99" fmla="*/ 10904964 w 12192000"/>
              <a:gd name="connsiteY99" fmla="*/ 4250315 h 4454665"/>
              <a:gd name="connsiteX100" fmla="*/ 10904964 w 12192000"/>
              <a:gd name="connsiteY100" fmla="*/ 4257320 h 4454665"/>
              <a:gd name="connsiteX101" fmla="*/ 10845144 w 12192000"/>
              <a:gd name="connsiteY101" fmla="*/ 4288845 h 4454665"/>
              <a:gd name="connsiteX102" fmla="*/ 10876813 w 12192000"/>
              <a:gd name="connsiteY102" fmla="*/ 4316868 h 4454665"/>
              <a:gd name="connsiteX103" fmla="*/ 10904964 w 12192000"/>
              <a:gd name="connsiteY103" fmla="*/ 4299354 h 4454665"/>
              <a:gd name="connsiteX104" fmla="*/ 10908483 w 12192000"/>
              <a:gd name="connsiteY104" fmla="*/ 4299354 h 4454665"/>
              <a:gd name="connsiteX105" fmla="*/ 10908483 w 12192000"/>
              <a:gd name="connsiteY105" fmla="*/ 4313365 h 4454665"/>
              <a:gd name="connsiteX106" fmla="*/ 10919039 w 12192000"/>
              <a:gd name="connsiteY106" fmla="*/ 4313365 h 4454665"/>
              <a:gd name="connsiteX107" fmla="*/ 10919039 w 12192000"/>
              <a:gd name="connsiteY107" fmla="*/ 4295851 h 4454665"/>
              <a:gd name="connsiteX108" fmla="*/ 10919039 w 12192000"/>
              <a:gd name="connsiteY108" fmla="*/ 4253818 h 4454665"/>
              <a:gd name="connsiteX109" fmla="*/ 10883851 w 12192000"/>
              <a:gd name="connsiteY109" fmla="*/ 4218789 h 4454665"/>
              <a:gd name="connsiteX110" fmla="*/ 10642268 w 12192000"/>
              <a:gd name="connsiteY110" fmla="*/ 4218789 h 4454665"/>
              <a:gd name="connsiteX111" fmla="*/ 10642268 w 12192000"/>
              <a:gd name="connsiteY111" fmla="*/ 4243172 h 4454665"/>
              <a:gd name="connsiteX112" fmla="*/ 10642268 w 12192000"/>
              <a:gd name="connsiteY112" fmla="*/ 4312837 h 4454665"/>
              <a:gd name="connsiteX113" fmla="*/ 10656343 w 12192000"/>
              <a:gd name="connsiteY113" fmla="*/ 4312837 h 4454665"/>
              <a:gd name="connsiteX114" fmla="*/ 10656343 w 12192000"/>
              <a:gd name="connsiteY114" fmla="*/ 4260588 h 4454665"/>
              <a:gd name="connsiteX115" fmla="*/ 10684494 w 12192000"/>
              <a:gd name="connsiteY115" fmla="*/ 4225755 h 4454665"/>
              <a:gd name="connsiteX116" fmla="*/ 10705607 w 12192000"/>
              <a:gd name="connsiteY116" fmla="*/ 4257105 h 4454665"/>
              <a:gd name="connsiteX117" fmla="*/ 10705607 w 12192000"/>
              <a:gd name="connsiteY117" fmla="*/ 4312837 h 4454665"/>
              <a:gd name="connsiteX118" fmla="*/ 10716163 w 12192000"/>
              <a:gd name="connsiteY118" fmla="*/ 4312837 h 4454665"/>
              <a:gd name="connsiteX119" fmla="*/ 10716163 w 12192000"/>
              <a:gd name="connsiteY119" fmla="*/ 4253621 h 4454665"/>
              <a:gd name="connsiteX120" fmla="*/ 10684494 w 12192000"/>
              <a:gd name="connsiteY120" fmla="*/ 4218789 h 4454665"/>
              <a:gd name="connsiteX121" fmla="*/ 10652824 w 12192000"/>
              <a:gd name="connsiteY121" fmla="*/ 4236205 h 4454665"/>
              <a:gd name="connsiteX122" fmla="*/ 10652824 w 12192000"/>
              <a:gd name="connsiteY122" fmla="*/ 4218789 h 4454665"/>
              <a:gd name="connsiteX123" fmla="*/ 10642268 w 12192000"/>
              <a:gd name="connsiteY123" fmla="*/ 4218789 h 4454665"/>
              <a:gd name="connsiteX124" fmla="*/ 10540159 w 12192000"/>
              <a:gd name="connsiteY124" fmla="*/ 4218789 h 4454665"/>
              <a:gd name="connsiteX125" fmla="*/ 10540159 w 12192000"/>
              <a:gd name="connsiteY125" fmla="*/ 4281839 h 4454665"/>
              <a:gd name="connsiteX126" fmla="*/ 10571828 w 12192000"/>
              <a:gd name="connsiteY126" fmla="*/ 4316868 h 4454665"/>
              <a:gd name="connsiteX127" fmla="*/ 10603498 w 12192000"/>
              <a:gd name="connsiteY127" fmla="*/ 4299354 h 4454665"/>
              <a:gd name="connsiteX128" fmla="*/ 10603498 w 12192000"/>
              <a:gd name="connsiteY128" fmla="*/ 4313365 h 4454665"/>
              <a:gd name="connsiteX129" fmla="*/ 10614054 w 12192000"/>
              <a:gd name="connsiteY129" fmla="*/ 4313365 h 4454665"/>
              <a:gd name="connsiteX130" fmla="*/ 10614054 w 12192000"/>
              <a:gd name="connsiteY130" fmla="*/ 4292348 h 4454665"/>
              <a:gd name="connsiteX131" fmla="*/ 10614054 w 12192000"/>
              <a:gd name="connsiteY131" fmla="*/ 4218789 h 4454665"/>
              <a:gd name="connsiteX132" fmla="*/ 10599979 w 12192000"/>
              <a:gd name="connsiteY132" fmla="*/ 4218789 h 4454665"/>
              <a:gd name="connsiteX133" fmla="*/ 10599979 w 12192000"/>
              <a:gd name="connsiteY133" fmla="*/ 4271331 h 4454665"/>
              <a:gd name="connsiteX134" fmla="*/ 10571828 w 12192000"/>
              <a:gd name="connsiteY134" fmla="*/ 4306359 h 4454665"/>
              <a:gd name="connsiteX135" fmla="*/ 10550715 w 12192000"/>
              <a:gd name="connsiteY135" fmla="*/ 4278337 h 4454665"/>
              <a:gd name="connsiteX136" fmla="*/ 10550715 w 12192000"/>
              <a:gd name="connsiteY136" fmla="*/ 4218789 h 4454665"/>
              <a:gd name="connsiteX137" fmla="*/ 10540159 w 12192000"/>
              <a:gd name="connsiteY137" fmla="*/ 4218789 h 4454665"/>
              <a:gd name="connsiteX138" fmla="*/ 10471637 w 12192000"/>
              <a:gd name="connsiteY138" fmla="*/ 4218789 h 4454665"/>
              <a:gd name="connsiteX139" fmla="*/ 10427300 w 12192000"/>
              <a:gd name="connsiteY139" fmla="*/ 4267829 h 4454665"/>
              <a:gd name="connsiteX140" fmla="*/ 10471637 w 12192000"/>
              <a:gd name="connsiteY140" fmla="*/ 4316868 h 4454665"/>
              <a:gd name="connsiteX141" fmla="*/ 10515975 w 12192000"/>
              <a:gd name="connsiteY141" fmla="*/ 4267829 h 4454665"/>
              <a:gd name="connsiteX142" fmla="*/ 10471637 w 12192000"/>
              <a:gd name="connsiteY142" fmla="*/ 4218789 h 4454665"/>
              <a:gd name="connsiteX143" fmla="*/ 11655303 w 12192000"/>
              <a:gd name="connsiteY143" fmla="*/ 4204010 h 4454665"/>
              <a:gd name="connsiteX144" fmla="*/ 11659333 w 12192000"/>
              <a:gd name="connsiteY144" fmla="*/ 4214759 h 4454665"/>
              <a:gd name="connsiteX145" fmla="*/ 11663364 w 12192000"/>
              <a:gd name="connsiteY145" fmla="*/ 4221477 h 4454665"/>
              <a:gd name="connsiteX146" fmla="*/ 11648585 w 12192000"/>
              <a:gd name="connsiteY146" fmla="*/ 4221477 h 4454665"/>
              <a:gd name="connsiteX147" fmla="*/ 11652616 w 12192000"/>
              <a:gd name="connsiteY147" fmla="*/ 4214759 h 4454665"/>
              <a:gd name="connsiteX148" fmla="*/ 11659446 w 12192000"/>
              <a:gd name="connsiteY148" fmla="*/ 4193262 h 4454665"/>
              <a:gd name="connsiteX149" fmla="*/ 11649032 w 12192000"/>
              <a:gd name="connsiteY149" fmla="*/ 4196776 h 4454665"/>
              <a:gd name="connsiteX150" fmla="*/ 11645562 w 12192000"/>
              <a:gd name="connsiteY150" fmla="*/ 4214346 h 4454665"/>
              <a:gd name="connsiteX151" fmla="*/ 11635149 w 12192000"/>
              <a:gd name="connsiteY151" fmla="*/ 4235428 h 4454665"/>
              <a:gd name="connsiteX152" fmla="*/ 11645562 w 12192000"/>
              <a:gd name="connsiteY152" fmla="*/ 4238942 h 4454665"/>
              <a:gd name="connsiteX153" fmla="*/ 11645562 w 12192000"/>
              <a:gd name="connsiteY153" fmla="*/ 4228401 h 4454665"/>
              <a:gd name="connsiteX154" fmla="*/ 11666387 w 12192000"/>
              <a:gd name="connsiteY154" fmla="*/ 4228401 h 4454665"/>
              <a:gd name="connsiteX155" fmla="*/ 11666387 w 12192000"/>
              <a:gd name="connsiteY155" fmla="*/ 4235428 h 4454665"/>
              <a:gd name="connsiteX156" fmla="*/ 11676800 w 12192000"/>
              <a:gd name="connsiteY156" fmla="*/ 4235428 h 4454665"/>
              <a:gd name="connsiteX157" fmla="*/ 11666387 w 12192000"/>
              <a:gd name="connsiteY157" fmla="*/ 4214346 h 4454665"/>
              <a:gd name="connsiteX158" fmla="*/ 11659446 w 12192000"/>
              <a:gd name="connsiteY158" fmla="*/ 4196776 h 4454665"/>
              <a:gd name="connsiteX159" fmla="*/ 11659446 w 12192000"/>
              <a:gd name="connsiteY159" fmla="*/ 4193262 h 4454665"/>
              <a:gd name="connsiteX160" fmla="*/ 10964451 w 12192000"/>
              <a:gd name="connsiteY160" fmla="*/ 4193261 h 4454665"/>
              <a:gd name="connsiteX161" fmla="*/ 10953971 w 12192000"/>
              <a:gd name="connsiteY161" fmla="*/ 4196793 h 4454665"/>
              <a:gd name="connsiteX162" fmla="*/ 10953971 w 12192000"/>
              <a:gd name="connsiteY162" fmla="*/ 4217982 h 4454665"/>
              <a:gd name="connsiteX163" fmla="*/ 10936505 w 12192000"/>
              <a:gd name="connsiteY163" fmla="*/ 4217982 h 4454665"/>
              <a:gd name="connsiteX164" fmla="*/ 10936505 w 12192000"/>
              <a:gd name="connsiteY164" fmla="*/ 4228577 h 4454665"/>
              <a:gd name="connsiteX165" fmla="*/ 10953971 w 12192000"/>
              <a:gd name="connsiteY165" fmla="*/ 4228577 h 4454665"/>
              <a:gd name="connsiteX166" fmla="*/ 10953971 w 12192000"/>
              <a:gd name="connsiteY166" fmla="*/ 4285083 h 4454665"/>
              <a:gd name="connsiteX167" fmla="*/ 10974931 w 12192000"/>
              <a:gd name="connsiteY167" fmla="*/ 4316867 h 4454665"/>
              <a:gd name="connsiteX168" fmla="*/ 10988904 w 12192000"/>
              <a:gd name="connsiteY168" fmla="*/ 4313336 h 4454665"/>
              <a:gd name="connsiteX169" fmla="*/ 10988904 w 12192000"/>
              <a:gd name="connsiteY169" fmla="*/ 4302741 h 4454665"/>
              <a:gd name="connsiteX170" fmla="*/ 10978424 w 12192000"/>
              <a:gd name="connsiteY170" fmla="*/ 4306272 h 4454665"/>
              <a:gd name="connsiteX171" fmla="*/ 10964451 w 12192000"/>
              <a:gd name="connsiteY171" fmla="*/ 4292146 h 4454665"/>
              <a:gd name="connsiteX172" fmla="*/ 10964451 w 12192000"/>
              <a:gd name="connsiteY172" fmla="*/ 4228577 h 4454665"/>
              <a:gd name="connsiteX173" fmla="*/ 10985410 w 12192000"/>
              <a:gd name="connsiteY173" fmla="*/ 4228577 h 4454665"/>
              <a:gd name="connsiteX174" fmla="*/ 10985410 w 12192000"/>
              <a:gd name="connsiteY174" fmla="*/ 4217982 h 4454665"/>
              <a:gd name="connsiteX175" fmla="*/ 10964451 w 12192000"/>
              <a:gd name="connsiteY175" fmla="*/ 4217982 h 4454665"/>
              <a:gd name="connsiteX176" fmla="*/ 10964451 w 12192000"/>
              <a:gd name="connsiteY176" fmla="*/ 4193261 h 4454665"/>
              <a:gd name="connsiteX177" fmla="*/ 11599881 w 12192000"/>
              <a:gd name="connsiteY177" fmla="*/ 4190575 h 4454665"/>
              <a:gd name="connsiteX178" fmla="*/ 11589469 w 12192000"/>
              <a:gd name="connsiteY178" fmla="*/ 4232741 h 4454665"/>
              <a:gd name="connsiteX179" fmla="*/ 11599881 w 12192000"/>
              <a:gd name="connsiteY179" fmla="*/ 4232741 h 4454665"/>
              <a:gd name="connsiteX180" fmla="*/ 11603352 w 12192000"/>
              <a:gd name="connsiteY180" fmla="*/ 4208145 h 4454665"/>
              <a:gd name="connsiteX181" fmla="*/ 11617236 w 12192000"/>
              <a:gd name="connsiteY181" fmla="*/ 4236255 h 4454665"/>
              <a:gd name="connsiteX182" fmla="*/ 11624178 w 12192000"/>
              <a:gd name="connsiteY182" fmla="*/ 4236255 h 4454665"/>
              <a:gd name="connsiteX183" fmla="*/ 11631119 w 12192000"/>
              <a:gd name="connsiteY183" fmla="*/ 4194089 h 4454665"/>
              <a:gd name="connsiteX184" fmla="*/ 11624178 w 12192000"/>
              <a:gd name="connsiteY184" fmla="*/ 4194089 h 4454665"/>
              <a:gd name="connsiteX185" fmla="*/ 11620707 w 12192000"/>
              <a:gd name="connsiteY185" fmla="*/ 4222200 h 4454665"/>
              <a:gd name="connsiteX186" fmla="*/ 11606824 w 12192000"/>
              <a:gd name="connsiteY186" fmla="*/ 4190575 h 4454665"/>
              <a:gd name="connsiteX187" fmla="*/ 11599881 w 12192000"/>
              <a:gd name="connsiteY187" fmla="*/ 4190575 h 4454665"/>
              <a:gd name="connsiteX188" fmla="*/ 11709044 w 12192000"/>
              <a:gd name="connsiteY188" fmla="*/ 4186545 h 4454665"/>
              <a:gd name="connsiteX189" fmla="*/ 11674112 w 12192000"/>
              <a:gd name="connsiteY189" fmla="*/ 4193646 h 4454665"/>
              <a:gd name="connsiteX190" fmla="*/ 11674112 w 12192000"/>
              <a:gd name="connsiteY190" fmla="*/ 4200748 h 4454665"/>
              <a:gd name="connsiteX191" fmla="*/ 11688084 w 12192000"/>
              <a:gd name="connsiteY191" fmla="*/ 4200748 h 4454665"/>
              <a:gd name="connsiteX192" fmla="*/ 11695071 w 12192000"/>
              <a:gd name="connsiteY192" fmla="*/ 4236256 h 4454665"/>
              <a:gd name="connsiteX193" fmla="*/ 11702057 w 12192000"/>
              <a:gd name="connsiteY193" fmla="*/ 4232705 h 4454665"/>
              <a:gd name="connsiteX194" fmla="*/ 11695071 w 12192000"/>
              <a:gd name="connsiteY194" fmla="*/ 4197197 h 4454665"/>
              <a:gd name="connsiteX195" fmla="*/ 11709044 w 12192000"/>
              <a:gd name="connsiteY195" fmla="*/ 4193646 h 4454665"/>
              <a:gd name="connsiteX196" fmla="*/ 11564748 w 12192000"/>
              <a:gd name="connsiteY196" fmla="*/ 4186545 h 4454665"/>
              <a:gd name="connsiteX197" fmla="*/ 11575228 w 12192000"/>
              <a:gd name="connsiteY197" fmla="*/ 4189904 h 4454665"/>
              <a:gd name="connsiteX198" fmla="*/ 11578720 w 12192000"/>
              <a:gd name="connsiteY198" fmla="*/ 4193263 h 4454665"/>
              <a:gd name="connsiteX199" fmla="*/ 11578720 w 12192000"/>
              <a:gd name="connsiteY199" fmla="*/ 4196621 h 4454665"/>
              <a:gd name="connsiteX200" fmla="*/ 11571734 w 12192000"/>
              <a:gd name="connsiteY200" fmla="*/ 4199980 h 4454665"/>
              <a:gd name="connsiteX201" fmla="*/ 11561254 w 12192000"/>
              <a:gd name="connsiteY201" fmla="*/ 4196621 h 4454665"/>
              <a:gd name="connsiteX202" fmla="*/ 11564748 w 12192000"/>
              <a:gd name="connsiteY202" fmla="*/ 4193263 h 4454665"/>
              <a:gd name="connsiteX203" fmla="*/ 11564748 w 12192000"/>
              <a:gd name="connsiteY203" fmla="*/ 4186545 h 4454665"/>
              <a:gd name="connsiteX204" fmla="*/ 11014562 w 12192000"/>
              <a:gd name="connsiteY204" fmla="*/ 4184659 h 4454665"/>
              <a:gd name="connsiteX205" fmla="*/ 11014562 w 12192000"/>
              <a:gd name="connsiteY205" fmla="*/ 4198353 h 4454665"/>
              <a:gd name="connsiteX206" fmla="*/ 11026851 w 12192000"/>
              <a:gd name="connsiteY206" fmla="*/ 4198353 h 4454665"/>
              <a:gd name="connsiteX207" fmla="*/ 11026851 w 12192000"/>
              <a:gd name="connsiteY207" fmla="*/ 4184659 h 4454665"/>
              <a:gd name="connsiteX208" fmla="*/ 11715762 w 12192000"/>
              <a:gd name="connsiteY208" fmla="*/ 4182513 h 4454665"/>
              <a:gd name="connsiteX209" fmla="*/ 11729582 w 12192000"/>
              <a:gd name="connsiteY209" fmla="*/ 4225507 h 4454665"/>
              <a:gd name="connsiteX210" fmla="*/ 11739946 w 12192000"/>
              <a:gd name="connsiteY210" fmla="*/ 4221924 h 4454665"/>
              <a:gd name="connsiteX211" fmla="*/ 11726127 w 12192000"/>
              <a:gd name="connsiteY211" fmla="*/ 4182513 h 4454665"/>
              <a:gd name="connsiteX212" fmla="*/ 11715762 w 12192000"/>
              <a:gd name="connsiteY212" fmla="*/ 4182513 h 4454665"/>
              <a:gd name="connsiteX213" fmla="*/ 10346688 w 12192000"/>
              <a:gd name="connsiteY213" fmla="*/ 4182513 h 4454665"/>
              <a:gd name="connsiteX214" fmla="*/ 10346688 w 12192000"/>
              <a:gd name="connsiteY214" fmla="*/ 4312837 h 4454665"/>
              <a:gd name="connsiteX215" fmla="*/ 10361467 w 12192000"/>
              <a:gd name="connsiteY215" fmla="*/ 4312837 h 4454665"/>
              <a:gd name="connsiteX216" fmla="*/ 10361467 w 12192000"/>
              <a:gd name="connsiteY216" fmla="*/ 4253721 h 4454665"/>
              <a:gd name="connsiteX217" fmla="*/ 10407148 w 12192000"/>
              <a:gd name="connsiteY217" fmla="*/ 4253721 h 4454665"/>
              <a:gd name="connsiteX218" fmla="*/ 10407148 w 12192000"/>
              <a:gd name="connsiteY218" fmla="*/ 4242973 h 4454665"/>
              <a:gd name="connsiteX219" fmla="*/ 10361467 w 12192000"/>
              <a:gd name="connsiteY219" fmla="*/ 4242973 h 4454665"/>
              <a:gd name="connsiteX220" fmla="*/ 10361467 w 12192000"/>
              <a:gd name="connsiteY220" fmla="*/ 4193261 h 4454665"/>
              <a:gd name="connsiteX221" fmla="*/ 10409835 w 12192000"/>
              <a:gd name="connsiteY221" fmla="*/ 4193261 h 4454665"/>
              <a:gd name="connsiteX222" fmla="*/ 10409835 w 12192000"/>
              <a:gd name="connsiteY222" fmla="*/ 4182513 h 4454665"/>
              <a:gd name="connsiteX223" fmla="*/ 11561143 w 12192000"/>
              <a:gd name="connsiteY223" fmla="*/ 4175796 h 4454665"/>
              <a:gd name="connsiteX224" fmla="*/ 11554200 w 12192000"/>
              <a:gd name="connsiteY224" fmla="*/ 4193263 h 4454665"/>
              <a:gd name="connsiteX225" fmla="*/ 11554200 w 12192000"/>
              <a:gd name="connsiteY225" fmla="*/ 4196755 h 4454665"/>
              <a:gd name="connsiteX226" fmla="*/ 11543788 w 12192000"/>
              <a:gd name="connsiteY226" fmla="*/ 4214222 h 4454665"/>
              <a:gd name="connsiteX227" fmla="*/ 11554200 w 12192000"/>
              <a:gd name="connsiteY227" fmla="*/ 4217715 h 4454665"/>
              <a:gd name="connsiteX228" fmla="*/ 11557671 w 12192000"/>
              <a:gd name="connsiteY228" fmla="*/ 4203742 h 4454665"/>
              <a:gd name="connsiteX229" fmla="*/ 11568084 w 12192000"/>
              <a:gd name="connsiteY229" fmla="*/ 4207236 h 4454665"/>
              <a:gd name="connsiteX230" fmla="*/ 11568084 w 12192000"/>
              <a:gd name="connsiteY230" fmla="*/ 4224701 h 4454665"/>
              <a:gd name="connsiteX231" fmla="*/ 11578497 w 12192000"/>
              <a:gd name="connsiteY231" fmla="*/ 4228195 h 4454665"/>
              <a:gd name="connsiteX232" fmla="*/ 11575026 w 12192000"/>
              <a:gd name="connsiteY232" fmla="*/ 4207236 h 4454665"/>
              <a:gd name="connsiteX233" fmla="*/ 11585438 w 12192000"/>
              <a:gd name="connsiteY233" fmla="*/ 4196755 h 4454665"/>
              <a:gd name="connsiteX234" fmla="*/ 11585438 w 12192000"/>
              <a:gd name="connsiteY234" fmla="*/ 4193263 h 4454665"/>
              <a:gd name="connsiteX235" fmla="*/ 11578497 w 12192000"/>
              <a:gd name="connsiteY235" fmla="*/ 4182783 h 4454665"/>
              <a:gd name="connsiteX236" fmla="*/ 11561143 w 12192000"/>
              <a:gd name="connsiteY236" fmla="*/ 4175796 h 4454665"/>
              <a:gd name="connsiteX237" fmla="*/ 11766241 w 12192000"/>
              <a:gd name="connsiteY237" fmla="*/ 4173089 h 4454665"/>
              <a:gd name="connsiteX238" fmla="*/ 11774878 w 12192000"/>
              <a:gd name="connsiteY238" fmla="*/ 4178820 h 4454665"/>
              <a:gd name="connsiteX239" fmla="*/ 11774878 w 12192000"/>
              <a:gd name="connsiteY239" fmla="*/ 4185873 h 4454665"/>
              <a:gd name="connsiteX240" fmla="*/ 11771423 w 12192000"/>
              <a:gd name="connsiteY240" fmla="*/ 4196454 h 4454665"/>
              <a:gd name="connsiteX241" fmla="*/ 11767968 w 12192000"/>
              <a:gd name="connsiteY241" fmla="*/ 4199981 h 4454665"/>
              <a:gd name="connsiteX242" fmla="*/ 11754149 w 12192000"/>
              <a:gd name="connsiteY242" fmla="*/ 4196454 h 4454665"/>
              <a:gd name="connsiteX243" fmla="*/ 11750694 w 12192000"/>
              <a:gd name="connsiteY243" fmla="*/ 4192928 h 4454665"/>
              <a:gd name="connsiteX244" fmla="*/ 11750694 w 12192000"/>
              <a:gd name="connsiteY244" fmla="*/ 4185873 h 4454665"/>
              <a:gd name="connsiteX245" fmla="*/ 11757604 w 12192000"/>
              <a:gd name="connsiteY245" fmla="*/ 4175293 h 4454665"/>
              <a:gd name="connsiteX246" fmla="*/ 11766241 w 12192000"/>
              <a:gd name="connsiteY246" fmla="*/ 4173089 h 4454665"/>
              <a:gd name="connsiteX247" fmla="*/ 10810738 w 12192000"/>
              <a:gd name="connsiteY247" fmla="*/ 4171764 h 4454665"/>
              <a:gd name="connsiteX248" fmla="*/ 10810738 w 12192000"/>
              <a:gd name="connsiteY248" fmla="*/ 4235468 h 4454665"/>
              <a:gd name="connsiteX249" fmla="*/ 10782231 w 12192000"/>
              <a:gd name="connsiteY249" fmla="*/ 4217772 h 4454665"/>
              <a:gd name="connsiteX250" fmla="*/ 10743034 w 12192000"/>
              <a:gd name="connsiteY250" fmla="*/ 4267320 h 4454665"/>
              <a:gd name="connsiteX251" fmla="*/ 10782231 w 12192000"/>
              <a:gd name="connsiteY251" fmla="*/ 4316867 h 4454665"/>
              <a:gd name="connsiteX252" fmla="*/ 10810738 w 12192000"/>
              <a:gd name="connsiteY252" fmla="*/ 4299171 h 4454665"/>
              <a:gd name="connsiteX253" fmla="*/ 10810738 w 12192000"/>
              <a:gd name="connsiteY253" fmla="*/ 4313328 h 4454665"/>
              <a:gd name="connsiteX254" fmla="*/ 10824991 w 12192000"/>
              <a:gd name="connsiteY254" fmla="*/ 4313328 h 4454665"/>
              <a:gd name="connsiteX255" fmla="*/ 10824991 w 12192000"/>
              <a:gd name="connsiteY255" fmla="*/ 4171764 h 4454665"/>
              <a:gd name="connsiteX256" fmla="*/ 10810738 w 12192000"/>
              <a:gd name="connsiteY256" fmla="*/ 4171764 h 4454665"/>
              <a:gd name="connsiteX257" fmla="*/ 11768161 w 12192000"/>
              <a:gd name="connsiteY257" fmla="*/ 4166248 h 4454665"/>
              <a:gd name="connsiteX258" fmla="*/ 11750694 w 12192000"/>
              <a:gd name="connsiteY258" fmla="*/ 4169271 h 4454665"/>
              <a:gd name="connsiteX259" fmla="*/ 11739946 w 12192000"/>
              <a:gd name="connsiteY259" fmla="*/ 4186545 h 4454665"/>
              <a:gd name="connsiteX260" fmla="*/ 11743528 w 12192000"/>
              <a:gd name="connsiteY260" fmla="*/ 4196910 h 4454665"/>
              <a:gd name="connsiteX261" fmla="*/ 11772191 w 12192000"/>
              <a:gd name="connsiteY261" fmla="*/ 4203820 h 4454665"/>
              <a:gd name="connsiteX262" fmla="*/ 11782939 w 12192000"/>
              <a:gd name="connsiteY262" fmla="*/ 4196910 h 4454665"/>
              <a:gd name="connsiteX263" fmla="*/ 11782939 w 12192000"/>
              <a:gd name="connsiteY263" fmla="*/ 4186545 h 4454665"/>
              <a:gd name="connsiteX264" fmla="*/ 11782939 w 12192000"/>
              <a:gd name="connsiteY264" fmla="*/ 4176181 h 4454665"/>
              <a:gd name="connsiteX265" fmla="*/ 11768161 w 12192000"/>
              <a:gd name="connsiteY265" fmla="*/ 4166248 h 4454665"/>
              <a:gd name="connsiteX266" fmla="*/ 11525909 w 12192000"/>
              <a:gd name="connsiteY266" fmla="*/ 4158330 h 4454665"/>
              <a:gd name="connsiteX267" fmla="*/ 11504825 w 12192000"/>
              <a:gd name="connsiteY267" fmla="*/ 4193262 h 4454665"/>
              <a:gd name="connsiteX268" fmla="*/ 11529423 w 12192000"/>
              <a:gd name="connsiteY268" fmla="*/ 4210728 h 4454665"/>
              <a:gd name="connsiteX269" fmla="*/ 11532937 w 12192000"/>
              <a:gd name="connsiteY269" fmla="*/ 4203742 h 4454665"/>
              <a:gd name="connsiteX270" fmla="*/ 11515367 w 12192000"/>
              <a:gd name="connsiteY270" fmla="*/ 4193262 h 4454665"/>
              <a:gd name="connsiteX271" fmla="*/ 11522395 w 12192000"/>
              <a:gd name="connsiteY271" fmla="*/ 4182783 h 4454665"/>
              <a:gd name="connsiteX272" fmla="*/ 11532937 w 12192000"/>
              <a:gd name="connsiteY272" fmla="*/ 4189769 h 4454665"/>
              <a:gd name="connsiteX273" fmla="*/ 11536450 w 12192000"/>
              <a:gd name="connsiteY273" fmla="*/ 4182783 h 4454665"/>
              <a:gd name="connsiteX274" fmla="*/ 11525909 w 12192000"/>
              <a:gd name="connsiteY274" fmla="*/ 4175796 h 4454665"/>
              <a:gd name="connsiteX275" fmla="*/ 11529423 w 12192000"/>
              <a:gd name="connsiteY275" fmla="*/ 4168810 h 4454665"/>
              <a:gd name="connsiteX276" fmla="*/ 11546992 w 12192000"/>
              <a:gd name="connsiteY276" fmla="*/ 4179289 h 4454665"/>
              <a:gd name="connsiteX277" fmla="*/ 11550506 w 12192000"/>
              <a:gd name="connsiteY277" fmla="*/ 4172302 h 4454665"/>
              <a:gd name="connsiteX278" fmla="*/ 11525909 w 12192000"/>
              <a:gd name="connsiteY278" fmla="*/ 4158330 h 4454665"/>
              <a:gd name="connsiteX279" fmla="*/ 11803361 w 12192000"/>
              <a:gd name="connsiteY279" fmla="*/ 4130116 h 4454665"/>
              <a:gd name="connsiteX280" fmla="*/ 11796375 w 12192000"/>
              <a:gd name="connsiteY280" fmla="*/ 4137169 h 4454665"/>
              <a:gd name="connsiteX281" fmla="*/ 11813840 w 12192000"/>
              <a:gd name="connsiteY281" fmla="*/ 4154803 h 4454665"/>
              <a:gd name="connsiteX282" fmla="*/ 11785895 w 12192000"/>
              <a:gd name="connsiteY282" fmla="*/ 4147750 h 4454665"/>
              <a:gd name="connsiteX283" fmla="*/ 11778908 w 12192000"/>
              <a:gd name="connsiteY283" fmla="*/ 4151276 h 4454665"/>
              <a:gd name="connsiteX284" fmla="*/ 11803361 w 12192000"/>
              <a:gd name="connsiteY284" fmla="*/ 4186545 h 4454665"/>
              <a:gd name="connsiteX285" fmla="*/ 11810348 w 12192000"/>
              <a:gd name="connsiteY285" fmla="*/ 4179491 h 4454665"/>
              <a:gd name="connsiteX286" fmla="*/ 11796375 w 12192000"/>
              <a:gd name="connsiteY286" fmla="*/ 4158330 h 4454665"/>
              <a:gd name="connsiteX287" fmla="*/ 11824320 w 12192000"/>
              <a:gd name="connsiteY287" fmla="*/ 4168910 h 4454665"/>
              <a:gd name="connsiteX288" fmla="*/ 11831307 w 12192000"/>
              <a:gd name="connsiteY288" fmla="*/ 4161857 h 4454665"/>
              <a:gd name="connsiteX289" fmla="*/ 11803361 w 12192000"/>
              <a:gd name="connsiteY289" fmla="*/ 4130116 h 4454665"/>
              <a:gd name="connsiteX290" fmla="*/ 11495008 w 12192000"/>
              <a:gd name="connsiteY290" fmla="*/ 4130116 h 4454665"/>
              <a:gd name="connsiteX291" fmla="*/ 11487980 w 12192000"/>
              <a:gd name="connsiteY291" fmla="*/ 4133629 h 4454665"/>
              <a:gd name="connsiteX292" fmla="*/ 11498522 w 12192000"/>
              <a:gd name="connsiteY292" fmla="*/ 4144171 h 4454665"/>
              <a:gd name="connsiteX293" fmla="*/ 11473924 w 12192000"/>
              <a:gd name="connsiteY293" fmla="*/ 4168768 h 4454665"/>
              <a:gd name="connsiteX294" fmla="*/ 11480952 w 12192000"/>
              <a:gd name="connsiteY294" fmla="*/ 4175796 h 4454665"/>
              <a:gd name="connsiteX295" fmla="*/ 11505548 w 12192000"/>
              <a:gd name="connsiteY295" fmla="*/ 4151199 h 4454665"/>
              <a:gd name="connsiteX296" fmla="*/ 11516090 w 12192000"/>
              <a:gd name="connsiteY296" fmla="*/ 4158226 h 4454665"/>
              <a:gd name="connsiteX297" fmla="*/ 11519604 w 12192000"/>
              <a:gd name="connsiteY297" fmla="*/ 4151199 h 4454665"/>
              <a:gd name="connsiteX298" fmla="*/ 11495008 w 12192000"/>
              <a:gd name="connsiteY298" fmla="*/ 4130116 h 4454665"/>
              <a:gd name="connsiteX299" fmla="*/ 11824589 w 12192000"/>
              <a:gd name="connsiteY299" fmla="*/ 4119367 h 4454665"/>
              <a:gd name="connsiteX300" fmla="*/ 11842055 w 12192000"/>
              <a:gd name="connsiteY300" fmla="*/ 4126085 h 4454665"/>
              <a:gd name="connsiteX301" fmla="*/ 11842055 w 12192000"/>
              <a:gd name="connsiteY301" fmla="*/ 4130116 h 4454665"/>
              <a:gd name="connsiteX302" fmla="*/ 11835337 w 12192000"/>
              <a:gd name="connsiteY302" fmla="*/ 4136834 h 4454665"/>
              <a:gd name="connsiteX303" fmla="*/ 11831307 w 12192000"/>
              <a:gd name="connsiteY303" fmla="*/ 4130116 h 4454665"/>
              <a:gd name="connsiteX304" fmla="*/ 11820942 w 12192000"/>
              <a:gd name="connsiteY304" fmla="*/ 4112649 h 4454665"/>
              <a:gd name="connsiteX305" fmla="*/ 11813840 w 12192000"/>
              <a:gd name="connsiteY305" fmla="*/ 4119591 h 4454665"/>
              <a:gd name="connsiteX306" fmla="*/ 11820942 w 12192000"/>
              <a:gd name="connsiteY306" fmla="*/ 4130003 h 4454665"/>
              <a:gd name="connsiteX307" fmla="*/ 11838696 w 12192000"/>
              <a:gd name="connsiteY307" fmla="*/ 4154299 h 4454665"/>
              <a:gd name="connsiteX308" fmla="*/ 11842247 w 12192000"/>
              <a:gd name="connsiteY308" fmla="*/ 4150829 h 4454665"/>
              <a:gd name="connsiteX309" fmla="*/ 11838696 w 12192000"/>
              <a:gd name="connsiteY309" fmla="*/ 4143887 h 4454665"/>
              <a:gd name="connsiteX310" fmla="*/ 11849349 w 12192000"/>
              <a:gd name="connsiteY310" fmla="*/ 4130003 h 4454665"/>
              <a:gd name="connsiteX311" fmla="*/ 11856450 w 12192000"/>
              <a:gd name="connsiteY311" fmla="*/ 4130003 h 4454665"/>
              <a:gd name="connsiteX312" fmla="*/ 11860002 w 12192000"/>
              <a:gd name="connsiteY312" fmla="*/ 4130003 h 4454665"/>
              <a:gd name="connsiteX313" fmla="*/ 11863552 w 12192000"/>
              <a:gd name="connsiteY313" fmla="*/ 4123061 h 4454665"/>
              <a:gd name="connsiteX314" fmla="*/ 11820942 w 12192000"/>
              <a:gd name="connsiteY314" fmla="*/ 4112649 h 4454665"/>
              <a:gd name="connsiteX315" fmla="*/ 11466198 w 12192000"/>
              <a:gd name="connsiteY315" fmla="*/ 4097870 h 4454665"/>
              <a:gd name="connsiteX316" fmla="*/ 11430930 w 12192000"/>
              <a:gd name="connsiteY316" fmla="*/ 4122950 h 4454665"/>
              <a:gd name="connsiteX317" fmla="*/ 11437984 w 12192000"/>
              <a:gd name="connsiteY317" fmla="*/ 4130116 h 4454665"/>
              <a:gd name="connsiteX318" fmla="*/ 11459145 w 12192000"/>
              <a:gd name="connsiteY318" fmla="*/ 4115785 h 4454665"/>
              <a:gd name="connsiteX319" fmla="*/ 11448564 w 12192000"/>
              <a:gd name="connsiteY319" fmla="*/ 4144446 h 4454665"/>
              <a:gd name="connsiteX320" fmla="*/ 11455618 w 12192000"/>
              <a:gd name="connsiteY320" fmla="*/ 4151612 h 4454665"/>
              <a:gd name="connsiteX321" fmla="*/ 11487359 w 12192000"/>
              <a:gd name="connsiteY321" fmla="*/ 4122950 h 4454665"/>
              <a:gd name="connsiteX322" fmla="*/ 11483833 w 12192000"/>
              <a:gd name="connsiteY322" fmla="*/ 4115785 h 4454665"/>
              <a:gd name="connsiteX323" fmla="*/ 11462672 w 12192000"/>
              <a:gd name="connsiteY323" fmla="*/ 4133698 h 4454665"/>
              <a:gd name="connsiteX324" fmla="*/ 11473252 w 12192000"/>
              <a:gd name="connsiteY324" fmla="*/ 4105036 h 4454665"/>
              <a:gd name="connsiteX325" fmla="*/ 11466198 w 12192000"/>
              <a:gd name="connsiteY325" fmla="*/ 4097870 h 4454665"/>
              <a:gd name="connsiteX326" fmla="*/ 11835338 w 12192000"/>
              <a:gd name="connsiteY326" fmla="*/ 4087122 h 4454665"/>
              <a:gd name="connsiteX327" fmla="*/ 11831307 w 12192000"/>
              <a:gd name="connsiteY327" fmla="*/ 4095183 h 4454665"/>
              <a:gd name="connsiteX328" fmla="*/ 11870270 w 12192000"/>
              <a:gd name="connsiteY328" fmla="*/ 4115337 h 4454665"/>
              <a:gd name="connsiteX329" fmla="*/ 11883706 w 12192000"/>
              <a:gd name="connsiteY329" fmla="*/ 4091153 h 4454665"/>
              <a:gd name="connsiteX330" fmla="*/ 11876988 w 12192000"/>
              <a:gd name="connsiteY330" fmla="*/ 4087122 h 4454665"/>
              <a:gd name="connsiteX331" fmla="*/ 11866239 w 12192000"/>
              <a:gd name="connsiteY331" fmla="*/ 4105932 h 4454665"/>
              <a:gd name="connsiteX332" fmla="*/ 11459634 w 12192000"/>
              <a:gd name="connsiteY332" fmla="*/ 4084435 h 4454665"/>
              <a:gd name="connsiteX333" fmla="*/ 11424212 w 12192000"/>
              <a:gd name="connsiteY333" fmla="*/ 4105597 h 4454665"/>
              <a:gd name="connsiteX334" fmla="*/ 11427754 w 12192000"/>
              <a:gd name="connsiteY334" fmla="*/ 4112650 h 4454665"/>
              <a:gd name="connsiteX335" fmla="*/ 11463176 w 12192000"/>
              <a:gd name="connsiteY335" fmla="*/ 4091489 h 4454665"/>
              <a:gd name="connsiteX336" fmla="*/ 11459634 w 12192000"/>
              <a:gd name="connsiteY336" fmla="*/ 4084435 h 4454665"/>
              <a:gd name="connsiteX337" fmla="*/ 11450927 w 12192000"/>
              <a:gd name="connsiteY337" fmla="*/ 4050825 h 4454665"/>
              <a:gd name="connsiteX338" fmla="*/ 11456192 w 12192000"/>
              <a:gd name="connsiteY338" fmla="*/ 4056556 h 4454665"/>
              <a:gd name="connsiteX339" fmla="*/ 11649257 w 12192000"/>
              <a:gd name="connsiteY339" fmla="*/ 4187049 h 4454665"/>
              <a:gd name="connsiteX340" fmla="*/ 11842320 w 12192000"/>
              <a:gd name="connsiteY340" fmla="*/ 4056556 h 4454665"/>
              <a:gd name="connsiteX341" fmla="*/ 11847586 w 12192000"/>
              <a:gd name="connsiteY341" fmla="*/ 4050825 h 4454665"/>
              <a:gd name="connsiteX342" fmla="*/ 11852851 w 12192000"/>
              <a:gd name="connsiteY342" fmla="*/ 4053029 h 4454665"/>
              <a:gd name="connsiteX343" fmla="*/ 11891464 w 12192000"/>
              <a:gd name="connsiteY343" fmla="*/ 4063610 h 4454665"/>
              <a:gd name="connsiteX344" fmla="*/ 11898484 w 12192000"/>
              <a:gd name="connsiteY344" fmla="*/ 4074190 h 4454665"/>
              <a:gd name="connsiteX345" fmla="*/ 11649257 w 12192000"/>
              <a:gd name="connsiteY345" fmla="*/ 4247005 h 4454665"/>
              <a:gd name="connsiteX346" fmla="*/ 11400028 w 12192000"/>
              <a:gd name="connsiteY346" fmla="*/ 4077718 h 4454665"/>
              <a:gd name="connsiteX347" fmla="*/ 11407049 w 12192000"/>
              <a:gd name="connsiteY347" fmla="*/ 4063610 h 4454665"/>
              <a:gd name="connsiteX348" fmla="*/ 11445662 w 12192000"/>
              <a:gd name="connsiteY348" fmla="*/ 4053029 h 4454665"/>
              <a:gd name="connsiteX349" fmla="*/ 11450927 w 12192000"/>
              <a:gd name="connsiteY349" fmla="*/ 4050825 h 4454665"/>
              <a:gd name="connsiteX350" fmla="*/ 11603442 w 12192000"/>
              <a:gd name="connsiteY350" fmla="*/ 4044987 h 4454665"/>
              <a:gd name="connsiteX351" fmla="*/ 11613922 w 12192000"/>
              <a:gd name="connsiteY351" fmla="*/ 4044987 h 4454665"/>
              <a:gd name="connsiteX352" fmla="*/ 11617414 w 12192000"/>
              <a:gd name="connsiteY352" fmla="*/ 4052078 h 4454665"/>
              <a:gd name="connsiteX353" fmla="*/ 11624401 w 12192000"/>
              <a:gd name="connsiteY353" fmla="*/ 4154897 h 4454665"/>
              <a:gd name="connsiteX354" fmla="*/ 11620908 w 12192000"/>
              <a:gd name="connsiteY354" fmla="*/ 4165534 h 4454665"/>
              <a:gd name="connsiteX355" fmla="*/ 11613922 w 12192000"/>
              <a:gd name="connsiteY355" fmla="*/ 4165534 h 4454665"/>
              <a:gd name="connsiteX356" fmla="*/ 11505632 w 12192000"/>
              <a:gd name="connsiteY356" fmla="*/ 4101714 h 4454665"/>
              <a:gd name="connsiteX357" fmla="*/ 11502138 w 12192000"/>
              <a:gd name="connsiteY357" fmla="*/ 4098169 h 4454665"/>
              <a:gd name="connsiteX358" fmla="*/ 11502138 w 12192000"/>
              <a:gd name="connsiteY358" fmla="*/ 4094624 h 4454665"/>
              <a:gd name="connsiteX359" fmla="*/ 11509124 w 12192000"/>
              <a:gd name="connsiteY359" fmla="*/ 4091079 h 4454665"/>
              <a:gd name="connsiteX360" fmla="*/ 11603442 w 12192000"/>
              <a:gd name="connsiteY360" fmla="*/ 4044987 h 4454665"/>
              <a:gd name="connsiteX361" fmla="*/ 11688084 w 12192000"/>
              <a:gd name="connsiteY361" fmla="*/ 4041441 h 4454665"/>
              <a:gd name="connsiteX362" fmla="*/ 11698565 w 12192000"/>
              <a:gd name="connsiteY362" fmla="*/ 4041441 h 4454665"/>
              <a:gd name="connsiteX363" fmla="*/ 11789388 w 12192000"/>
              <a:gd name="connsiteY363" fmla="*/ 4087352 h 4454665"/>
              <a:gd name="connsiteX364" fmla="*/ 11796375 w 12192000"/>
              <a:gd name="connsiteY364" fmla="*/ 4094416 h 4454665"/>
              <a:gd name="connsiteX365" fmla="*/ 11792882 w 12192000"/>
              <a:gd name="connsiteY365" fmla="*/ 4101479 h 4454665"/>
              <a:gd name="connsiteX366" fmla="*/ 11684592 w 12192000"/>
              <a:gd name="connsiteY366" fmla="*/ 4165048 h 4454665"/>
              <a:gd name="connsiteX367" fmla="*/ 11677605 w 12192000"/>
              <a:gd name="connsiteY367" fmla="*/ 4165048 h 4454665"/>
              <a:gd name="connsiteX368" fmla="*/ 11674112 w 12192000"/>
              <a:gd name="connsiteY368" fmla="*/ 4154453 h 4454665"/>
              <a:gd name="connsiteX369" fmla="*/ 11684592 w 12192000"/>
              <a:gd name="connsiteY369" fmla="*/ 4052037 h 4454665"/>
              <a:gd name="connsiteX370" fmla="*/ 11688084 w 12192000"/>
              <a:gd name="connsiteY370" fmla="*/ 4041441 h 4454665"/>
              <a:gd name="connsiteX371" fmla="*/ 10810283 w 12192000"/>
              <a:gd name="connsiteY371" fmla="*/ 4002477 h 4454665"/>
              <a:gd name="connsiteX372" fmla="*/ 10851862 w 12192000"/>
              <a:gd name="connsiteY372" fmla="*/ 4002477 h 4454665"/>
              <a:gd name="connsiteX373" fmla="*/ 10851862 w 12192000"/>
              <a:gd name="connsiteY373" fmla="*/ 4045087 h 4454665"/>
              <a:gd name="connsiteX374" fmla="*/ 10803353 w 12192000"/>
              <a:gd name="connsiteY374" fmla="*/ 4052189 h 4454665"/>
              <a:gd name="connsiteX375" fmla="*/ 10786028 w 12192000"/>
              <a:gd name="connsiteY375" fmla="*/ 4027333 h 4454665"/>
              <a:gd name="connsiteX376" fmla="*/ 10810283 w 12192000"/>
              <a:gd name="connsiteY376" fmla="*/ 4002477 h 4454665"/>
              <a:gd name="connsiteX377" fmla="*/ 10494479 w 12192000"/>
              <a:gd name="connsiteY377" fmla="*/ 3932612 h 4454665"/>
              <a:gd name="connsiteX378" fmla="*/ 10536128 w 12192000"/>
              <a:gd name="connsiteY378" fmla="*/ 3988884 h 4454665"/>
              <a:gd name="connsiteX379" fmla="*/ 10494479 w 12192000"/>
              <a:gd name="connsiteY379" fmla="*/ 4052188 h 4454665"/>
              <a:gd name="connsiteX380" fmla="*/ 10452829 w 12192000"/>
              <a:gd name="connsiteY380" fmla="*/ 3988884 h 4454665"/>
              <a:gd name="connsiteX381" fmla="*/ 10494479 w 12192000"/>
              <a:gd name="connsiteY381" fmla="*/ 3932612 h 4454665"/>
              <a:gd name="connsiteX382" fmla="*/ 11639005 w 12192000"/>
              <a:gd name="connsiteY382" fmla="*/ 3928583 h 4454665"/>
              <a:gd name="connsiteX383" fmla="*/ 11660034 w 12192000"/>
              <a:gd name="connsiteY383" fmla="*/ 3928583 h 4454665"/>
              <a:gd name="connsiteX384" fmla="*/ 11660034 w 12192000"/>
              <a:gd name="connsiteY384" fmla="*/ 3939223 h 4454665"/>
              <a:gd name="connsiteX385" fmla="*/ 11691578 w 12192000"/>
              <a:gd name="connsiteY385" fmla="*/ 3978240 h 4454665"/>
              <a:gd name="connsiteX386" fmla="*/ 11649519 w 12192000"/>
              <a:gd name="connsiteY386" fmla="*/ 4017257 h 4454665"/>
              <a:gd name="connsiteX387" fmla="*/ 11610966 w 12192000"/>
              <a:gd name="connsiteY387" fmla="*/ 3978240 h 4454665"/>
              <a:gd name="connsiteX388" fmla="*/ 11639005 w 12192000"/>
              <a:gd name="connsiteY388" fmla="*/ 3939223 h 4454665"/>
              <a:gd name="connsiteX389" fmla="*/ 11639005 w 12192000"/>
              <a:gd name="connsiteY389" fmla="*/ 3928583 h 4454665"/>
              <a:gd name="connsiteX390" fmla="*/ 11649257 w 12192000"/>
              <a:gd name="connsiteY390" fmla="*/ 3917834 h 4454665"/>
              <a:gd name="connsiteX391" fmla="*/ 11589469 w 12192000"/>
              <a:gd name="connsiteY391" fmla="*/ 3978294 h 4454665"/>
              <a:gd name="connsiteX392" fmla="*/ 11649257 w 12192000"/>
              <a:gd name="connsiteY392" fmla="*/ 4038754 h 4454665"/>
              <a:gd name="connsiteX393" fmla="*/ 11709045 w 12192000"/>
              <a:gd name="connsiteY393" fmla="*/ 3978294 h 4454665"/>
              <a:gd name="connsiteX394" fmla="*/ 11649257 w 12192000"/>
              <a:gd name="connsiteY394" fmla="*/ 3917834 h 4454665"/>
              <a:gd name="connsiteX395" fmla="*/ 11649257 w 12192000"/>
              <a:gd name="connsiteY395" fmla="*/ 3911117 h 4454665"/>
              <a:gd name="connsiteX396" fmla="*/ 11715763 w 12192000"/>
              <a:gd name="connsiteY396" fmla="*/ 3978294 h 4454665"/>
              <a:gd name="connsiteX397" fmla="*/ 11649257 w 12192000"/>
              <a:gd name="connsiteY397" fmla="*/ 4045472 h 4454665"/>
              <a:gd name="connsiteX398" fmla="*/ 11582751 w 12192000"/>
              <a:gd name="connsiteY398" fmla="*/ 3978294 h 4454665"/>
              <a:gd name="connsiteX399" fmla="*/ 11649257 w 12192000"/>
              <a:gd name="connsiteY399" fmla="*/ 3911117 h 4454665"/>
              <a:gd name="connsiteX400" fmla="*/ 11824549 w 12192000"/>
              <a:gd name="connsiteY400" fmla="*/ 3908430 h 4454665"/>
              <a:gd name="connsiteX401" fmla="*/ 11828050 w 12192000"/>
              <a:gd name="connsiteY401" fmla="*/ 3915483 h 4454665"/>
              <a:gd name="connsiteX402" fmla="*/ 11828050 w 12192000"/>
              <a:gd name="connsiteY402" fmla="*/ 4038922 h 4454665"/>
              <a:gd name="connsiteX403" fmla="*/ 11824549 w 12192000"/>
              <a:gd name="connsiteY403" fmla="*/ 4045976 h 4454665"/>
              <a:gd name="connsiteX404" fmla="*/ 11817546 w 12192000"/>
              <a:gd name="connsiteY404" fmla="*/ 4045976 h 4454665"/>
              <a:gd name="connsiteX405" fmla="*/ 11730012 w 12192000"/>
              <a:gd name="connsiteY405" fmla="*/ 3986020 h 4454665"/>
              <a:gd name="connsiteX406" fmla="*/ 11726510 w 12192000"/>
              <a:gd name="connsiteY406" fmla="*/ 3978966 h 4454665"/>
              <a:gd name="connsiteX407" fmla="*/ 11730012 w 12192000"/>
              <a:gd name="connsiteY407" fmla="*/ 3968385 h 4454665"/>
              <a:gd name="connsiteX408" fmla="*/ 11814044 w 12192000"/>
              <a:gd name="connsiteY408" fmla="*/ 3911956 h 4454665"/>
              <a:gd name="connsiteX409" fmla="*/ 11824549 w 12192000"/>
              <a:gd name="connsiteY409" fmla="*/ 3908430 h 4454665"/>
              <a:gd name="connsiteX410" fmla="*/ 11473964 w 12192000"/>
              <a:gd name="connsiteY410" fmla="*/ 3908430 h 4454665"/>
              <a:gd name="connsiteX411" fmla="*/ 11480967 w 12192000"/>
              <a:gd name="connsiteY411" fmla="*/ 3911956 h 4454665"/>
              <a:gd name="connsiteX412" fmla="*/ 11568501 w 12192000"/>
              <a:gd name="connsiteY412" fmla="*/ 3968385 h 4454665"/>
              <a:gd name="connsiteX413" fmla="*/ 11572002 w 12192000"/>
              <a:gd name="connsiteY413" fmla="*/ 3978966 h 4454665"/>
              <a:gd name="connsiteX414" fmla="*/ 11568501 w 12192000"/>
              <a:gd name="connsiteY414" fmla="*/ 3986020 h 4454665"/>
              <a:gd name="connsiteX415" fmla="*/ 11480967 w 12192000"/>
              <a:gd name="connsiteY415" fmla="*/ 4045976 h 4454665"/>
              <a:gd name="connsiteX416" fmla="*/ 11473964 w 12192000"/>
              <a:gd name="connsiteY416" fmla="*/ 4045976 h 4454665"/>
              <a:gd name="connsiteX417" fmla="*/ 11466961 w 12192000"/>
              <a:gd name="connsiteY417" fmla="*/ 4042449 h 4454665"/>
              <a:gd name="connsiteX418" fmla="*/ 11466961 w 12192000"/>
              <a:gd name="connsiteY418" fmla="*/ 3915483 h 4454665"/>
              <a:gd name="connsiteX419" fmla="*/ 11473964 w 12192000"/>
              <a:gd name="connsiteY419" fmla="*/ 3908430 h 4454665"/>
              <a:gd name="connsiteX420" fmla="*/ 11070316 w 12192000"/>
              <a:gd name="connsiteY420" fmla="*/ 3897681 h 4454665"/>
              <a:gd name="connsiteX421" fmla="*/ 11070316 w 12192000"/>
              <a:gd name="connsiteY421" fmla="*/ 3904734 h 4454665"/>
              <a:gd name="connsiteX422" fmla="*/ 11112166 w 12192000"/>
              <a:gd name="connsiteY422" fmla="*/ 4066968 h 4454665"/>
              <a:gd name="connsiteX423" fmla="*/ 11133091 w 12192000"/>
              <a:gd name="connsiteY423" fmla="*/ 4088129 h 4454665"/>
              <a:gd name="connsiteX424" fmla="*/ 11143554 w 12192000"/>
              <a:gd name="connsiteY424" fmla="*/ 4088129 h 4454665"/>
              <a:gd name="connsiteX425" fmla="*/ 11140066 w 12192000"/>
              <a:gd name="connsiteY425" fmla="*/ 4095182 h 4454665"/>
              <a:gd name="connsiteX426" fmla="*/ 11112166 w 12192000"/>
              <a:gd name="connsiteY426" fmla="*/ 4116343 h 4454665"/>
              <a:gd name="connsiteX427" fmla="*/ 11077291 w 12192000"/>
              <a:gd name="connsiteY427" fmla="*/ 4112817 h 4454665"/>
              <a:gd name="connsiteX428" fmla="*/ 11073804 w 12192000"/>
              <a:gd name="connsiteY428" fmla="*/ 4116343 h 4454665"/>
              <a:gd name="connsiteX429" fmla="*/ 11070316 w 12192000"/>
              <a:gd name="connsiteY429" fmla="*/ 4119870 h 4454665"/>
              <a:gd name="connsiteX430" fmla="*/ 11070316 w 12192000"/>
              <a:gd name="connsiteY430" fmla="*/ 4141031 h 4454665"/>
              <a:gd name="connsiteX431" fmla="*/ 11077291 w 12192000"/>
              <a:gd name="connsiteY431" fmla="*/ 4148085 h 4454665"/>
              <a:gd name="connsiteX432" fmla="*/ 11122628 w 12192000"/>
              <a:gd name="connsiteY432" fmla="*/ 4151611 h 4454665"/>
              <a:gd name="connsiteX433" fmla="*/ 11126116 w 12192000"/>
              <a:gd name="connsiteY433" fmla="*/ 4151611 h 4454665"/>
              <a:gd name="connsiteX434" fmla="*/ 11181916 w 12192000"/>
              <a:gd name="connsiteY434" fmla="*/ 4098709 h 4454665"/>
              <a:gd name="connsiteX435" fmla="*/ 11213303 w 12192000"/>
              <a:gd name="connsiteY435" fmla="*/ 3968217 h 4454665"/>
              <a:gd name="connsiteX436" fmla="*/ 11227253 w 12192000"/>
              <a:gd name="connsiteY436" fmla="*/ 3925895 h 4454665"/>
              <a:gd name="connsiteX437" fmla="*/ 11230741 w 12192000"/>
              <a:gd name="connsiteY437" fmla="*/ 3904734 h 4454665"/>
              <a:gd name="connsiteX438" fmla="*/ 11230741 w 12192000"/>
              <a:gd name="connsiteY438" fmla="*/ 3897681 h 4454665"/>
              <a:gd name="connsiteX439" fmla="*/ 11223766 w 12192000"/>
              <a:gd name="connsiteY439" fmla="*/ 3897681 h 4454665"/>
              <a:gd name="connsiteX440" fmla="*/ 11195866 w 12192000"/>
              <a:gd name="connsiteY440" fmla="*/ 3897681 h 4454665"/>
              <a:gd name="connsiteX441" fmla="*/ 11188891 w 12192000"/>
              <a:gd name="connsiteY441" fmla="*/ 3901207 h 4454665"/>
              <a:gd name="connsiteX442" fmla="*/ 11150528 w 12192000"/>
              <a:gd name="connsiteY442" fmla="*/ 4045807 h 4454665"/>
              <a:gd name="connsiteX443" fmla="*/ 11147041 w 12192000"/>
              <a:gd name="connsiteY443" fmla="*/ 4045807 h 4454665"/>
              <a:gd name="connsiteX444" fmla="*/ 11112166 w 12192000"/>
              <a:gd name="connsiteY444" fmla="*/ 3901207 h 4454665"/>
              <a:gd name="connsiteX445" fmla="*/ 11105191 w 12192000"/>
              <a:gd name="connsiteY445" fmla="*/ 3897681 h 4454665"/>
              <a:gd name="connsiteX446" fmla="*/ 11077291 w 12192000"/>
              <a:gd name="connsiteY446" fmla="*/ 3897681 h 4454665"/>
              <a:gd name="connsiteX447" fmla="*/ 11070316 w 12192000"/>
              <a:gd name="connsiteY447" fmla="*/ 3897681 h 4454665"/>
              <a:gd name="connsiteX448" fmla="*/ 11038289 w 12192000"/>
              <a:gd name="connsiteY448" fmla="*/ 3893650 h 4454665"/>
              <a:gd name="connsiteX449" fmla="*/ 10985474 w 12192000"/>
              <a:gd name="connsiteY449" fmla="*/ 3914756 h 4454665"/>
              <a:gd name="connsiteX450" fmla="*/ 10985474 w 12192000"/>
              <a:gd name="connsiteY450" fmla="*/ 3904203 h 4454665"/>
              <a:gd name="connsiteX451" fmla="*/ 10978433 w 12192000"/>
              <a:gd name="connsiteY451" fmla="*/ 3897168 h 4454665"/>
              <a:gd name="connsiteX452" fmla="*/ 10950264 w 12192000"/>
              <a:gd name="connsiteY452" fmla="*/ 3897168 h 4454665"/>
              <a:gd name="connsiteX453" fmla="*/ 10943222 w 12192000"/>
              <a:gd name="connsiteY453" fmla="*/ 3904203 h 4454665"/>
              <a:gd name="connsiteX454" fmla="*/ 10943222 w 12192000"/>
              <a:gd name="connsiteY454" fmla="*/ 4080086 h 4454665"/>
              <a:gd name="connsiteX455" fmla="*/ 10950264 w 12192000"/>
              <a:gd name="connsiteY455" fmla="*/ 4087121 h 4454665"/>
              <a:gd name="connsiteX456" fmla="*/ 10978433 w 12192000"/>
              <a:gd name="connsiteY456" fmla="*/ 4087121 h 4454665"/>
              <a:gd name="connsiteX457" fmla="*/ 10985474 w 12192000"/>
              <a:gd name="connsiteY457" fmla="*/ 4080086 h 4454665"/>
              <a:gd name="connsiteX458" fmla="*/ 10985474 w 12192000"/>
              <a:gd name="connsiteY458" fmla="*/ 3956968 h 4454665"/>
              <a:gd name="connsiteX459" fmla="*/ 11038289 w 12192000"/>
              <a:gd name="connsiteY459" fmla="*/ 3935862 h 4454665"/>
              <a:gd name="connsiteX460" fmla="*/ 11045332 w 12192000"/>
              <a:gd name="connsiteY460" fmla="*/ 3928827 h 4454665"/>
              <a:gd name="connsiteX461" fmla="*/ 11045332 w 12192000"/>
              <a:gd name="connsiteY461" fmla="*/ 3900686 h 4454665"/>
              <a:gd name="connsiteX462" fmla="*/ 11041811 w 12192000"/>
              <a:gd name="connsiteY462" fmla="*/ 3897168 h 4454665"/>
              <a:gd name="connsiteX463" fmla="*/ 11038289 w 12192000"/>
              <a:gd name="connsiteY463" fmla="*/ 3893650 h 4454665"/>
              <a:gd name="connsiteX464" fmla="*/ 10831647 w 12192000"/>
              <a:gd name="connsiteY464" fmla="*/ 3889619 h 4454665"/>
              <a:gd name="connsiteX465" fmla="*/ 10761417 w 12192000"/>
              <a:gd name="connsiteY465" fmla="*/ 3896690 h 4454665"/>
              <a:gd name="connsiteX466" fmla="*/ 10754394 w 12192000"/>
              <a:gd name="connsiteY466" fmla="*/ 3903762 h 4454665"/>
              <a:gd name="connsiteX467" fmla="*/ 10754394 w 12192000"/>
              <a:gd name="connsiteY467" fmla="*/ 3928511 h 4454665"/>
              <a:gd name="connsiteX468" fmla="*/ 10757905 w 12192000"/>
              <a:gd name="connsiteY468" fmla="*/ 3935583 h 4454665"/>
              <a:gd name="connsiteX469" fmla="*/ 10761417 w 12192000"/>
              <a:gd name="connsiteY469" fmla="*/ 3935583 h 4454665"/>
              <a:gd name="connsiteX470" fmla="*/ 10828136 w 12192000"/>
              <a:gd name="connsiteY470" fmla="*/ 3932047 h 4454665"/>
              <a:gd name="connsiteX471" fmla="*/ 10852717 w 12192000"/>
              <a:gd name="connsiteY471" fmla="*/ 3956797 h 4454665"/>
              <a:gd name="connsiteX472" fmla="*/ 10852717 w 12192000"/>
              <a:gd name="connsiteY472" fmla="*/ 3967404 h 4454665"/>
              <a:gd name="connsiteX473" fmla="*/ 10803555 w 12192000"/>
              <a:gd name="connsiteY473" fmla="*/ 3970940 h 4454665"/>
              <a:gd name="connsiteX474" fmla="*/ 10740347 w 12192000"/>
              <a:gd name="connsiteY474" fmla="*/ 4031045 h 4454665"/>
              <a:gd name="connsiteX475" fmla="*/ 10796532 w 12192000"/>
              <a:gd name="connsiteY475" fmla="*/ 4091151 h 4454665"/>
              <a:gd name="connsiteX476" fmla="*/ 10859740 w 12192000"/>
              <a:gd name="connsiteY476" fmla="*/ 4077008 h 4454665"/>
              <a:gd name="connsiteX477" fmla="*/ 10887833 w 12192000"/>
              <a:gd name="connsiteY477" fmla="*/ 4091151 h 4454665"/>
              <a:gd name="connsiteX478" fmla="*/ 10894855 w 12192000"/>
              <a:gd name="connsiteY478" fmla="*/ 4087615 h 4454665"/>
              <a:gd name="connsiteX479" fmla="*/ 10894855 w 12192000"/>
              <a:gd name="connsiteY479" fmla="*/ 4084080 h 4454665"/>
              <a:gd name="connsiteX480" fmla="*/ 10894855 w 12192000"/>
              <a:gd name="connsiteY480" fmla="*/ 3956797 h 4454665"/>
              <a:gd name="connsiteX481" fmla="*/ 10831647 w 12192000"/>
              <a:gd name="connsiteY481" fmla="*/ 3889619 h 4454665"/>
              <a:gd name="connsiteX482" fmla="*/ 10495822 w 12192000"/>
              <a:gd name="connsiteY482" fmla="*/ 3889618 h 4454665"/>
              <a:gd name="connsiteX483" fmla="*/ 10409835 w 12192000"/>
              <a:gd name="connsiteY483" fmla="*/ 3990385 h 4454665"/>
              <a:gd name="connsiteX484" fmla="*/ 10495822 w 12192000"/>
              <a:gd name="connsiteY484" fmla="*/ 4091151 h 4454665"/>
              <a:gd name="connsiteX485" fmla="*/ 10581809 w 12192000"/>
              <a:gd name="connsiteY485" fmla="*/ 3990385 h 4454665"/>
              <a:gd name="connsiteX486" fmla="*/ 10495822 w 12192000"/>
              <a:gd name="connsiteY486" fmla="*/ 3889618 h 4454665"/>
              <a:gd name="connsiteX487" fmla="*/ 10241892 w 12192000"/>
              <a:gd name="connsiteY487" fmla="*/ 3865435 h 4454665"/>
              <a:gd name="connsiteX488" fmla="*/ 10273241 w 12192000"/>
              <a:gd name="connsiteY488" fmla="*/ 3865435 h 4454665"/>
              <a:gd name="connsiteX489" fmla="*/ 10290657 w 12192000"/>
              <a:gd name="connsiteY489" fmla="*/ 3865435 h 4454665"/>
              <a:gd name="connsiteX490" fmla="*/ 10335940 w 12192000"/>
              <a:gd name="connsiteY490" fmla="*/ 3904399 h 4454665"/>
              <a:gd name="connsiteX491" fmla="*/ 10287174 w 12192000"/>
              <a:gd name="connsiteY491" fmla="*/ 3943361 h 4454665"/>
              <a:gd name="connsiteX492" fmla="*/ 10241892 w 12192000"/>
              <a:gd name="connsiteY492" fmla="*/ 3943361 h 4454665"/>
              <a:gd name="connsiteX493" fmla="*/ 10241892 w 12192000"/>
              <a:gd name="connsiteY493" fmla="*/ 3865435 h 4454665"/>
              <a:gd name="connsiteX494" fmla="*/ 10659063 w 12192000"/>
              <a:gd name="connsiteY494" fmla="*/ 3852000 h 4454665"/>
              <a:gd name="connsiteX495" fmla="*/ 10627410 w 12192000"/>
              <a:gd name="connsiteY495" fmla="*/ 3859034 h 4454665"/>
              <a:gd name="connsiteX496" fmla="*/ 10623893 w 12192000"/>
              <a:gd name="connsiteY496" fmla="*/ 3866068 h 4454665"/>
              <a:gd name="connsiteX497" fmla="*/ 10623893 w 12192000"/>
              <a:gd name="connsiteY497" fmla="*/ 3897720 h 4454665"/>
              <a:gd name="connsiteX498" fmla="*/ 10606308 w 12192000"/>
              <a:gd name="connsiteY498" fmla="*/ 3897720 h 4454665"/>
              <a:gd name="connsiteX499" fmla="*/ 10599275 w 12192000"/>
              <a:gd name="connsiteY499" fmla="*/ 3904754 h 4454665"/>
              <a:gd name="connsiteX500" fmla="*/ 10599275 w 12192000"/>
              <a:gd name="connsiteY500" fmla="*/ 3929372 h 4454665"/>
              <a:gd name="connsiteX501" fmla="*/ 10606308 w 12192000"/>
              <a:gd name="connsiteY501" fmla="*/ 3936406 h 4454665"/>
              <a:gd name="connsiteX502" fmla="*/ 10623893 w 12192000"/>
              <a:gd name="connsiteY502" fmla="*/ 3936406 h 4454665"/>
              <a:gd name="connsiteX503" fmla="*/ 10623893 w 12192000"/>
              <a:gd name="connsiteY503" fmla="*/ 4020813 h 4454665"/>
              <a:gd name="connsiteX504" fmla="*/ 10680164 w 12192000"/>
              <a:gd name="connsiteY504" fmla="*/ 4091151 h 4454665"/>
              <a:gd name="connsiteX505" fmla="*/ 10711817 w 12192000"/>
              <a:gd name="connsiteY505" fmla="*/ 4087635 h 4454665"/>
              <a:gd name="connsiteX506" fmla="*/ 10718851 w 12192000"/>
              <a:gd name="connsiteY506" fmla="*/ 4080600 h 4454665"/>
              <a:gd name="connsiteX507" fmla="*/ 10718851 w 12192000"/>
              <a:gd name="connsiteY507" fmla="*/ 4055982 h 4454665"/>
              <a:gd name="connsiteX508" fmla="*/ 10711817 w 12192000"/>
              <a:gd name="connsiteY508" fmla="*/ 4048948 h 4454665"/>
              <a:gd name="connsiteX509" fmla="*/ 10687198 w 12192000"/>
              <a:gd name="connsiteY509" fmla="*/ 4048948 h 4454665"/>
              <a:gd name="connsiteX510" fmla="*/ 10666096 w 12192000"/>
              <a:gd name="connsiteY510" fmla="*/ 4013779 h 4454665"/>
              <a:gd name="connsiteX511" fmla="*/ 10666096 w 12192000"/>
              <a:gd name="connsiteY511" fmla="*/ 3936406 h 4454665"/>
              <a:gd name="connsiteX512" fmla="*/ 10711817 w 12192000"/>
              <a:gd name="connsiteY512" fmla="*/ 3936406 h 4454665"/>
              <a:gd name="connsiteX513" fmla="*/ 10718851 w 12192000"/>
              <a:gd name="connsiteY513" fmla="*/ 3929372 h 4454665"/>
              <a:gd name="connsiteX514" fmla="*/ 10718851 w 12192000"/>
              <a:gd name="connsiteY514" fmla="*/ 3904754 h 4454665"/>
              <a:gd name="connsiteX515" fmla="*/ 10711817 w 12192000"/>
              <a:gd name="connsiteY515" fmla="*/ 3897720 h 4454665"/>
              <a:gd name="connsiteX516" fmla="*/ 10666096 w 12192000"/>
              <a:gd name="connsiteY516" fmla="*/ 3897720 h 4454665"/>
              <a:gd name="connsiteX517" fmla="*/ 10666096 w 12192000"/>
              <a:gd name="connsiteY517" fmla="*/ 3859034 h 4454665"/>
              <a:gd name="connsiteX518" fmla="*/ 10662580 w 12192000"/>
              <a:gd name="connsiteY518" fmla="*/ 3852000 h 4454665"/>
              <a:gd name="connsiteX519" fmla="*/ 10659063 w 12192000"/>
              <a:gd name="connsiteY519" fmla="*/ 3852000 h 4454665"/>
              <a:gd name="connsiteX520" fmla="*/ 10283668 w 12192000"/>
              <a:gd name="connsiteY520" fmla="*/ 3823786 h 4454665"/>
              <a:gd name="connsiteX521" fmla="*/ 10203208 w 12192000"/>
              <a:gd name="connsiteY521" fmla="*/ 3827297 h 4454665"/>
              <a:gd name="connsiteX522" fmla="*/ 10196211 w 12192000"/>
              <a:gd name="connsiteY522" fmla="*/ 3834319 h 4454665"/>
              <a:gd name="connsiteX523" fmla="*/ 10196211 w 12192000"/>
              <a:gd name="connsiteY523" fmla="*/ 4080099 h 4454665"/>
              <a:gd name="connsiteX524" fmla="*/ 10203208 w 12192000"/>
              <a:gd name="connsiteY524" fmla="*/ 4087121 h 4454665"/>
              <a:gd name="connsiteX525" fmla="*/ 10234693 w 12192000"/>
              <a:gd name="connsiteY525" fmla="*/ 4087121 h 4454665"/>
              <a:gd name="connsiteX526" fmla="*/ 10241689 w 12192000"/>
              <a:gd name="connsiteY526" fmla="*/ 4080099 h 4454665"/>
              <a:gd name="connsiteX527" fmla="*/ 10241689 w 12192000"/>
              <a:gd name="connsiteY527" fmla="*/ 3981787 h 4454665"/>
              <a:gd name="connsiteX528" fmla="*/ 10290665 w 12192000"/>
              <a:gd name="connsiteY528" fmla="*/ 3985298 h 4454665"/>
              <a:gd name="connsiteX529" fmla="*/ 10336143 w 12192000"/>
              <a:gd name="connsiteY529" fmla="*/ 4083610 h 4454665"/>
              <a:gd name="connsiteX530" fmla="*/ 10343139 w 12192000"/>
              <a:gd name="connsiteY530" fmla="*/ 4087121 h 4454665"/>
              <a:gd name="connsiteX531" fmla="*/ 10374624 w 12192000"/>
              <a:gd name="connsiteY531" fmla="*/ 4087121 h 4454665"/>
              <a:gd name="connsiteX532" fmla="*/ 10381620 w 12192000"/>
              <a:gd name="connsiteY532" fmla="*/ 4083610 h 4454665"/>
              <a:gd name="connsiteX533" fmla="*/ 10381620 w 12192000"/>
              <a:gd name="connsiteY533" fmla="*/ 4076588 h 4454665"/>
              <a:gd name="connsiteX534" fmla="*/ 10336143 w 12192000"/>
              <a:gd name="connsiteY534" fmla="*/ 3971254 h 4454665"/>
              <a:gd name="connsiteX535" fmla="*/ 10381620 w 12192000"/>
              <a:gd name="connsiteY535" fmla="*/ 3904542 h 4454665"/>
              <a:gd name="connsiteX536" fmla="*/ 10290665 w 12192000"/>
              <a:gd name="connsiteY536" fmla="*/ 3823786 h 4454665"/>
              <a:gd name="connsiteX537" fmla="*/ 10283668 w 12192000"/>
              <a:gd name="connsiteY537" fmla="*/ 3823786 h 4454665"/>
              <a:gd name="connsiteX538" fmla="*/ 11839186 w 12192000"/>
              <a:gd name="connsiteY538" fmla="*/ 3792864 h 4454665"/>
              <a:gd name="connsiteX539" fmla="*/ 11845722 w 12192000"/>
              <a:gd name="connsiteY539" fmla="*/ 3798595 h 4454665"/>
              <a:gd name="connsiteX540" fmla="*/ 11908470 w 12192000"/>
              <a:gd name="connsiteY540" fmla="*/ 4038419 h 4454665"/>
              <a:gd name="connsiteX541" fmla="*/ 11898012 w 12192000"/>
              <a:gd name="connsiteY541" fmla="*/ 4041946 h 4454665"/>
              <a:gd name="connsiteX542" fmla="*/ 11859666 w 12192000"/>
              <a:gd name="connsiteY542" fmla="*/ 4031365 h 4454665"/>
              <a:gd name="connsiteX543" fmla="*/ 11852694 w 12192000"/>
              <a:gd name="connsiteY543" fmla="*/ 4020785 h 4454665"/>
              <a:gd name="connsiteX544" fmla="*/ 11807377 w 12192000"/>
              <a:gd name="connsiteY544" fmla="*/ 3840917 h 4454665"/>
              <a:gd name="connsiteX545" fmla="*/ 11807377 w 12192000"/>
              <a:gd name="connsiteY545" fmla="*/ 3826810 h 4454665"/>
              <a:gd name="connsiteX546" fmla="*/ 11835264 w 12192000"/>
              <a:gd name="connsiteY546" fmla="*/ 3795068 h 4454665"/>
              <a:gd name="connsiteX547" fmla="*/ 11839186 w 12192000"/>
              <a:gd name="connsiteY547" fmla="*/ 3792864 h 4454665"/>
              <a:gd name="connsiteX548" fmla="*/ 11458923 w 12192000"/>
              <a:gd name="connsiteY548" fmla="*/ 3792864 h 4454665"/>
              <a:gd name="connsiteX549" fmla="*/ 11462885 w 12192000"/>
              <a:gd name="connsiteY549" fmla="*/ 3795068 h 4454665"/>
              <a:gd name="connsiteX550" fmla="*/ 11494585 w 12192000"/>
              <a:gd name="connsiteY550" fmla="*/ 3826810 h 4454665"/>
              <a:gd name="connsiteX551" fmla="*/ 11491063 w 12192000"/>
              <a:gd name="connsiteY551" fmla="*/ 3840917 h 4454665"/>
              <a:gd name="connsiteX552" fmla="*/ 11445274 w 12192000"/>
              <a:gd name="connsiteY552" fmla="*/ 4020785 h 4454665"/>
              <a:gd name="connsiteX553" fmla="*/ 11438229 w 12192000"/>
              <a:gd name="connsiteY553" fmla="*/ 4031365 h 4454665"/>
              <a:gd name="connsiteX554" fmla="*/ 11399484 w 12192000"/>
              <a:gd name="connsiteY554" fmla="*/ 4041946 h 4454665"/>
              <a:gd name="connsiteX555" fmla="*/ 11388917 w 12192000"/>
              <a:gd name="connsiteY555" fmla="*/ 4038419 h 4454665"/>
              <a:gd name="connsiteX556" fmla="*/ 11452318 w 12192000"/>
              <a:gd name="connsiteY556" fmla="*/ 3798595 h 4454665"/>
              <a:gd name="connsiteX557" fmla="*/ 11458923 w 12192000"/>
              <a:gd name="connsiteY557" fmla="*/ 3792864 h 4454665"/>
              <a:gd name="connsiteX558" fmla="*/ 11677605 w 12192000"/>
              <a:gd name="connsiteY558" fmla="*/ 3787510 h 4454665"/>
              <a:gd name="connsiteX559" fmla="*/ 11684592 w 12192000"/>
              <a:gd name="connsiteY559" fmla="*/ 3787510 h 4454665"/>
              <a:gd name="connsiteX560" fmla="*/ 11792882 w 12192000"/>
              <a:gd name="connsiteY560" fmla="*/ 3851079 h 4454665"/>
              <a:gd name="connsiteX561" fmla="*/ 11796375 w 12192000"/>
              <a:gd name="connsiteY561" fmla="*/ 3858143 h 4454665"/>
              <a:gd name="connsiteX562" fmla="*/ 11789388 w 12192000"/>
              <a:gd name="connsiteY562" fmla="*/ 3865206 h 4454665"/>
              <a:gd name="connsiteX563" fmla="*/ 11698565 w 12192000"/>
              <a:gd name="connsiteY563" fmla="*/ 3911117 h 4454665"/>
              <a:gd name="connsiteX564" fmla="*/ 11688084 w 12192000"/>
              <a:gd name="connsiteY564" fmla="*/ 3911117 h 4454665"/>
              <a:gd name="connsiteX565" fmla="*/ 11681098 w 12192000"/>
              <a:gd name="connsiteY565" fmla="*/ 3900522 h 4454665"/>
              <a:gd name="connsiteX566" fmla="*/ 11674112 w 12192000"/>
              <a:gd name="connsiteY566" fmla="*/ 3798106 h 4454665"/>
              <a:gd name="connsiteX567" fmla="*/ 11677605 w 12192000"/>
              <a:gd name="connsiteY567" fmla="*/ 3787510 h 4454665"/>
              <a:gd name="connsiteX568" fmla="*/ 11613922 w 12192000"/>
              <a:gd name="connsiteY568" fmla="*/ 3787510 h 4454665"/>
              <a:gd name="connsiteX569" fmla="*/ 11620908 w 12192000"/>
              <a:gd name="connsiteY569" fmla="*/ 3787510 h 4454665"/>
              <a:gd name="connsiteX570" fmla="*/ 11624401 w 12192000"/>
              <a:gd name="connsiteY570" fmla="*/ 3798106 h 4454665"/>
              <a:gd name="connsiteX571" fmla="*/ 11613922 w 12192000"/>
              <a:gd name="connsiteY571" fmla="*/ 3904053 h 4454665"/>
              <a:gd name="connsiteX572" fmla="*/ 11610428 w 12192000"/>
              <a:gd name="connsiteY572" fmla="*/ 3911117 h 4454665"/>
              <a:gd name="connsiteX573" fmla="*/ 11599949 w 12192000"/>
              <a:gd name="connsiteY573" fmla="*/ 3911117 h 4454665"/>
              <a:gd name="connsiteX574" fmla="*/ 11509124 w 12192000"/>
              <a:gd name="connsiteY574" fmla="*/ 3865206 h 4454665"/>
              <a:gd name="connsiteX575" fmla="*/ 11502138 w 12192000"/>
              <a:gd name="connsiteY575" fmla="*/ 3858143 h 4454665"/>
              <a:gd name="connsiteX576" fmla="*/ 11505632 w 12192000"/>
              <a:gd name="connsiteY576" fmla="*/ 3851079 h 4454665"/>
              <a:gd name="connsiteX577" fmla="*/ 11613922 w 12192000"/>
              <a:gd name="connsiteY577" fmla="*/ 3787510 h 4454665"/>
              <a:gd name="connsiteX578" fmla="*/ 11532772 w 12192000"/>
              <a:gd name="connsiteY578" fmla="*/ 3752578 h 4454665"/>
              <a:gd name="connsiteX579" fmla="*/ 11539758 w 12192000"/>
              <a:gd name="connsiteY579" fmla="*/ 3759968 h 4454665"/>
              <a:gd name="connsiteX580" fmla="*/ 11536265 w 12192000"/>
              <a:gd name="connsiteY580" fmla="*/ 3763663 h 4454665"/>
              <a:gd name="connsiteX581" fmla="*/ 11529278 w 12192000"/>
              <a:gd name="connsiteY581" fmla="*/ 3767358 h 4454665"/>
              <a:gd name="connsiteX582" fmla="*/ 11525785 w 12192000"/>
              <a:gd name="connsiteY582" fmla="*/ 3759968 h 4454665"/>
              <a:gd name="connsiteX583" fmla="*/ 11522292 w 12192000"/>
              <a:gd name="connsiteY583" fmla="*/ 3759968 h 4454665"/>
              <a:gd name="connsiteX584" fmla="*/ 11532772 w 12192000"/>
              <a:gd name="connsiteY584" fmla="*/ 3752578 h 4454665"/>
              <a:gd name="connsiteX585" fmla="*/ 11529297 w 12192000"/>
              <a:gd name="connsiteY585" fmla="*/ 3745381 h 4454665"/>
              <a:gd name="connsiteX586" fmla="*/ 11511543 w 12192000"/>
              <a:gd name="connsiteY586" fmla="*/ 3756033 h 4454665"/>
              <a:gd name="connsiteX587" fmla="*/ 11515094 w 12192000"/>
              <a:gd name="connsiteY587" fmla="*/ 3759584 h 4454665"/>
              <a:gd name="connsiteX588" fmla="*/ 11532848 w 12192000"/>
              <a:gd name="connsiteY588" fmla="*/ 3791542 h 4454665"/>
              <a:gd name="connsiteX589" fmla="*/ 11539950 w 12192000"/>
              <a:gd name="connsiteY589" fmla="*/ 3787990 h 4454665"/>
              <a:gd name="connsiteX590" fmla="*/ 11532848 w 12192000"/>
              <a:gd name="connsiteY590" fmla="*/ 3773787 h 4454665"/>
              <a:gd name="connsiteX591" fmla="*/ 11539950 w 12192000"/>
              <a:gd name="connsiteY591" fmla="*/ 3770237 h 4454665"/>
              <a:gd name="connsiteX592" fmla="*/ 11554153 w 12192000"/>
              <a:gd name="connsiteY592" fmla="*/ 3780889 h 4454665"/>
              <a:gd name="connsiteX593" fmla="*/ 11561255 w 12192000"/>
              <a:gd name="connsiteY593" fmla="*/ 3777338 h 4454665"/>
              <a:gd name="connsiteX594" fmla="*/ 11547052 w 12192000"/>
              <a:gd name="connsiteY594" fmla="*/ 3763135 h 4454665"/>
              <a:gd name="connsiteX595" fmla="*/ 11547052 w 12192000"/>
              <a:gd name="connsiteY595" fmla="*/ 3759584 h 4454665"/>
              <a:gd name="connsiteX596" fmla="*/ 11529297 w 12192000"/>
              <a:gd name="connsiteY596" fmla="*/ 3745381 h 4454665"/>
              <a:gd name="connsiteX597" fmla="*/ 11750205 w 12192000"/>
              <a:gd name="connsiteY597" fmla="*/ 3739143 h 4454665"/>
              <a:gd name="connsiteX598" fmla="*/ 11753748 w 12192000"/>
              <a:gd name="connsiteY598" fmla="*/ 3763327 h 4454665"/>
              <a:gd name="connsiteX599" fmla="*/ 11746663 w 12192000"/>
              <a:gd name="connsiteY599" fmla="*/ 3780601 h 4454665"/>
              <a:gd name="connsiteX600" fmla="*/ 11753748 w 12192000"/>
              <a:gd name="connsiteY600" fmla="*/ 3787510 h 4454665"/>
              <a:gd name="connsiteX601" fmla="*/ 11760832 w 12192000"/>
              <a:gd name="connsiteY601" fmla="*/ 3770236 h 4454665"/>
              <a:gd name="connsiteX602" fmla="*/ 11785626 w 12192000"/>
              <a:gd name="connsiteY602" fmla="*/ 3756417 h 4454665"/>
              <a:gd name="connsiteX603" fmla="*/ 11778543 w 12192000"/>
              <a:gd name="connsiteY603" fmla="*/ 3752962 h 4454665"/>
              <a:gd name="connsiteX604" fmla="*/ 11760832 w 12192000"/>
              <a:gd name="connsiteY604" fmla="*/ 3759872 h 4454665"/>
              <a:gd name="connsiteX605" fmla="*/ 11757290 w 12192000"/>
              <a:gd name="connsiteY605" fmla="*/ 3742597 h 4454665"/>
              <a:gd name="connsiteX606" fmla="*/ 11750205 w 12192000"/>
              <a:gd name="connsiteY606" fmla="*/ 3739143 h 4454665"/>
              <a:gd name="connsiteX607" fmla="*/ 11715224 w 12192000"/>
              <a:gd name="connsiteY607" fmla="*/ 3735113 h 4454665"/>
              <a:gd name="connsiteX608" fmla="*/ 11725705 w 12192000"/>
              <a:gd name="connsiteY608" fmla="*/ 3738472 h 4454665"/>
              <a:gd name="connsiteX609" fmla="*/ 11729197 w 12192000"/>
              <a:gd name="connsiteY609" fmla="*/ 3741831 h 4454665"/>
              <a:gd name="connsiteX610" fmla="*/ 11722211 w 12192000"/>
              <a:gd name="connsiteY610" fmla="*/ 3748548 h 4454665"/>
              <a:gd name="connsiteX611" fmla="*/ 11711731 w 12192000"/>
              <a:gd name="connsiteY611" fmla="*/ 3745189 h 4454665"/>
              <a:gd name="connsiteX612" fmla="*/ 11711731 w 12192000"/>
              <a:gd name="connsiteY612" fmla="*/ 3741831 h 4454665"/>
              <a:gd name="connsiteX613" fmla="*/ 11715224 w 12192000"/>
              <a:gd name="connsiteY613" fmla="*/ 3735113 h 4454665"/>
              <a:gd name="connsiteX614" fmla="*/ 11582079 w 12192000"/>
              <a:gd name="connsiteY614" fmla="*/ 3734608 h 4454665"/>
              <a:gd name="connsiteX615" fmla="*/ 11596187 w 12192000"/>
              <a:gd name="connsiteY615" fmla="*/ 3745189 h 4454665"/>
              <a:gd name="connsiteX616" fmla="*/ 11582079 w 12192000"/>
              <a:gd name="connsiteY616" fmla="*/ 3759296 h 4454665"/>
              <a:gd name="connsiteX617" fmla="*/ 11567972 w 12192000"/>
              <a:gd name="connsiteY617" fmla="*/ 3748716 h 4454665"/>
              <a:gd name="connsiteX618" fmla="*/ 11567972 w 12192000"/>
              <a:gd name="connsiteY618" fmla="*/ 3745189 h 4454665"/>
              <a:gd name="connsiteX619" fmla="*/ 11582079 w 12192000"/>
              <a:gd name="connsiteY619" fmla="*/ 3734608 h 4454665"/>
              <a:gd name="connsiteX620" fmla="*/ 11670081 w 12192000"/>
              <a:gd name="connsiteY620" fmla="*/ 3728394 h 4454665"/>
              <a:gd name="connsiteX621" fmla="*/ 11673440 w 12192000"/>
              <a:gd name="connsiteY621" fmla="*/ 3738874 h 4454665"/>
              <a:gd name="connsiteX622" fmla="*/ 11676799 w 12192000"/>
              <a:gd name="connsiteY622" fmla="*/ 3745861 h 4454665"/>
              <a:gd name="connsiteX623" fmla="*/ 11663363 w 12192000"/>
              <a:gd name="connsiteY623" fmla="*/ 3745861 h 4454665"/>
              <a:gd name="connsiteX624" fmla="*/ 11666722 w 12192000"/>
              <a:gd name="connsiteY624" fmla="*/ 3738874 h 4454665"/>
              <a:gd name="connsiteX625" fmla="*/ 11670081 w 12192000"/>
              <a:gd name="connsiteY625" fmla="*/ 3728394 h 4454665"/>
              <a:gd name="connsiteX626" fmla="*/ 11578609 w 12192000"/>
              <a:gd name="connsiteY626" fmla="*/ 3727878 h 4454665"/>
              <a:gd name="connsiteX627" fmla="*/ 11561254 w 12192000"/>
              <a:gd name="connsiteY627" fmla="*/ 3745448 h 4454665"/>
              <a:gd name="connsiteX628" fmla="*/ 11561254 w 12192000"/>
              <a:gd name="connsiteY628" fmla="*/ 3748961 h 4454665"/>
              <a:gd name="connsiteX629" fmla="*/ 11582079 w 12192000"/>
              <a:gd name="connsiteY629" fmla="*/ 3766531 h 4454665"/>
              <a:gd name="connsiteX630" fmla="*/ 11602904 w 12192000"/>
              <a:gd name="connsiteY630" fmla="*/ 3745448 h 4454665"/>
              <a:gd name="connsiteX631" fmla="*/ 11578609 w 12192000"/>
              <a:gd name="connsiteY631" fmla="*/ 3727878 h 4454665"/>
              <a:gd name="connsiteX632" fmla="*/ 11708922 w 12192000"/>
              <a:gd name="connsiteY632" fmla="*/ 3724364 h 4454665"/>
              <a:gd name="connsiteX633" fmla="*/ 11705380 w 12192000"/>
              <a:gd name="connsiteY633" fmla="*/ 3742118 h 4454665"/>
              <a:gd name="connsiteX634" fmla="*/ 11698296 w 12192000"/>
              <a:gd name="connsiteY634" fmla="*/ 3763423 h 4454665"/>
              <a:gd name="connsiteX635" fmla="*/ 11708922 w 12192000"/>
              <a:gd name="connsiteY635" fmla="*/ 3766974 h 4454665"/>
              <a:gd name="connsiteX636" fmla="*/ 11712464 w 12192000"/>
              <a:gd name="connsiteY636" fmla="*/ 3752771 h 4454665"/>
              <a:gd name="connsiteX637" fmla="*/ 11719548 w 12192000"/>
              <a:gd name="connsiteY637" fmla="*/ 3752771 h 4454665"/>
              <a:gd name="connsiteX638" fmla="*/ 11723090 w 12192000"/>
              <a:gd name="connsiteY638" fmla="*/ 3770525 h 4454665"/>
              <a:gd name="connsiteX639" fmla="*/ 11730175 w 12192000"/>
              <a:gd name="connsiteY639" fmla="*/ 3774076 h 4454665"/>
              <a:gd name="connsiteX640" fmla="*/ 11726632 w 12192000"/>
              <a:gd name="connsiteY640" fmla="*/ 3756322 h 4454665"/>
              <a:gd name="connsiteX641" fmla="*/ 11737259 w 12192000"/>
              <a:gd name="connsiteY641" fmla="*/ 3742118 h 4454665"/>
              <a:gd name="connsiteX642" fmla="*/ 11730175 w 12192000"/>
              <a:gd name="connsiteY642" fmla="*/ 3731466 h 4454665"/>
              <a:gd name="connsiteX643" fmla="*/ 11708922 w 12192000"/>
              <a:gd name="connsiteY643" fmla="*/ 3724364 h 4454665"/>
              <a:gd name="connsiteX644" fmla="*/ 11666295 w 12192000"/>
              <a:gd name="connsiteY644" fmla="*/ 3717646 h 4454665"/>
              <a:gd name="connsiteX645" fmla="*/ 11659211 w 12192000"/>
              <a:gd name="connsiteY645" fmla="*/ 3738730 h 4454665"/>
              <a:gd name="connsiteX646" fmla="*/ 11648585 w 12192000"/>
              <a:gd name="connsiteY646" fmla="*/ 3759813 h 4454665"/>
              <a:gd name="connsiteX647" fmla="*/ 11655669 w 12192000"/>
              <a:gd name="connsiteY647" fmla="*/ 3759813 h 4454665"/>
              <a:gd name="connsiteX648" fmla="*/ 11659211 w 12192000"/>
              <a:gd name="connsiteY648" fmla="*/ 3752785 h 4454665"/>
              <a:gd name="connsiteX649" fmla="*/ 11676922 w 12192000"/>
              <a:gd name="connsiteY649" fmla="*/ 3752785 h 4454665"/>
              <a:gd name="connsiteX650" fmla="*/ 11680464 w 12192000"/>
              <a:gd name="connsiteY650" fmla="*/ 3759813 h 4454665"/>
              <a:gd name="connsiteX651" fmla="*/ 11687548 w 12192000"/>
              <a:gd name="connsiteY651" fmla="*/ 3763327 h 4454665"/>
              <a:gd name="connsiteX652" fmla="*/ 11680464 w 12192000"/>
              <a:gd name="connsiteY652" fmla="*/ 3738730 h 4454665"/>
              <a:gd name="connsiteX653" fmla="*/ 11676922 w 12192000"/>
              <a:gd name="connsiteY653" fmla="*/ 3717646 h 4454665"/>
              <a:gd name="connsiteX654" fmla="*/ 11666295 w 12192000"/>
              <a:gd name="connsiteY654" fmla="*/ 3717646 h 4454665"/>
              <a:gd name="connsiteX655" fmla="*/ 11645898 w 12192000"/>
              <a:gd name="connsiteY655" fmla="*/ 3717646 h 4454665"/>
              <a:gd name="connsiteX656" fmla="*/ 11606934 w 12192000"/>
              <a:gd name="connsiteY656" fmla="*/ 3721117 h 4454665"/>
              <a:gd name="connsiteX657" fmla="*/ 11606934 w 12192000"/>
              <a:gd name="connsiteY657" fmla="*/ 3728058 h 4454665"/>
              <a:gd name="connsiteX658" fmla="*/ 11621103 w 12192000"/>
              <a:gd name="connsiteY658" fmla="*/ 3724588 h 4454665"/>
              <a:gd name="connsiteX659" fmla="*/ 11624645 w 12192000"/>
              <a:gd name="connsiteY659" fmla="*/ 3759296 h 4454665"/>
              <a:gd name="connsiteX660" fmla="*/ 11635271 w 12192000"/>
              <a:gd name="connsiteY660" fmla="*/ 3759296 h 4454665"/>
              <a:gd name="connsiteX661" fmla="*/ 11631729 w 12192000"/>
              <a:gd name="connsiteY661" fmla="*/ 3724588 h 4454665"/>
              <a:gd name="connsiteX662" fmla="*/ 11645898 w 12192000"/>
              <a:gd name="connsiteY662" fmla="*/ 3724588 h 4454665"/>
              <a:gd name="connsiteX663" fmla="*/ 11645898 w 12192000"/>
              <a:gd name="connsiteY663" fmla="*/ 3717646 h 4454665"/>
              <a:gd name="connsiteX664" fmla="*/ 11196257 w 12192000"/>
              <a:gd name="connsiteY664" fmla="*/ 3717645 h 4454665"/>
              <a:gd name="connsiteX665" fmla="*/ 11221336 w 12192000"/>
              <a:gd name="connsiteY665" fmla="*/ 3752577 h 4454665"/>
              <a:gd name="connsiteX666" fmla="*/ 11167595 w 12192000"/>
              <a:gd name="connsiteY666" fmla="*/ 3752577 h 4454665"/>
              <a:gd name="connsiteX667" fmla="*/ 11196257 w 12192000"/>
              <a:gd name="connsiteY667" fmla="*/ 3717645 h 4454665"/>
              <a:gd name="connsiteX668" fmla="*/ 11648585 w 12192000"/>
              <a:gd name="connsiteY668" fmla="*/ 3710929 h 4454665"/>
              <a:gd name="connsiteX669" fmla="*/ 11813539 w 12192000"/>
              <a:gd name="connsiteY669" fmla="*/ 3766820 h 4454665"/>
              <a:gd name="connsiteX670" fmla="*/ 11817049 w 12192000"/>
              <a:gd name="connsiteY670" fmla="*/ 3780793 h 4454665"/>
              <a:gd name="connsiteX671" fmla="*/ 11788972 w 12192000"/>
              <a:gd name="connsiteY671" fmla="*/ 3812233 h 4454665"/>
              <a:gd name="connsiteX672" fmla="*/ 11774933 w 12192000"/>
              <a:gd name="connsiteY672" fmla="*/ 3812233 h 4454665"/>
              <a:gd name="connsiteX673" fmla="*/ 11648585 w 12192000"/>
              <a:gd name="connsiteY673" fmla="*/ 3766820 h 4454665"/>
              <a:gd name="connsiteX674" fmla="*/ 11522236 w 12192000"/>
              <a:gd name="connsiteY674" fmla="*/ 3812233 h 4454665"/>
              <a:gd name="connsiteX675" fmla="*/ 11508198 w 12192000"/>
              <a:gd name="connsiteY675" fmla="*/ 3812233 h 4454665"/>
              <a:gd name="connsiteX676" fmla="*/ 11480121 w 12192000"/>
              <a:gd name="connsiteY676" fmla="*/ 3780793 h 4454665"/>
              <a:gd name="connsiteX677" fmla="*/ 11483630 w 12192000"/>
              <a:gd name="connsiteY677" fmla="*/ 3766820 h 4454665"/>
              <a:gd name="connsiteX678" fmla="*/ 11648585 w 12192000"/>
              <a:gd name="connsiteY678" fmla="*/ 3710929 h 4454665"/>
              <a:gd name="connsiteX679" fmla="*/ 11196481 w 12192000"/>
              <a:gd name="connsiteY679" fmla="*/ 3710928 h 4454665"/>
              <a:gd name="connsiteX680" fmla="*/ 11158189 w 12192000"/>
              <a:gd name="connsiteY680" fmla="*/ 3759968 h 4454665"/>
              <a:gd name="connsiteX681" fmla="*/ 11199962 w 12192000"/>
              <a:gd name="connsiteY681" fmla="*/ 3809007 h 4454665"/>
              <a:gd name="connsiteX682" fmla="*/ 11227810 w 12192000"/>
              <a:gd name="connsiteY682" fmla="*/ 3802001 h 4454665"/>
              <a:gd name="connsiteX683" fmla="*/ 11227810 w 12192000"/>
              <a:gd name="connsiteY683" fmla="*/ 3791493 h 4454665"/>
              <a:gd name="connsiteX684" fmla="*/ 11199962 w 12192000"/>
              <a:gd name="connsiteY684" fmla="*/ 3798498 h 4454665"/>
              <a:gd name="connsiteX685" fmla="*/ 11168632 w 12192000"/>
              <a:gd name="connsiteY685" fmla="*/ 3763471 h 4454665"/>
              <a:gd name="connsiteX686" fmla="*/ 11234772 w 12192000"/>
              <a:gd name="connsiteY686" fmla="*/ 3763471 h 4454665"/>
              <a:gd name="connsiteX687" fmla="*/ 11234772 w 12192000"/>
              <a:gd name="connsiteY687" fmla="*/ 3756465 h 4454665"/>
              <a:gd name="connsiteX688" fmla="*/ 11196481 w 12192000"/>
              <a:gd name="connsiteY688" fmla="*/ 3710928 h 4454665"/>
              <a:gd name="connsiteX689" fmla="*/ 10947253 w 12192000"/>
              <a:gd name="connsiteY689" fmla="*/ 3674652 h 4454665"/>
              <a:gd name="connsiteX690" fmla="*/ 10947253 w 12192000"/>
              <a:gd name="connsiteY690" fmla="*/ 3685400 h 4454665"/>
              <a:gd name="connsiteX691" fmla="*/ 10986216 w 12192000"/>
              <a:gd name="connsiteY691" fmla="*/ 3685400 h 4454665"/>
              <a:gd name="connsiteX692" fmla="*/ 10986216 w 12192000"/>
              <a:gd name="connsiteY692" fmla="*/ 3804976 h 4454665"/>
              <a:gd name="connsiteX693" fmla="*/ 10999652 w 12192000"/>
              <a:gd name="connsiteY693" fmla="*/ 3804976 h 4454665"/>
              <a:gd name="connsiteX694" fmla="*/ 10999652 w 12192000"/>
              <a:gd name="connsiteY694" fmla="*/ 3685400 h 4454665"/>
              <a:gd name="connsiteX695" fmla="*/ 11038614 w 12192000"/>
              <a:gd name="connsiteY695" fmla="*/ 3685400 h 4454665"/>
              <a:gd name="connsiteX696" fmla="*/ 11038614 w 12192000"/>
              <a:gd name="connsiteY696" fmla="*/ 3674652 h 4454665"/>
              <a:gd name="connsiteX697" fmla="*/ 11060111 w 12192000"/>
              <a:gd name="connsiteY697" fmla="*/ 3663903 h 4454665"/>
              <a:gd name="connsiteX698" fmla="*/ 11060111 w 12192000"/>
              <a:gd name="connsiteY698" fmla="*/ 3804976 h 4454665"/>
              <a:gd name="connsiteX699" fmla="*/ 11070476 w 12192000"/>
              <a:gd name="connsiteY699" fmla="*/ 3804976 h 4454665"/>
              <a:gd name="connsiteX700" fmla="*/ 11070476 w 12192000"/>
              <a:gd name="connsiteY700" fmla="*/ 3755600 h 4454665"/>
              <a:gd name="connsiteX701" fmla="*/ 11098115 w 12192000"/>
              <a:gd name="connsiteY701" fmla="*/ 3716806 h 4454665"/>
              <a:gd name="connsiteX702" fmla="*/ 11118844 w 12192000"/>
              <a:gd name="connsiteY702" fmla="*/ 3748547 h 4454665"/>
              <a:gd name="connsiteX703" fmla="*/ 11118844 w 12192000"/>
              <a:gd name="connsiteY703" fmla="*/ 3804976 h 4454665"/>
              <a:gd name="connsiteX704" fmla="*/ 11132662 w 12192000"/>
              <a:gd name="connsiteY704" fmla="*/ 3804976 h 4454665"/>
              <a:gd name="connsiteX705" fmla="*/ 11132662 w 12192000"/>
              <a:gd name="connsiteY705" fmla="*/ 3748547 h 4454665"/>
              <a:gd name="connsiteX706" fmla="*/ 11101569 w 12192000"/>
              <a:gd name="connsiteY706" fmla="*/ 3709752 h 4454665"/>
              <a:gd name="connsiteX707" fmla="*/ 11070476 w 12192000"/>
              <a:gd name="connsiteY707" fmla="*/ 3727386 h 4454665"/>
              <a:gd name="connsiteX708" fmla="*/ 11070476 w 12192000"/>
              <a:gd name="connsiteY708" fmla="*/ 3663903 h 4454665"/>
              <a:gd name="connsiteX709" fmla="*/ 11060111 w 12192000"/>
              <a:gd name="connsiteY709" fmla="*/ 3663903 h 4454665"/>
              <a:gd name="connsiteX710" fmla="*/ 11638739 w 12192000"/>
              <a:gd name="connsiteY710" fmla="*/ 3639720 h 4454665"/>
              <a:gd name="connsiteX711" fmla="*/ 11624716 w 12192000"/>
              <a:gd name="connsiteY711" fmla="*/ 3692583 h 4454665"/>
              <a:gd name="connsiteX712" fmla="*/ 11600176 w 12192000"/>
              <a:gd name="connsiteY712" fmla="*/ 3696107 h 4454665"/>
              <a:gd name="connsiteX713" fmla="*/ 11575635 w 12192000"/>
              <a:gd name="connsiteY713" fmla="*/ 3650293 h 4454665"/>
              <a:gd name="connsiteX714" fmla="*/ 11572129 w 12192000"/>
              <a:gd name="connsiteY714" fmla="*/ 3650293 h 4454665"/>
              <a:gd name="connsiteX715" fmla="*/ 11551094 w 12192000"/>
              <a:gd name="connsiteY715" fmla="*/ 3653817 h 4454665"/>
              <a:gd name="connsiteX716" fmla="*/ 11551094 w 12192000"/>
              <a:gd name="connsiteY716" fmla="*/ 3657341 h 4454665"/>
              <a:gd name="connsiteX717" fmla="*/ 11547588 w 12192000"/>
              <a:gd name="connsiteY717" fmla="*/ 3682010 h 4454665"/>
              <a:gd name="connsiteX718" fmla="*/ 11551094 w 12192000"/>
              <a:gd name="connsiteY718" fmla="*/ 3710204 h 4454665"/>
              <a:gd name="connsiteX719" fmla="*/ 11530059 w 12192000"/>
              <a:gd name="connsiteY719" fmla="*/ 3717252 h 4454665"/>
              <a:gd name="connsiteX720" fmla="*/ 11491495 w 12192000"/>
              <a:gd name="connsiteY720" fmla="*/ 3682010 h 4454665"/>
              <a:gd name="connsiteX721" fmla="*/ 11470460 w 12192000"/>
              <a:gd name="connsiteY721" fmla="*/ 3692583 h 4454665"/>
              <a:gd name="connsiteX722" fmla="*/ 11484484 w 12192000"/>
              <a:gd name="connsiteY722" fmla="*/ 3745445 h 4454665"/>
              <a:gd name="connsiteX723" fmla="*/ 11466954 w 12192000"/>
              <a:gd name="connsiteY723" fmla="*/ 3756018 h 4454665"/>
              <a:gd name="connsiteX724" fmla="*/ 11421379 w 12192000"/>
              <a:gd name="connsiteY724" fmla="*/ 3731349 h 4454665"/>
              <a:gd name="connsiteX725" fmla="*/ 11403850 w 12192000"/>
              <a:gd name="connsiteY725" fmla="*/ 3745445 h 4454665"/>
              <a:gd name="connsiteX726" fmla="*/ 11403850 w 12192000"/>
              <a:gd name="connsiteY726" fmla="*/ 3748969 h 4454665"/>
              <a:gd name="connsiteX727" fmla="*/ 11431896 w 12192000"/>
              <a:gd name="connsiteY727" fmla="*/ 3794784 h 4454665"/>
              <a:gd name="connsiteX728" fmla="*/ 11417873 w 12192000"/>
              <a:gd name="connsiteY728" fmla="*/ 3812405 h 4454665"/>
              <a:gd name="connsiteX729" fmla="*/ 11365286 w 12192000"/>
              <a:gd name="connsiteY729" fmla="*/ 3798308 h 4454665"/>
              <a:gd name="connsiteX730" fmla="*/ 11354768 w 12192000"/>
              <a:gd name="connsiteY730" fmla="*/ 3819453 h 4454665"/>
              <a:gd name="connsiteX731" fmla="*/ 11389827 w 12192000"/>
              <a:gd name="connsiteY731" fmla="*/ 3858220 h 4454665"/>
              <a:gd name="connsiteX732" fmla="*/ 11382815 w 12192000"/>
              <a:gd name="connsiteY732" fmla="*/ 3879364 h 4454665"/>
              <a:gd name="connsiteX733" fmla="*/ 11330228 w 12192000"/>
              <a:gd name="connsiteY733" fmla="*/ 3879364 h 4454665"/>
              <a:gd name="connsiteX734" fmla="*/ 11323216 w 12192000"/>
              <a:gd name="connsiteY734" fmla="*/ 3900509 h 4454665"/>
              <a:gd name="connsiteX735" fmla="*/ 11368791 w 12192000"/>
              <a:gd name="connsiteY735" fmla="*/ 3928703 h 4454665"/>
              <a:gd name="connsiteX736" fmla="*/ 11365286 w 12192000"/>
              <a:gd name="connsiteY736" fmla="*/ 3949847 h 4454665"/>
              <a:gd name="connsiteX737" fmla="*/ 11316205 w 12192000"/>
              <a:gd name="connsiteY737" fmla="*/ 3963945 h 4454665"/>
              <a:gd name="connsiteX738" fmla="*/ 11312698 w 12192000"/>
              <a:gd name="connsiteY738" fmla="*/ 3963945 h 4454665"/>
              <a:gd name="connsiteX739" fmla="*/ 11312698 w 12192000"/>
              <a:gd name="connsiteY739" fmla="*/ 3978041 h 4454665"/>
              <a:gd name="connsiteX740" fmla="*/ 11312698 w 12192000"/>
              <a:gd name="connsiteY740" fmla="*/ 3988614 h 4454665"/>
              <a:gd name="connsiteX741" fmla="*/ 11316205 w 12192000"/>
              <a:gd name="connsiteY741" fmla="*/ 3988614 h 4454665"/>
              <a:gd name="connsiteX742" fmla="*/ 11365286 w 12192000"/>
              <a:gd name="connsiteY742" fmla="*/ 4002711 h 4454665"/>
              <a:gd name="connsiteX743" fmla="*/ 11368791 w 12192000"/>
              <a:gd name="connsiteY743" fmla="*/ 4023856 h 4454665"/>
              <a:gd name="connsiteX744" fmla="*/ 11323216 w 12192000"/>
              <a:gd name="connsiteY744" fmla="*/ 4052049 h 4454665"/>
              <a:gd name="connsiteX745" fmla="*/ 11323216 w 12192000"/>
              <a:gd name="connsiteY745" fmla="*/ 4055573 h 4454665"/>
              <a:gd name="connsiteX746" fmla="*/ 11330228 w 12192000"/>
              <a:gd name="connsiteY746" fmla="*/ 4076718 h 4454665"/>
              <a:gd name="connsiteX747" fmla="*/ 11382815 w 12192000"/>
              <a:gd name="connsiteY747" fmla="*/ 4076718 h 4454665"/>
              <a:gd name="connsiteX748" fmla="*/ 11393332 w 12192000"/>
              <a:gd name="connsiteY748" fmla="*/ 4097864 h 4454665"/>
              <a:gd name="connsiteX749" fmla="*/ 11354768 w 12192000"/>
              <a:gd name="connsiteY749" fmla="*/ 4133105 h 4454665"/>
              <a:gd name="connsiteX750" fmla="*/ 11354768 w 12192000"/>
              <a:gd name="connsiteY750" fmla="*/ 4136629 h 4454665"/>
              <a:gd name="connsiteX751" fmla="*/ 11365286 w 12192000"/>
              <a:gd name="connsiteY751" fmla="*/ 4154250 h 4454665"/>
              <a:gd name="connsiteX752" fmla="*/ 11417873 w 12192000"/>
              <a:gd name="connsiteY752" fmla="*/ 4140153 h 4454665"/>
              <a:gd name="connsiteX753" fmla="*/ 11431896 w 12192000"/>
              <a:gd name="connsiteY753" fmla="*/ 4161299 h 4454665"/>
              <a:gd name="connsiteX754" fmla="*/ 11403850 w 12192000"/>
              <a:gd name="connsiteY754" fmla="*/ 4207113 h 4454665"/>
              <a:gd name="connsiteX755" fmla="*/ 11421379 w 12192000"/>
              <a:gd name="connsiteY755" fmla="*/ 4221209 h 4454665"/>
              <a:gd name="connsiteX756" fmla="*/ 11466954 w 12192000"/>
              <a:gd name="connsiteY756" fmla="*/ 4196541 h 4454665"/>
              <a:gd name="connsiteX757" fmla="*/ 11484484 w 12192000"/>
              <a:gd name="connsiteY757" fmla="*/ 4210637 h 4454665"/>
              <a:gd name="connsiteX758" fmla="*/ 11473966 w 12192000"/>
              <a:gd name="connsiteY758" fmla="*/ 4259975 h 4454665"/>
              <a:gd name="connsiteX759" fmla="*/ 11473966 w 12192000"/>
              <a:gd name="connsiteY759" fmla="*/ 4263500 h 4454665"/>
              <a:gd name="connsiteX760" fmla="*/ 11491495 w 12192000"/>
              <a:gd name="connsiteY760" fmla="*/ 4274072 h 4454665"/>
              <a:gd name="connsiteX761" fmla="*/ 11495001 w 12192000"/>
              <a:gd name="connsiteY761" fmla="*/ 4274072 h 4454665"/>
              <a:gd name="connsiteX762" fmla="*/ 11530059 w 12192000"/>
              <a:gd name="connsiteY762" fmla="*/ 4235306 h 4454665"/>
              <a:gd name="connsiteX763" fmla="*/ 11551094 w 12192000"/>
              <a:gd name="connsiteY763" fmla="*/ 4245879 h 4454665"/>
              <a:gd name="connsiteX764" fmla="*/ 11547588 w 12192000"/>
              <a:gd name="connsiteY764" fmla="*/ 4270548 h 4454665"/>
              <a:gd name="connsiteX765" fmla="*/ 11551094 w 12192000"/>
              <a:gd name="connsiteY765" fmla="*/ 4298742 h 4454665"/>
              <a:gd name="connsiteX766" fmla="*/ 11572129 w 12192000"/>
              <a:gd name="connsiteY766" fmla="*/ 4305790 h 4454665"/>
              <a:gd name="connsiteX767" fmla="*/ 11575635 w 12192000"/>
              <a:gd name="connsiteY767" fmla="*/ 4305790 h 4454665"/>
              <a:gd name="connsiteX768" fmla="*/ 11600176 w 12192000"/>
              <a:gd name="connsiteY768" fmla="*/ 4259975 h 4454665"/>
              <a:gd name="connsiteX769" fmla="*/ 11624716 w 12192000"/>
              <a:gd name="connsiteY769" fmla="*/ 4259975 h 4454665"/>
              <a:gd name="connsiteX770" fmla="*/ 11638739 w 12192000"/>
              <a:gd name="connsiteY770" fmla="*/ 4312838 h 4454665"/>
              <a:gd name="connsiteX771" fmla="*/ 11659774 w 12192000"/>
              <a:gd name="connsiteY771" fmla="*/ 4312838 h 4454665"/>
              <a:gd name="connsiteX772" fmla="*/ 11663280 w 12192000"/>
              <a:gd name="connsiteY772" fmla="*/ 4312838 h 4454665"/>
              <a:gd name="connsiteX773" fmla="*/ 11677303 w 12192000"/>
              <a:gd name="connsiteY773" fmla="*/ 4259975 h 4454665"/>
              <a:gd name="connsiteX774" fmla="*/ 11698339 w 12192000"/>
              <a:gd name="connsiteY774" fmla="*/ 4259975 h 4454665"/>
              <a:gd name="connsiteX775" fmla="*/ 11722879 w 12192000"/>
              <a:gd name="connsiteY775" fmla="*/ 4305790 h 4454665"/>
              <a:gd name="connsiteX776" fmla="*/ 11726385 w 12192000"/>
              <a:gd name="connsiteY776" fmla="*/ 4305790 h 4454665"/>
              <a:gd name="connsiteX777" fmla="*/ 11747420 w 12192000"/>
              <a:gd name="connsiteY777" fmla="*/ 4298742 h 4454665"/>
              <a:gd name="connsiteX778" fmla="*/ 11750925 w 12192000"/>
              <a:gd name="connsiteY778" fmla="*/ 4270548 h 4454665"/>
              <a:gd name="connsiteX779" fmla="*/ 11747420 w 12192000"/>
              <a:gd name="connsiteY779" fmla="*/ 4245879 h 4454665"/>
              <a:gd name="connsiteX780" fmla="*/ 11768454 w 12192000"/>
              <a:gd name="connsiteY780" fmla="*/ 4235306 h 4454665"/>
              <a:gd name="connsiteX781" fmla="*/ 11807019 w 12192000"/>
              <a:gd name="connsiteY781" fmla="*/ 4274072 h 4454665"/>
              <a:gd name="connsiteX782" fmla="*/ 11824547 w 12192000"/>
              <a:gd name="connsiteY782" fmla="*/ 4263500 h 4454665"/>
              <a:gd name="connsiteX783" fmla="*/ 11828054 w 12192000"/>
              <a:gd name="connsiteY783" fmla="*/ 4263500 h 4454665"/>
              <a:gd name="connsiteX784" fmla="*/ 11828054 w 12192000"/>
              <a:gd name="connsiteY784" fmla="*/ 4259975 h 4454665"/>
              <a:gd name="connsiteX785" fmla="*/ 11814030 w 12192000"/>
              <a:gd name="connsiteY785" fmla="*/ 4210637 h 4454665"/>
              <a:gd name="connsiteX786" fmla="*/ 11831559 w 12192000"/>
              <a:gd name="connsiteY786" fmla="*/ 4196541 h 4454665"/>
              <a:gd name="connsiteX787" fmla="*/ 11877135 w 12192000"/>
              <a:gd name="connsiteY787" fmla="*/ 4221209 h 4454665"/>
              <a:gd name="connsiteX788" fmla="*/ 11894664 w 12192000"/>
              <a:gd name="connsiteY788" fmla="*/ 4207113 h 4454665"/>
              <a:gd name="connsiteX789" fmla="*/ 11894664 w 12192000"/>
              <a:gd name="connsiteY789" fmla="*/ 4203589 h 4454665"/>
              <a:gd name="connsiteX790" fmla="*/ 11866617 w 12192000"/>
              <a:gd name="connsiteY790" fmla="*/ 4157774 h 4454665"/>
              <a:gd name="connsiteX791" fmla="*/ 11880641 w 12192000"/>
              <a:gd name="connsiteY791" fmla="*/ 4140153 h 4454665"/>
              <a:gd name="connsiteX792" fmla="*/ 11933228 w 12192000"/>
              <a:gd name="connsiteY792" fmla="*/ 4154250 h 4454665"/>
              <a:gd name="connsiteX793" fmla="*/ 11943746 w 12192000"/>
              <a:gd name="connsiteY793" fmla="*/ 4136629 h 4454665"/>
              <a:gd name="connsiteX794" fmla="*/ 11943746 w 12192000"/>
              <a:gd name="connsiteY794" fmla="*/ 4133105 h 4454665"/>
              <a:gd name="connsiteX795" fmla="*/ 11908688 w 12192000"/>
              <a:gd name="connsiteY795" fmla="*/ 4094339 h 4454665"/>
              <a:gd name="connsiteX796" fmla="*/ 11915699 w 12192000"/>
              <a:gd name="connsiteY796" fmla="*/ 4076718 h 4454665"/>
              <a:gd name="connsiteX797" fmla="*/ 11968286 w 12192000"/>
              <a:gd name="connsiteY797" fmla="*/ 4076718 h 4454665"/>
              <a:gd name="connsiteX798" fmla="*/ 11968286 w 12192000"/>
              <a:gd name="connsiteY798" fmla="*/ 4073194 h 4454665"/>
              <a:gd name="connsiteX799" fmla="*/ 11975298 w 12192000"/>
              <a:gd name="connsiteY799" fmla="*/ 4052049 h 4454665"/>
              <a:gd name="connsiteX800" fmla="*/ 11929722 w 12192000"/>
              <a:gd name="connsiteY800" fmla="*/ 4023856 h 4454665"/>
              <a:gd name="connsiteX801" fmla="*/ 11933228 w 12192000"/>
              <a:gd name="connsiteY801" fmla="*/ 4002711 h 4454665"/>
              <a:gd name="connsiteX802" fmla="*/ 11982310 w 12192000"/>
              <a:gd name="connsiteY802" fmla="*/ 3988614 h 4454665"/>
              <a:gd name="connsiteX803" fmla="*/ 11985815 w 12192000"/>
              <a:gd name="connsiteY803" fmla="*/ 3978041 h 4454665"/>
              <a:gd name="connsiteX804" fmla="*/ 11982310 w 12192000"/>
              <a:gd name="connsiteY804" fmla="*/ 3967469 h 4454665"/>
              <a:gd name="connsiteX805" fmla="*/ 11982310 w 12192000"/>
              <a:gd name="connsiteY805" fmla="*/ 3963945 h 4454665"/>
              <a:gd name="connsiteX806" fmla="*/ 11933228 w 12192000"/>
              <a:gd name="connsiteY806" fmla="*/ 3949847 h 4454665"/>
              <a:gd name="connsiteX807" fmla="*/ 11929722 w 12192000"/>
              <a:gd name="connsiteY807" fmla="*/ 3928703 h 4454665"/>
              <a:gd name="connsiteX808" fmla="*/ 11975298 w 12192000"/>
              <a:gd name="connsiteY808" fmla="*/ 3904034 h 4454665"/>
              <a:gd name="connsiteX809" fmla="*/ 11975298 w 12192000"/>
              <a:gd name="connsiteY809" fmla="*/ 3900509 h 4454665"/>
              <a:gd name="connsiteX810" fmla="*/ 11968286 w 12192000"/>
              <a:gd name="connsiteY810" fmla="*/ 3879364 h 4454665"/>
              <a:gd name="connsiteX811" fmla="*/ 11915699 w 12192000"/>
              <a:gd name="connsiteY811" fmla="*/ 3879364 h 4454665"/>
              <a:gd name="connsiteX812" fmla="*/ 11908688 w 12192000"/>
              <a:gd name="connsiteY812" fmla="*/ 3858220 h 4454665"/>
              <a:gd name="connsiteX813" fmla="*/ 11943746 w 12192000"/>
              <a:gd name="connsiteY813" fmla="*/ 3819453 h 4454665"/>
              <a:gd name="connsiteX814" fmla="*/ 11933228 w 12192000"/>
              <a:gd name="connsiteY814" fmla="*/ 3801832 h 4454665"/>
              <a:gd name="connsiteX815" fmla="*/ 11933228 w 12192000"/>
              <a:gd name="connsiteY815" fmla="*/ 3798308 h 4454665"/>
              <a:gd name="connsiteX816" fmla="*/ 11880641 w 12192000"/>
              <a:gd name="connsiteY816" fmla="*/ 3812405 h 4454665"/>
              <a:gd name="connsiteX817" fmla="*/ 11866617 w 12192000"/>
              <a:gd name="connsiteY817" fmla="*/ 3794784 h 4454665"/>
              <a:gd name="connsiteX818" fmla="*/ 11894664 w 12192000"/>
              <a:gd name="connsiteY818" fmla="*/ 3748969 h 4454665"/>
              <a:gd name="connsiteX819" fmla="*/ 11877135 w 12192000"/>
              <a:gd name="connsiteY819" fmla="*/ 3731349 h 4454665"/>
              <a:gd name="connsiteX820" fmla="*/ 11831559 w 12192000"/>
              <a:gd name="connsiteY820" fmla="*/ 3759543 h 4454665"/>
              <a:gd name="connsiteX821" fmla="*/ 11814030 w 12192000"/>
              <a:gd name="connsiteY821" fmla="*/ 3745445 h 4454665"/>
              <a:gd name="connsiteX822" fmla="*/ 11828054 w 12192000"/>
              <a:gd name="connsiteY822" fmla="*/ 3692583 h 4454665"/>
              <a:gd name="connsiteX823" fmla="*/ 11807019 w 12192000"/>
              <a:gd name="connsiteY823" fmla="*/ 3682010 h 4454665"/>
              <a:gd name="connsiteX824" fmla="*/ 11768454 w 12192000"/>
              <a:gd name="connsiteY824" fmla="*/ 3717252 h 4454665"/>
              <a:gd name="connsiteX825" fmla="*/ 11747420 w 12192000"/>
              <a:gd name="connsiteY825" fmla="*/ 3710204 h 4454665"/>
              <a:gd name="connsiteX826" fmla="*/ 11750925 w 12192000"/>
              <a:gd name="connsiteY826" fmla="*/ 3682010 h 4454665"/>
              <a:gd name="connsiteX827" fmla="*/ 11747420 w 12192000"/>
              <a:gd name="connsiteY827" fmla="*/ 3657341 h 4454665"/>
              <a:gd name="connsiteX828" fmla="*/ 11747420 w 12192000"/>
              <a:gd name="connsiteY828" fmla="*/ 3653817 h 4454665"/>
              <a:gd name="connsiteX829" fmla="*/ 11726385 w 12192000"/>
              <a:gd name="connsiteY829" fmla="*/ 3650293 h 4454665"/>
              <a:gd name="connsiteX830" fmla="*/ 11722879 w 12192000"/>
              <a:gd name="connsiteY830" fmla="*/ 3650293 h 4454665"/>
              <a:gd name="connsiteX831" fmla="*/ 11698339 w 12192000"/>
              <a:gd name="connsiteY831" fmla="*/ 3696107 h 4454665"/>
              <a:gd name="connsiteX832" fmla="*/ 11673798 w 12192000"/>
              <a:gd name="connsiteY832" fmla="*/ 3692583 h 4454665"/>
              <a:gd name="connsiteX833" fmla="*/ 11659774 w 12192000"/>
              <a:gd name="connsiteY833" fmla="*/ 3639720 h 4454665"/>
              <a:gd name="connsiteX834" fmla="*/ 11638739 w 12192000"/>
              <a:gd name="connsiteY834" fmla="*/ 3639720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0"/>
                </a:moveTo>
                <a:lnTo>
                  <a:pt x="11952788" y="4274240"/>
                </a:lnTo>
                <a:cubicBezTo>
                  <a:pt x="11955414" y="4274240"/>
                  <a:pt x="11957212" y="4274432"/>
                  <a:pt x="11958183" y="4274815"/>
                </a:cubicBezTo>
                <a:cubicBezTo>
                  <a:pt x="11959154" y="4275198"/>
                  <a:pt x="11959913" y="4275779"/>
                  <a:pt x="11960461" y="4276558"/>
                </a:cubicBezTo>
                <a:cubicBezTo>
                  <a:pt x="11961008" y="4277338"/>
                  <a:pt x="11961281" y="4278221"/>
                  <a:pt x="11961281" y="4279205"/>
                </a:cubicBezTo>
                <a:cubicBezTo>
                  <a:pt x="11961281" y="4280737"/>
                  <a:pt x="11960713" y="4281967"/>
                  <a:pt x="11959578" y="4282897"/>
                </a:cubicBezTo>
                <a:cubicBezTo>
                  <a:pt x="11958443" y="4283828"/>
                  <a:pt x="11956316" y="4284292"/>
                  <a:pt x="11953198" y="4284292"/>
                </a:cubicBezTo>
                <a:lnTo>
                  <a:pt x="11946675" y="4284292"/>
                </a:lnTo>
                <a:close/>
                <a:moveTo>
                  <a:pt x="11941300" y="4269728"/>
                </a:moveTo>
                <a:lnTo>
                  <a:pt x="11941300" y="4303042"/>
                </a:lnTo>
                <a:lnTo>
                  <a:pt x="11946675" y="4303042"/>
                </a:lnTo>
                <a:lnTo>
                  <a:pt x="11946675" y="4288888"/>
                </a:lnTo>
                <a:lnTo>
                  <a:pt x="11949834" y="4288888"/>
                </a:lnTo>
                <a:cubicBezTo>
                  <a:pt x="11951722" y="4288888"/>
                  <a:pt x="11953158" y="4289270"/>
                  <a:pt x="11954142" y="4290036"/>
                </a:cubicBezTo>
                <a:cubicBezTo>
                  <a:pt x="11955564" y="4291075"/>
                  <a:pt x="11957438" y="4293660"/>
                  <a:pt x="11959762" y="4297790"/>
                </a:cubicBezTo>
                <a:lnTo>
                  <a:pt x="11962717" y="4303042"/>
                </a:lnTo>
                <a:lnTo>
                  <a:pt x="11969281" y="4303042"/>
                </a:lnTo>
                <a:lnTo>
                  <a:pt x="11965220" y="4296518"/>
                </a:lnTo>
                <a:cubicBezTo>
                  <a:pt x="11963277" y="4293427"/>
                  <a:pt x="11961636" y="4291226"/>
                  <a:pt x="11960296" y="4289913"/>
                </a:cubicBezTo>
                <a:cubicBezTo>
                  <a:pt x="11959585" y="4289230"/>
                  <a:pt x="11958641" y="4288641"/>
                  <a:pt x="11957466" y="4288149"/>
                </a:cubicBezTo>
                <a:cubicBezTo>
                  <a:pt x="11960337" y="4287930"/>
                  <a:pt x="11962642" y="4286918"/>
                  <a:pt x="11964378" y="4285113"/>
                </a:cubicBezTo>
                <a:cubicBezTo>
                  <a:pt x="11966115" y="4283308"/>
                  <a:pt x="11966983" y="4281188"/>
                  <a:pt x="11966983" y="4278754"/>
                </a:cubicBezTo>
                <a:cubicBezTo>
                  <a:pt x="11966983" y="4277031"/>
                  <a:pt x="11966464" y="4275403"/>
                  <a:pt x="11965424" y="4273871"/>
                </a:cubicBezTo>
                <a:cubicBezTo>
                  <a:pt x="11964385" y="4272339"/>
                  <a:pt x="11962990" y="4271266"/>
                  <a:pt x="11961239" y="4270651"/>
                </a:cubicBezTo>
                <a:cubicBezTo>
                  <a:pt x="11959489" y="4270035"/>
                  <a:pt x="11956658" y="4269728"/>
                  <a:pt x="11952747" y="4269728"/>
                </a:cubicBezTo>
                <a:close/>
                <a:moveTo>
                  <a:pt x="10902089" y="4267157"/>
                </a:moveTo>
                <a:cubicBezTo>
                  <a:pt x="10902089" y="4267157"/>
                  <a:pt x="10902089" y="4267157"/>
                  <a:pt x="10905603" y="4267157"/>
                </a:cubicBezTo>
                <a:lnTo>
                  <a:pt x="10905603" y="4270698"/>
                </a:lnTo>
                <a:cubicBezTo>
                  <a:pt x="10905603" y="4281325"/>
                  <a:pt x="10905603" y="4306120"/>
                  <a:pt x="10877492" y="4306120"/>
                </a:cubicBezTo>
                <a:cubicBezTo>
                  <a:pt x="10866950" y="4306120"/>
                  <a:pt x="10859922" y="4302578"/>
                  <a:pt x="10859922" y="4288410"/>
                </a:cubicBezTo>
                <a:cubicBezTo>
                  <a:pt x="10859922" y="4267157"/>
                  <a:pt x="10884520" y="4267157"/>
                  <a:pt x="10902089" y="4267157"/>
                </a:cubicBezTo>
                <a:close/>
                <a:moveTo>
                  <a:pt x="11954881" y="4260086"/>
                </a:moveTo>
                <a:cubicBezTo>
                  <a:pt x="11959202" y="4260086"/>
                  <a:pt x="11963428" y="4261201"/>
                  <a:pt x="11967558" y="4263430"/>
                </a:cubicBezTo>
                <a:cubicBezTo>
                  <a:pt x="11971688" y="4265659"/>
                  <a:pt x="11974909" y="4268846"/>
                  <a:pt x="11977220" y="4272989"/>
                </a:cubicBezTo>
                <a:cubicBezTo>
                  <a:pt x="11979531" y="4277133"/>
                  <a:pt x="11980687" y="4281448"/>
                  <a:pt x="11980687" y="4285933"/>
                </a:cubicBezTo>
                <a:cubicBezTo>
                  <a:pt x="11980687" y="4290392"/>
                  <a:pt x="11979552" y="4294666"/>
                  <a:pt x="11977282" y="4298754"/>
                </a:cubicBezTo>
                <a:cubicBezTo>
                  <a:pt x="11975012" y="4302844"/>
                  <a:pt x="11971825" y="4306030"/>
                  <a:pt x="11967722" y="4308314"/>
                </a:cubicBezTo>
                <a:cubicBezTo>
                  <a:pt x="11963619" y="4310598"/>
                  <a:pt x="11959339" y="4311740"/>
                  <a:pt x="11954881" y="4311740"/>
                </a:cubicBezTo>
                <a:cubicBezTo>
                  <a:pt x="11950422" y="4311740"/>
                  <a:pt x="11946142" y="4310598"/>
                  <a:pt x="11942039" y="4308314"/>
                </a:cubicBezTo>
                <a:cubicBezTo>
                  <a:pt x="11937936" y="4306030"/>
                  <a:pt x="11934742" y="4302844"/>
                  <a:pt x="11932459" y="4298754"/>
                </a:cubicBezTo>
                <a:cubicBezTo>
                  <a:pt x="11930175" y="4294666"/>
                  <a:pt x="11929033" y="4290392"/>
                  <a:pt x="11929033" y="4285933"/>
                </a:cubicBezTo>
                <a:cubicBezTo>
                  <a:pt x="11929033" y="4281448"/>
                  <a:pt x="11930195" y="4277133"/>
                  <a:pt x="11932521" y="4272989"/>
                </a:cubicBezTo>
                <a:cubicBezTo>
                  <a:pt x="11934846" y="4268846"/>
                  <a:pt x="11938066" y="4265659"/>
                  <a:pt x="11942183" y="4263430"/>
                </a:cubicBezTo>
                <a:cubicBezTo>
                  <a:pt x="11946299" y="4261201"/>
                  <a:pt x="11950532" y="4260086"/>
                  <a:pt x="11954881" y="4260086"/>
                </a:cubicBezTo>
                <a:close/>
                <a:moveTo>
                  <a:pt x="11954881" y="4254958"/>
                </a:moveTo>
                <a:cubicBezTo>
                  <a:pt x="11949684" y="4254958"/>
                  <a:pt x="11944610" y="4256291"/>
                  <a:pt x="11939660" y="4258958"/>
                </a:cubicBezTo>
                <a:cubicBezTo>
                  <a:pt x="11934709" y="4261624"/>
                  <a:pt x="11930845" y="4265440"/>
                  <a:pt x="11928069" y="4270405"/>
                </a:cubicBezTo>
                <a:cubicBezTo>
                  <a:pt x="11925293" y="4275368"/>
                  <a:pt x="11923904" y="4280545"/>
                  <a:pt x="11923904" y="4285933"/>
                </a:cubicBezTo>
                <a:cubicBezTo>
                  <a:pt x="11923904" y="4291267"/>
                  <a:pt x="11925272" y="4296396"/>
                  <a:pt x="11928007" y="4301319"/>
                </a:cubicBezTo>
                <a:cubicBezTo>
                  <a:pt x="11930743" y="4306242"/>
                  <a:pt x="11934565" y="4310065"/>
                  <a:pt x="11939474" y="4312786"/>
                </a:cubicBezTo>
                <a:cubicBezTo>
                  <a:pt x="11944385" y="4315507"/>
                  <a:pt x="11949519" y="4316868"/>
                  <a:pt x="11954881" y="4316868"/>
                </a:cubicBezTo>
                <a:cubicBezTo>
                  <a:pt x="11960242" y="4316868"/>
                  <a:pt x="11965376" y="4315507"/>
                  <a:pt x="11970287" y="4312786"/>
                </a:cubicBezTo>
                <a:cubicBezTo>
                  <a:pt x="11975196" y="4310065"/>
                  <a:pt x="11979011" y="4306242"/>
                  <a:pt x="11981733" y="4301319"/>
                </a:cubicBezTo>
                <a:cubicBezTo>
                  <a:pt x="11984454" y="4296396"/>
                  <a:pt x="11985815" y="4291267"/>
                  <a:pt x="11985815" y="4285933"/>
                </a:cubicBezTo>
                <a:cubicBezTo>
                  <a:pt x="11985815" y="4280545"/>
                  <a:pt x="11984434" y="4275368"/>
                  <a:pt x="11981671" y="4270405"/>
                </a:cubicBezTo>
                <a:cubicBezTo>
                  <a:pt x="11978909" y="4265440"/>
                  <a:pt x="11975052" y="4261624"/>
                  <a:pt x="11970101" y="4258958"/>
                </a:cubicBezTo>
                <a:cubicBezTo>
                  <a:pt x="11965151" y="4256291"/>
                  <a:pt x="11960077" y="4254958"/>
                  <a:pt x="11954881" y="4254958"/>
                </a:cubicBezTo>
                <a:close/>
                <a:moveTo>
                  <a:pt x="11091685" y="4225506"/>
                </a:moveTo>
                <a:cubicBezTo>
                  <a:pt x="11109123" y="4225506"/>
                  <a:pt x="11123259" y="4243552"/>
                  <a:pt x="11123259" y="4265813"/>
                </a:cubicBezTo>
                <a:cubicBezTo>
                  <a:pt x="11123259" y="4288074"/>
                  <a:pt x="11109123" y="4306119"/>
                  <a:pt x="11091685" y="4306119"/>
                </a:cubicBezTo>
                <a:cubicBezTo>
                  <a:pt x="11074247" y="4306119"/>
                  <a:pt x="11060111" y="4288074"/>
                  <a:pt x="11060111" y="4265813"/>
                </a:cubicBezTo>
                <a:cubicBezTo>
                  <a:pt x="11060111" y="4243552"/>
                  <a:pt x="11074247" y="4225506"/>
                  <a:pt x="11091685" y="4225506"/>
                </a:cubicBezTo>
                <a:close/>
                <a:moveTo>
                  <a:pt x="10781998" y="4225506"/>
                </a:moveTo>
                <a:cubicBezTo>
                  <a:pt x="10797580" y="4225506"/>
                  <a:pt x="10810212" y="4243552"/>
                  <a:pt x="10810212" y="4265813"/>
                </a:cubicBezTo>
                <a:cubicBezTo>
                  <a:pt x="10810212" y="4288074"/>
                  <a:pt x="10797580" y="4306119"/>
                  <a:pt x="10781998" y="4306119"/>
                </a:cubicBezTo>
                <a:cubicBezTo>
                  <a:pt x="10766415" y="4306119"/>
                  <a:pt x="10753783" y="4288074"/>
                  <a:pt x="10753783" y="4265813"/>
                </a:cubicBezTo>
                <a:cubicBezTo>
                  <a:pt x="10753783" y="4243552"/>
                  <a:pt x="10766415" y="4225506"/>
                  <a:pt x="10781998" y="4225506"/>
                </a:cubicBezTo>
                <a:close/>
                <a:moveTo>
                  <a:pt x="10469622" y="4225506"/>
                </a:moveTo>
                <a:cubicBezTo>
                  <a:pt x="10487060" y="4225506"/>
                  <a:pt x="10501196" y="4243552"/>
                  <a:pt x="10501196" y="4265813"/>
                </a:cubicBezTo>
                <a:cubicBezTo>
                  <a:pt x="10501196" y="4288074"/>
                  <a:pt x="10487060" y="4306119"/>
                  <a:pt x="10469622" y="4306119"/>
                </a:cubicBezTo>
                <a:cubicBezTo>
                  <a:pt x="10452185" y="4306119"/>
                  <a:pt x="10438048" y="4288074"/>
                  <a:pt x="10438048" y="4265813"/>
                </a:cubicBezTo>
                <a:cubicBezTo>
                  <a:pt x="10438048" y="4243552"/>
                  <a:pt x="10452185" y="4225506"/>
                  <a:pt x="10469622" y="4225506"/>
                </a:cubicBezTo>
                <a:close/>
                <a:moveTo>
                  <a:pt x="11014562" y="4220259"/>
                </a:moveTo>
                <a:lnTo>
                  <a:pt x="11014562" y="4316219"/>
                </a:lnTo>
                <a:lnTo>
                  <a:pt x="11026851" y="4316219"/>
                </a:lnTo>
                <a:lnTo>
                  <a:pt x="11026851" y="4220259"/>
                </a:lnTo>
                <a:close/>
                <a:moveTo>
                  <a:pt x="11158189" y="4218789"/>
                </a:moveTo>
                <a:cubicBezTo>
                  <a:pt x="11158189" y="4225755"/>
                  <a:pt x="11158189" y="4236205"/>
                  <a:pt x="11158189" y="4243172"/>
                </a:cubicBezTo>
                <a:lnTo>
                  <a:pt x="11158189" y="4312837"/>
                </a:lnTo>
                <a:cubicBezTo>
                  <a:pt x="11158189" y="4312837"/>
                  <a:pt x="11158189" y="4312837"/>
                  <a:pt x="11172009" y="4312837"/>
                </a:cubicBezTo>
                <a:cubicBezTo>
                  <a:pt x="11172009" y="4312837"/>
                  <a:pt x="11172009" y="4312837"/>
                  <a:pt x="11172009" y="4260588"/>
                </a:cubicBezTo>
                <a:cubicBezTo>
                  <a:pt x="11172009" y="4246655"/>
                  <a:pt x="11178918" y="4225755"/>
                  <a:pt x="11199648" y="4225755"/>
                </a:cubicBezTo>
                <a:cubicBezTo>
                  <a:pt x="11213466" y="4225755"/>
                  <a:pt x="11220377" y="4239688"/>
                  <a:pt x="11220377" y="4257105"/>
                </a:cubicBezTo>
                <a:cubicBezTo>
                  <a:pt x="11220377" y="4257105"/>
                  <a:pt x="11220377" y="4257105"/>
                  <a:pt x="11220377" y="4312837"/>
                </a:cubicBezTo>
                <a:cubicBezTo>
                  <a:pt x="11220377" y="4312837"/>
                  <a:pt x="11220377" y="4312837"/>
                  <a:pt x="11230741" y="4312837"/>
                </a:cubicBezTo>
                <a:cubicBezTo>
                  <a:pt x="11230741" y="4312837"/>
                  <a:pt x="11230741" y="4312837"/>
                  <a:pt x="11230741" y="4253621"/>
                </a:cubicBezTo>
                <a:cubicBezTo>
                  <a:pt x="11230741" y="4232722"/>
                  <a:pt x="11223831" y="4218789"/>
                  <a:pt x="11199648" y="4218789"/>
                </a:cubicBezTo>
                <a:cubicBezTo>
                  <a:pt x="11182373" y="4218789"/>
                  <a:pt x="11175464" y="4229238"/>
                  <a:pt x="11168554" y="4236205"/>
                </a:cubicBezTo>
                <a:cubicBezTo>
                  <a:pt x="11168554" y="4236205"/>
                  <a:pt x="11168554" y="4236205"/>
                  <a:pt x="11168554" y="4218789"/>
                </a:cubicBezTo>
                <a:cubicBezTo>
                  <a:pt x="11168554" y="4218789"/>
                  <a:pt x="11168554" y="4218789"/>
                  <a:pt x="11158189" y="4218789"/>
                </a:cubicBezTo>
                <a:close/>
                <a:moveTo>
                  <a:pt x="11088997" y="4218789"/>
                </a:moveTo>
                <a:cubicBezTo>
                  <a:pt x="11064881" y="4218789"/>
                  <a:pt x="11045332" y="4240744"/>
                  <a:pt x="11045332" y="4267829"/>
                </a:cubicBezTo>
                <a:cubicBezTo>
                  <a:pt x="11045332" y="4294913"/>
                  <a:pt x="11064881" y="4316868"/>
                  <a:pt x="11088997" y="4316868"/>
                </a:cubicBezTo>
                <a:cubicBezTo>
                  <a:pt x="11113113" y="4316868"/>
                  <a:pt x="11132662" y="4294913"/>
                  <a:pt x="11132662" y="4267829"/>
                </a:cubicBezTo>
                <a:cubicBezTo>
                  <a:pt x="11132662" y="4240744"/>
                  <a:pt x="11113113" y="4218789"/>
                  <a:pt x="11088997" y="4218789"/>
                </a:cubicBezTo>
                <a:close/>
                <a:moveTo>
                  <a:pt x="10883851" y="4218789"/>
                </a:moveTo>
                <a:cubicBezTo>
                  <a:pt x="10876813" y="4218789"/>
                  <a:pt x="10862738" y="4218789"/>
                  <a:pt x="10855700" y="4222292"/>
                </a:cubicBezTo>
                <a:cubicBezTo>
                  <a:pt x="10855700" y="4222292"/>
                  <a:pt x="10855700" y="4222292"/>
                  <a:pt x="10855700" y="4236303"/>
                </a:cubicBezTo>
                <a:cubicBezTo>
                  <a:pt x="10866257" y="4229298"/>
                  <a:pt x="10873294" y="4225795"/>
                  <a:pt x="10883851" y="4225795"/>
                </a:cubicBezTo>
                <a:cubicBezTo>
                  <a:pt x="10901445" y="4225795"/>
                  <a:pt x="10904964" y="4236303"/>
                  <a:pt x="10904964" y="4250315"/>
                </a:cubicBezTo>
                <a:cubicBezTo>
                  <a:pt x="10904964" y="4250315"/>
                  <a:pt x="10904964" y="4250315"/>
                  <a:pt x="10904964" y="4257320"/>
                </a:cubicBezTo>
                <a:cubicBezTo>
                  <a:pt x="10880332" y="4257320"/>
                  <a:pt x="10845144" y="4257320"/>
                  <a:pt x="10845144" y="4288845"/>
                </a:cubicBezTo>
                <a:cubicBezTo>
                  <a:pt x="10845144" y="4299354"/>
                  <a:pt x="10848663" y="4316868"/>
                  <a:pt x="10876813" y="4316868"/>
                </a:cubicBezTo>
                <a:cubicBezTo>
                  <a:pt x="10887370" y="4316868"/>
                  <a:pt x="10901445" y="4309862"/>
                  <a:pt x="10904964" y="4299354"/>
                </a:cubicBezTo>
                <a:cubicBezTo>
                  <a:pt x="10904964" y="4299354"/>
                  <a:pt x="10904964" y="4299354"/>
                  <a:pt x="10908483" y="4299354"/>
                </a:cubicBezTo>
                <a:lnTo>
                  <a:pt x="10908483" y="4313365"/>
                </a:lnTo>
                <a:cubicBezTo>
                  <a:pt x="10908483" y="4313365"/>
                  <a:pt x="10908483" y="4313365"/>
                  <a:pt x="10919039" y="4313365"/>
                </a:cubicBezTo>
                <a:cubicBezTo>
                  <a:pt x="10919039" y="4309862"/>
                  <a:pt x="10919039" y="4302857"/>
                  <a:pt x="10919039" y="4295851"/>
                </a:cubicBezTo>
                <a:cubicBezTo>
                  <a:pt x="10919039" y="4295851"/>
                  <a:pt x="10919039" y="4295851"/>
                  <a:pt x="10919039" y="4253818"/>
                </a:cubicBezTo>
                <a:cubicBezTo>
                  <a:pt x="10919039" y="4229298"/>
                  <a:pt x="10908483" y="4218789"/>
                  <a:pt x="10883851" y="4218789"/>
                </a:cubicBezTo>
                <a:close/>
                <a:moveTo>
                  <a:pt x="10642268" y="4218789"/>
                </a:moveTo>
                <a:cubicBezTo>
                  <a:pt x="10642268" y="4225755"/>
                  <a:pt x="10642268" y="4236205"/>
                  <a:pt x="10642268" y="4243172"/>
                </a:cubicBezTo>
                <a:lnTo>
                  <a:pt x="10642268" y="4312837"/>
                </a:lnTo>
                <a:cubicBezTo>
                  <a:pt x="10642268" y="4312837"/>
                  <a:pt x="10642268" y="4312837"/>
                  <a:pt x="10656343" y="4312837"/>
                </a:cubicBezTo>
                <a:cubicBezTo>
                  <a:pt x="10656343" y="4312837"/>
                  <a:pt x="10656343" y="4312837"/>
                  <a:pt x="10656343" y="4260588"/>
                </a:cubicBezTo>
                <a:cubicBezTo>
                  <a:pt x="10656343" y="4246655"/>
                  <a:pt x="10663381" y="4225755"/>
                  <a:pt x="10684494" y="4225755"/>
                </a:cubicBezTo>
                <a:cubicBezTo>
                  <a:pt x="10698569" y="4225755"/>
                  <a:pt x="10705607" y="4239688"/>
                  <a:pt x="10705607" y="4257105"/>
                </a:cubicBezTo>
                <a:cubicBezTo>
                  <a:pt x="10705607" y="4257105"/>
                  <a:pt x="10705607" y="4257105"/>
                  <a:pt x="10705607" y="4312837"/>
                </a:cubicBezTo>
                <a:cubicBezTo>
                  <a:pt x="10705607" y="4312837"/>
                  <a:pt x="10705607" y="4312837"/>
                  <a:pt x="10716163" y="4312837"/>
                </a:cubicBezTo>
                <a:cubicBezTo>
                  <a:pt x="10716163" y="4312837"/>
                  <a:pt x="10716163" y="4312837"/>
                  <a:pt x="10716163" y="4253621"/>
                </a:cubicBezTo>
                <a:cubicBezTo>
                  <a:pt x="10716163" y="4232722"/>
                  <a:pt x="10709125" y="4218789"/>
                  <a:pt x="10684494" y="4218789"/>
                </a:cubicBezTo>
                <a:cubicBezTo>
                  <a:pt x="10666900" y="4218789"/>
                  <a:pt x="10659862" y="4229238"/>
                  <a:pt x="10652824" y="4236205"/>
                </a:cubicBezTo>
                <a:cubicBezTo>
                  <a:pt x="10652824" y="4236205"/>
                  <a:pt x="10652824" y="4236205"/>
                  <a:pt x="10652824" y="4218789"/>
                </a:cubicBezTo>
                <a:cubicBezTo>
                  <a:pt x="10652824" y="4218789"/>
                  <a:pt x="10652824" y="4218789"/>
                  <a:pt x="10642268" y="4218789"/>
                </a:cubicBezTo>
                <a:close/>
                <a:moveTo>
                  <a:pt x="10540159" y="4218789"/>
                </a:moveTo>
                <a:cubicBezTo>
                  <a:pt x="10540159" y="4218789"/>
                  <a:pt x="10540159" y="4218789"/>
                  <a:pt x="10540159" y="4281839"/>
                </a:cubicBezTo>
                <a:cubicBezTo>
                  <a:pt x="10540159" y="4302857"/>
                  <a:pt x="10547196" y="4316868"/>
                  <a:pt x="10571828" y="4316868"/>
                </a:cubicBezTo>
                <a:cubicBezTo>
                  <a:pt x="10589422" y="4316868"/>
                  <a:pt x="10596460" y="4306359"/>
                  <a:pt x="10603498" y="4299354"/>
                </a:cubicBezTo>
                <a:cubicBezTo>
                  <a:pt x="10603498" y="4299354"/>
                  <a:pt x="10603498" y="4299354"/>
                  <a:pt x="10603498" y="4313365"/>
                </a:cubicBezTo>
                <a:cubicBezTo>
                  <a:pt x="10603498" y="4313365"/>
                  <a:pt x="10603498" y="4313365"/>
                  <a:pt x="10614054" y="4313365"/>
                </a:cubicBezTo>
                <a:cubicBezTo>
                  <a:pt x="10614054" y="4306359"/>
                  <a:pt x="10614054" y="4299354"/>
                  <a:pt x="10614054" y="4292348"/>
                </a:cubicBezTo>
                <a:lnTo>
                  <a:pt x="10614054" y="4218789"/>
                </a:lnTo>
                <a:cubicBezTo>
                  <a:pt x="10614054" y="4218789"/>
                  <a:pt x="10614054" y="4218789"/>
                  <a:pt x="10599979" y="4218789"/>
                </a:cubicBezTo>
                <a:cubicBezTo>
                  <a:pt x="10599979" y="4218789"/>
                  <a:pt x="10599979" y="4218789"/>
                  <a:pt x="10599979" y="4271331"/>
                </a:cubicBezTo>
                <a:cubicBezTo>
                  <a:pt x="10599979" y="4288845"/>
                  <a:pt x="10592941" y="4306359"/>
                  <a:pt x="10571828" y="4306359"/>
                </a:cubicBezTo>
                <a:cubicBezTo>
                  <a:pt x="10557753" y="4306359"/>
                  <a:pt x="10550715" y="4295851"/>
                  <a:pt x="10550715" y="4278337"/>
                </a:cubicBezTo>
                <a:cubicBezTo>
                  <a:pt x="10550715" y="4278337"/>
                  <a:pt x="10550715" y="4278337"/>
                  <a:pt x="10550715" y="4218789"/>
                </a:cubicBezTo>
                <a:cubicBezTo>
                  <a:pt x="10550715" y="4218789"/>
                  <a:pt x="10550715" y="4218789"/>
                  <a:pt x="10540159" y="4218789"/>
                </a:cubicBezTo>
                <a:close/>
                <a:moveTo>
                  <a:pt x="10471637" y="4218789"/>
                </a:moveTo>
                <a:cubicBezTo>
                  <a:pt x="10447151" y="4218789"/>
                  <a:pt x="10427300" y="4240744"/>
                  <a:pt x="10427300" y="4267829"/>
                </a:cubicBezTo>
                <a:cubicBezTo>
                  <a:pt x="10427300" y="4294913"/>
                  <a:pt x="10447151" y="4316868"/>
                  <a:pt x="10471637" y="4316868"/>
                </a:cubicBezTo>
                <a:cubicBezTo>
                  <a:pt x="10496124" y="4316868"/>
                  <a:pt x="10515975" y="4294913"/>
                  <a:pt x="10515975" y="4267829"/>
                </a:cubicBezTo>
                <a:cubicBezTo>
                  <a:pt x="10515975" y="4240744"/>
                  <a:pt x="10496124" y="4218789"/>
                  <a:pt x="10471637" y="4218789"/>
                </a:cubicBezTo>
                <a:close/>
                <a:moveTo>
                  <a:pt x="11655303" y="4204010"/>
                </a:moveTo>
                <a:lnTo>
                  <a:pt x="11659333" y="4214759"/>
                </a:lnTo>
                <a:lnTo>
                  <a:pt x="11663364" y="4221477"/>
                </a:lnTo>
                <a:lnTo>
                  <a:pt x="11648585" y="4221477"/>
                </a:lnTo>
                <a:lnTo>
                  <a:pt x="11652616" y="4214759"/>
                </a:lnTo>
                <a:close/>
                <a:moveTo>
                  <a:pt x="11659446" y="4193262"/>
                </a:moveTo>
                <a:cubicBezTo>
                  <a:pt x="11659446" y="4193262"/>
                  <a:pt x="11659446" y="4193262"/>
                  <a:pt x="11649032" y="4196776"/>
                </a:cubicBezTo>
                <a:cubicBezTo>
                  <a:pt x="11649032" y="4196776"/>
                  <a:pt x="11649032" y="4196776"/>
                  <a:pt x="11645562" y="4214346"/>
                </a:cubicBezTo>
                <a:cubicBezTo>
                  <a:pt x="11645562" y="4214346"/>
                  <a:pt x="11645562" y="4214346"/>
                  <a:pt x="11635149" y="4235428"/>
                </a:cubicBezTo>
                <a:cubicBezTo>
                  <a:pt x="11638620" y="4235428"/>
                  <a:pt x="11642091" y="4235428"/>
                  <a:pt x="11645562" y="4238942"/>
                </a:cubicBezTo>
                <a:cubicBezTo>
                  <a:pt x="11645562" y="4238942"/>
                  <a:pt x="11645562" y="4238942"/>
                  <a:pt x="11645562" y="4228401"/>
                </a:cubicBezTo>
                <a:cubicBezTo>
                  <a:pt x="11645562" y="4228401"/>
                  <a:pt x="11645562" y="4228401"/>
                  <a:pt x="11666387" y="4228401"/>
                </a:cubicBezTo>
                <a:cubicBezTo>
                  <a:pt x="11666387" y="4228401"/>
                  <a:pt x="11666387" y="4228401"/>
                  <a:pt x="11666387" y="4235428"/>
                </a:cubicBezTo>
                <a:cubicBezTo>
                  <a:pt x="11669858" y="4235428"/>
                  <a:pt x="11673329" y="4235428"/>
                  <a:pt x="11676800" y="4235428"/>
                </a:cubicBezTo>
                <a:cubicBezTo>
                  <a:pt x="11676800" y="4235428"/>
                  <a:pt x="11676800" y="4235428"/>
                  <a:pt x="11666387" y="4214346"/>
                </a:cubicBezTo>
                <a:lnTo>
                  <a:pt x="11659446" y="4196776"/>
                </a:lnTo>
                <a:cubicBezTo>
                  <a:pt x="11659446" y="4196776"/>
                  <a:pt x="11659446" y="4196776"/>
                  <a:pt x="11659446" y="4193262"/>
                </a:cubicBezTo>
                <a:close/>
                <a:moveTo>
                  <a:pt x="10964451" y="4193261"/>
                </a:moveTo>
                <a:cubicBezTo>
                  <a:pt x="10964451" y="4193261"/>
                  <a:pt x="10964451" y="4193261"/>
                  <a:pt x="10953971" y="4196793"/>
                </a:cubicBezTo>
                <a:cubicBezTo>
                  <a:pt x="10953971" y="4196793"/>
                  <a:pt x="10953971" y="4196793"/>
                  <a:pt x="10953971" y="4217982"/>
                </a:cubicBezTo>
                <a:cubicBezTo>
                  <a:pt x="10953971" y="4217982"/>
                  <a:pt x="10953971" y="4217982"/>
                  <a:pt x="10936505" y="4217982"/>
                </a:cubicBezTo>
                <a:cubicBezTo>
                  <a:pt x="10936505" y="4217982"/>
                  <a:pt x="10936505" y="4217982"/>
                  <a:pt x="10936505" y="4228577"/>
                </a:cubicBezTo>
                <a:cubicBezTo>
                  <a:pt x="10936505" y="4228577"/>
                  <a:pt x="10936505" y="4228577"/>
                  <a:pt x="10953971" y="4228577"/>
                </a:cubicBezTo>
                <a:cubicBezTo>
                  <a:pt x="10953971" y="4228577"/>
                  <a:pt x="10953971" y="4228577"/>
                  <a:pt x="10953971" y="4285083"/>
                </a:cubicBezTo>
                <a:cubicBezTo>
                  <a:pt x="10953971" y="4302741"/>
                  <a:pt x="10953971" y="4316867"/>
                  <a:pt x="10974931" y="4316867"/>
                </a:cubicBezTo>
                <a:cubicBezTo>
                  <a:pt x="10981917" y="4316867"/>
                  <a:pt x="10985410" y="4316867"/>
                  <a:pt x="10988904" y="4313336"/>
                </a:cubicBezTo>
                <a:cubicBezTo>
                  <a:pt x="10988904" y="4313336"/>
                  <a:pt x="10988904" y="4313336"/>
                  <a:pt x="10988904" y="4302741"/>
                </a:cubicBezTo>
                <a:cubicBezTo>
                  <a:pt x="10985410" y="4306272"/>
                  <a:pt x="10981917" y="4306272"/>
                  <a:pt x="10978424" y="4306272"/>
                </a:cubicBezTo>
                <a:cubicBezTo>
                  <a:pt x="10967944" y="4306272"/>
                  <a:pt x="10964451" y="4299210"/>
                  <a:pt x="10964451" y="4292146"/>
                </a:cubicBezTo>
                <a:cubicBezTo>
                  <a:pt x="10964451" y="4292146"/>
                  <a:pt x="10964451" y="4292146"/>
                  <a:pt x="10964451" y="4228577"/>
                </a:cubicBezTo>
                <a:cubicBezTo>
                  <a:pt x="10964451" y="4228577"/>
                  <a:pt x="10964451" y="4228577"/>
                  <a:pt x="10985410" y="4228577"/>
                </a:cubicBezTo>
                <a:lnTo>
                  <a:pt x="10985410" y="4217982"/>
                </a:lnTo>
                <a:cubicBezTo>
                  <a:pt x="10985410" y="4217982"/>
                  <a:pt x="10985410" y="4217982"/>
                  <a:pt x="10964451" y="4217982"/>
                </a:cubicBezTo>
                <a:cubicBezTo>
                  <a:pt x="10964451" y="4217982"/>
                  <a:pt x="10964451" y="4217982"/>
                  <a:pt x="10964451" y="4193261"/>
                </a:cubicBezTo>
                <a:close/>
                <a:moveTo>
                  <a:pt x="11599881" y="4190575"/>
                </a:moveTo>
                <a:cubicBezTo>
                  <a:pt x="11589469" y="4232741"/>
                  <a:pt x="11589469" y="4232741"/>
                  <a:pt x="11589469" y="4232741"/>
                </a:cubicBezTo>
                <a:cubicBezTo>
                  <a:pt x="11592940" y="4232741"/>
                  <a:pt x="11596410" y="4232741"/>
                  <a:pt x="11599881" y="4232741"/>
                </a:cubicBezTo>
                <a:cubicBezTo>
                  <a:pt x="11603352" y="4208145"/>
                  <a:pt x="11603352" y="4208145"/>
                  <a:pt x="11603352" y="4208145"/>
                </a:cubicBezTo>
                <a:cubicBezTo>
                  <a:pt x="11617236" y="4236255"/>
                  <a:pt x="11617236" y="4236255"/>
                  <a:pt x="11617236" y="4236255"/>
                </a:cubicBezTo>
                <a:cubicBezTo>
                  <a:pt x="11620707" y="4236255"/>
                  <a:pt x="11624178" y="4236255"/>
                  <a:pt x="11624178" y="4236255"/>
                </a:cubicBezTo>
                <a:cubicBezTo>
                  <a:pt x="11631119" y="4194089"/>
                  <a:pt x="11631119" y="4194089"/>
                  <a:pt x="11631119" y="4194089"/>
                </a:cubicBezTo>
                <a:cubicBezTo>
                  <a:pt x="11627648" y="4194089"/>
                  <a:pt x="11624178" y="4194089"/>
                  <a:pt x="11624178" y="4194089"/>
                </a:cubicBezTo>
                <a:cubicBezTo>
                  <a:pt x="11620707" y="4222200"/>
                  <a:pt x="11620707" y="4222200"/>
                  <a:pt x="11620707" y="4222200"/>
                </a:cubicBezTo>
                <a:cubicBezTo>
                  <a:pt x="11606824" y="4190575"/>
                  <a:pt x="11606824" y="4190575"/>
                  <a:pt x="11606824" y="4190575"/>
                </a:cubicBezTo>
                <a:cubicBezTo>
                  <a:pt x="11603352" y="4190575"/>
                  <a:pt x="11603352" y="4190575"/>
                  <a:pt x="11599881" y="4190575"/>
                </a:cubicBezTo>
                <a:close/>
                <a:moveTo>
                  <a:pt x="11709044" y="4186545"/>
                </a:moveTo>
                <a:cubicBezTo>
                  <a:pt x="11695071" y="4190096"/>
                  <a:pt x="11684592" y="4193646"/>
                  <a:pt x="11674112" y="4193646"/>
                </a:cubicBezTo>
                <a:cubicBezTo>
                  <a:pt x="11674112" y="4200748"/>
                  <a:pt x="11674112" y="4200748"/>
                  <a:pt x="11674112" y="4200748"/>
                </a:cubicBezTo>
                <a:cubicBezTo>
                  <a:pt x="11681098" y="4200748"/>
                  <a:pt x="11684592" y="4200748"/>
                  <a:pt x="11688084" y="4200748"/>
                </a:cubicBezTo>
                <a:cubicBezTo>
                  <a:pt x="11695071" y="4236256"/>
                  <a:pt x="11695071" y="4236256"/>
                  <a:pt x="11695071" y="4236256"/>
                </a:cubicBezTo>
                <a:cubicBezTo>
                  <a:pt x="11702057" y="4232705"/>
                  <a:pt x="11702057" y="4232705"/>
                  <a:pt x="11702057" y="4232705"/>
                </a:cubicBezTo>
                <a:cubicBezTo>
                  <a:pt x="11695071" y="4197197"/>
                  <a:pt x="11695071" y="4197197"/>
                  <a:pt x="11695071" y="4197197"/>
                </a:cubicBezTo>
                <a:cubicBezTo>
                  <a:pt x="11702057" y="4197197"/>
                  <a:pt x="11705551" y="4197197"/>
                  <a:pt x="11709044" y="4193646"/>
                </a:cubicBezTo>
                <a:close/>
                <a:moveTo>
                  <a:pt x="11564748" y="4186545"/>
                </a:moveTo>
                <a:cubicBezTo>
                  <a:pt x="11564748" y="4186545"/>
                  <a:pt x="11564748" y="4186545"/>
                  <a:pt x="11575228" y="4189904"/>
                </a:cubicBezTo>
                <a:cubicBezTo>
                  <a:pt x="11578720" y="4189904"/>
                  <a:pt x="11578720" y="4193263"/>
                  <a:pt x="11578720" y="4193263"/>
                </a:cubicBezTo>
                <a:cubicBezTo>
                  <a:pt x="11578720" y="4193263"/>
                  <a:pt x="11578720" y="4196621"/>
                  <a:pt x="11578720" y="4196621"/>
                </a:cubicBezTo>
                <a:cubicBezTo>
                  <a:pt x="11578720" y="4196621"/>
                  <a:pt x="11575228" y="4199980"/>
                  <a:pt x="11571734" y="4199980"/>
                </a:cubicBezTo>
                <a:cubicBezTo>
                  <a:pt x="11571734" y="4199980"/>
                  <a:pt x="11571734" y="4199980"/>
                  <a:pt x="11561254" y="4196621"/>
                </a:cubicBezTo>
                <a:cubicBezTo>
                  <a:pt x="11561254" y="4196621"/>
                  <a:pt x="11561254" y="4196621"/>
                  <a:pt x="11564748" y="4193263"/>
                </a:cubicBezTo>
                <a:cubicBezTo>
                  <a:pt x="11564748" y="4193263"/>
                  <a:pt x="11564748" y="4193263"/>
                  <a:pt x="11564748" y="4186545"/>
                </a:cubicBezTo>
                <a:close/>
                <a:moveTo>
                  <a:pt x="11014562" y="4184659"/>
                </a:moveTo>
                <a:lnTo>
                  <a:pt x="11014562" y="4198353"/>
                </a:lnTo>
                <a:lnTo>
                  <a:pt x="11026851" y="4198353"/>
                </a:lnTo>
                <a:lnTo>
                  <a:pt x="11026851" y="4184659"/>
                </a:lnTo>
                <a:close/>
                <a:moveTo>
                  <a:pt x="11715762" y="4182513"/>
                </a:moveTo>
                <a:cubicBezTo>
                  <a:pt x="11729582" y="4225507"/>
                  <a:pt x="11729582" y="4225507"/>
                  <a:pt x="11729582" y="4225507"/>
                </a:cubicBezTo>
                <a:cubicBezTo>
                  <a:pt x="11733036" y="4221924"/>
                  <a:pt x="11736491" y="4221924"/>
                  <a:pt x="11739946" y="4221924"/>
                </a:cubicBezTo>
                <a:cubicBezTo>
                  <a:pt x="11726127" y="4182513"/>
                  <a:pt x="11726127" y="4182513"/>
                  <a:pt x="11726127" y="4182513"/>
                </a:cubicBezTo>
                <a:cubicBezTo>
                  <a:pt x="11722671" y="4182513"/>
                  <a:pt x="11719217" y="4182513"/>
                  <a:pt x="11715762" y="4182513"/>
                </a:cubicBezTo>
                <a:close/>
                <a:moveTo>
                  <a:pt x="10346688" y="4182513"/>
                </a:moveTo>
                <a:lnTo>
                  <a:pt x="10346688" y="4312837"/>
                </a:lnTo>
                <a:lnTo>
                  <a:pt x="10361467" y="4312837"/>
                </a:lnTo>
                <a:lnTo>
                  <a:pt x="10361467" y="4253721"/>
                </a:lnTo>
                <a:lnTo>
                  <a:pt x="10407148" y="4253721"/>
                </a:lnTo>
                <a:lnTo>
                  <a:pt x="10407148" y="4242973"/>
                </a:lnTo>
                <a:lnTo>
                  <a:pt x="10361467" y="4242973"/>
                </a:lnTo>
                <a:lnTo>
                  <a:pt x="10361467" y="4193261"/>
                </a:lnTo>
                <a:lnTo>
                  <a:pt x="10409835" y="4193261"/>
                </a:lnTo>
                <a:lnTo>
                  <a:pt x="10409835" y="4182513"/>
                </a:lnTo>
                <a:close/>
                <a:moveTo>
                  <a:pt x="11561143" y="4175796"/>
                </a:moveTo>
                <a:cubicBezTo>
                  <a:pt x="11561143" y="4175796"/>
                  <a:pt x="11561143" y="4175796"/>
                  <a:pt x="11554200" y="4193263"/>
                </a:cubicBezTo>
                <a:cubicBezTo>
                  <a:pt x="11554200" y="4193263"/>
                  <a:pt x="11554200" y="4193263"/>
                  <a:pt x="11554200" y="4196755"/>
                </a:cubicBezTo>
                <a:cubicBezTo>
                  <a:pt x="11554200" y="4196755"/>
                  <a:pt x="11554200" y="4196755"/>
                  <a:pt x="11543788" y="4214222"/>
                </a:cubicBezTo>
                <a:cubicBezTo>
                  <a:pt x="11547259" y="4217715"/>
                  <a:pt x="11550730" y="4217715"/>
                  <a:pt x="11554200" y="4217715"/>
                </a:cubicBezTo>
                <a:cubicBezTo>
                  <a:pt x="11554200" y="4217715"/>
                  <a:pt x="11554200" y="4217715"/>
                  <a:pt x="11557671" y="4203742"/>
                </a:cubicBezTo>
                <a:cubicBezTo>
                  <a:pt x="11557671" y="4203742"/>
                  <a:pt x="11557671" y="4203742"/>
                  <a:pt x="11568084" y="4207236"/>
                </a:cubicBezTo>
                <a:cubicBezTo>
                  <a:pt x="11568084" y="4207236"/>
                  <a:pt x="11568084" y="4207236"/>
                  <a:pt x="11568084" y="4224701"/>
                </a:cubicBezTo>
                <a:cubicBezTo>
                  <a:pt x="11571555" y="4224701"/>
                  <a:pt x="11575026" y="4228195"/>
                  <a:pt x="11578497" y="4228195"/>
                </a:cubicBezTo>
                <a:cubicBezTo>
                  <a:pt x="11578497" y="4228195"/>
                  <a:pt x="11578497" y="4228195"/>
                  <a:pt x="11575026" y="4207236"/>
                </a:cubicBezTo>
                <a:cubicBezTo>
                  <a:pt x="11581968" y="4207236"/>
                  <a:pt x="11585438" y="4200249"/>
                  <a:pt x="11585438" y="4196755"/>
                </a:cubicBezTo>
                <a:cubicBezTo>
                  <a:pt x="11585438" y="4196755"/>
                  <a:pt x="11585438" y="4193263"/>
                  <a:pt x="11585438" y="4193263"/>
                </a:cubicBezTo>
                <a:cubicBezTo>
                  <a:pt x="11585438" y="4189769"/>
                  <a:pt x="11585438" y="4186276"/>
                  <a:pt x="11578497" y="4182783"/>
                </a:cubicBezTo>
                <a:cubicBezTo>
                  <a:pt x="11578497" y="4182783"/>
                  <a:pt x="11578497" y="4182783"/>
                  <a:pt x="11561143" y="4175796"/>
                </a:cubicBezTo>
                <a:close/>
                <a:moveTo>
                  <a:pt x="11766241" y="4173089"/>
                </a:moveTo>
                <a:cubicBezTo>
                  <a:pt x="11769696" y="4173530"/>
                  <a:pt x="11773151" y="4175293"/>
                  <a:pt x="11774878" y="4178820"/>
                </a:cubicBezTo>
                <a:cubicBezTo>
                  <a:pt x="11774878" y="4182347"/>
                  <a:pt x="11774878" y="4185873"/>
                  <a:pt x="11774878" y="4185873"/>
                </a:cubicBezTo>
                <a:cubicBezTo>
                  <a:pt x="11774878" y="4189400"/>
                  <a:pt x="11774878" y="4192928"/>
                  <a:pt x="11771423" y="4196454"/>
                </a:cubicBezTo>
                <a:cubicBezTo>
                  <a:pt x="11771423" y="4196454"/>
                  <a:pt x="11771423" y="4196454"/>
                  <a:pt x="11767968" y="4199981"/>
                </a:cubicBezTo>
                <a:cubicBezTo>
                  <a:pt x="11764514" y="4199981"/>
                  <a:pt x="11757604" y="4199981"/>
                  <a:pt x="11754149" y="4196454"/>
                </a:cubicBezTo>
                <a:cubicBezTo>
                  <a:pt x="11750694" y="4196454"/>
                  <a:pt x="11750694" y="4192928"/>
                  <a:pt x="11750694" y="4192928"/>
                </a:cubicBezTo>
                <a:cubicBezTo>
                  <a:pt x="11750694" y="4192928"/>
                  <a:pt x="11750694" y="4189400"/>
                  <a:pt x="11750694" y="4185873"/>
                </a:cubicBezTo>
                <a:cubicBezTo>
                  <a:pt x="11750694" y="4182347"/>
                  <a:pt x="11750694" y="4178820"/>
                  <a:pt x="11757604" y="4175293"/>
                </a:cubicBezTo>
                <a:cubicBezTo>
                  <a:pt x="11759332" y="4173530"/>
                  <a:pt x="11762786" y="4172648"/>
                  <a:pt x="11766241" y="4173089"/>
                </a:cubicBezTo>
                <a:close/>
                <a:moveTo>
                  <a:pt x="10810738" y="4171764"/>
                </a:moveTo>
                <a:cubicBezTo>
                  <a:pt x="10810738" y="4171764"/>
                  <a:pt x="10810738" y="4171764"/>
                  <a:pt x="10810738" y="4235468"/>
                </a:cubicBezTo>
                <a:cubicBezTo>
                  <a:pt x="10810738" y="4228390"/>
                  <a:pt x="10800048" y="4217772"/>
                  <a:pt x="10782231" y="4217772"/>
                </a:cubicBezTo>
                <a:cubicBezTo>
                  <a:pt x="10753724" y="4217772"/>
                  <a:pt x="10743034" y="4239007"/>
                  <a:pt x="10743034" y="4267320"/>
                </a:cubicBezTo>
                <a:cubicBezTo>
                  <a:pt x="10743034" y="4295633"/>
                  <a:pt x="10753724" y="4316867"/>
                  <a:pt x="10782231" y="4316867"/>
                </a:cubicBezTo>
                <a:cubicBezTo>
                  <a:pt x="10796484" y="4316867"/>
                  <a:pt x="10803611" y="4313328"/>
                  <a:pt x="10810738" y="4299171"/>
                </a:cubicBezTo>
                <a:cubicBezTo>
                  <a:pt x="10810738" y="4299171"/>
                  <a:pt x="10810738" y="4299171"/>
                  <a:pt x="10810738" y="4313328"/>
                </a:cubicBezTo>
                <a:cubicBezTo>
                  <a:pt x="10810738" y="4313328"/>
                  <a:pt x="10810738" y="4313328"/>
                  <a:pt x="10824991" y="4313328"/>
                </a:cubicBezTo>
                <a:lnTo>
                  <a:pt x="10824991" y="4171764"/>
                </a:lnTo>
                <a:cubicBezTo>
                  <a:pt x="10824991" y="4171764"/>
                  <a:pt x="10824991" y="4171764"/>
                  <a:pt x="10810738" y="4171764"/>
                </a:cubicBezTo>
                <a:close/>
                <a:moveTo>
                  <a:pt x="11768161" y="4166248"/>
                </a:moveTo>
                <a:cubicBezTo>
                  <a:pt x="11762338" y="4164953"/>
                  <a:pt x="11756068" y="4165816"/>
                  <a:pt x="11750694" y="4169271"/>
                </a:cubicBezTo>
                <a:cubicBezTo>
                  <a:pt x="11743528" y="4172726"/>
                  <a:pt x="11739946" y="4179636"/>
                  <a:pt x="11739946" y="4186545"/>
                </a:cubicBezTo>
                <a:cubicBezTo>
                  <a:pt x="11739946" y="4190000"/>
                  <a:pt x="11743528" y="4193455"/>
                  <a:pt x="11743528" y="4196910"/>
                </a:cubicBezTo>
                <a:cubicBezTo>
                  <a:pt x="11750694" y="4207275"/>
                  <a:pt x="11765025" y="4210729"/>
                  <a:pt x="11772191" y="4203820"/>
                </a:cubicBezTo>
                <a:cubicBezTo>
                  <a:pt x="11779357" y="4203820"/>
                  <a:pt x="11779357" y="4200365"/>
                  <a:pt x="11782939" y="4196910"/>
                </a:cubicBezTo>
                <a:cubicBezTo>
                  <a:pt x="11782939" y="4193455"/>
                  <a:pt x="11782939" y="4190000"/>
                  <a:pt x="11782939" y="4186545"/>
                </a:cubicBezTo>
                <a:cubicBezTo>
                  <a:pt x="11782939" y="4183091"/>
                  <a:pt x="11782939" y="4179636"/>
                  <a:pt x="11782939" y="4176181"/>
                </a:cubicBezTo>
                <a:cubicBezTo>
                  <a:pt x="11779357" y="4170998"/>
                  <a:pt x="11773982" y="4167544"/>
                  <a:pt x="11768161" y="4166248"/>
                </a:cubicBezTo>
                <a:close/>
                <a:moveTo>
                  <a:pt x="11525909" y="4158330"/>
                </a:moveTo>
                <a:cubicBezTo>
                  <a:pt x="11504825" y="4193262"/>
                  <a:pt x="11504825" y="4193262"/>
                  <a:pt x="11504825" y="4193262"/>
                </a:cubicBezTo>
                <a:cubicBezTo>
                  <a:pt x="11511853" y="4200248"/>
                  <a:pt x="11518881" y="4203742"/>
                  <a:pt x="11529423" y="4210728"/>
                </a:cubicBezTo>
                <a:cubicBezTo>
                  <a:pt x="11532937" y="4203742"/>
                  <a:pt x="11532937" y="4203742"/>
                  <a:pt x="11532937" y="4203742"/>
                </a:cubicBezTo>
                <a:cubicBezTo>
                  <a:pt x="11515367" y="4193262"/>
                  <a:pt x="11515367" y="4193262"/>
                  <a:pt x="11515367" y="4193262"/>
                </a:cubicBezTo>
                <a:cubicBezTo>
                  <a:pt x="11522395" y="4182783"/>
                  <a:pt x="11522395" y="4182783"/>
                  <a:pt x="11522395" y="4182783"/>
                </a:cubicBezTo>
                <a:cubicBezTo>
                  <a:pt x="11532937" y="4189769"/>
                  <a:pt x="11532937" y="4189769"/>
                  <a:pt x="11532937" y="4189769"/>
                </a:cubicBezTo>
                <a:cubicBezTo>
                  <a:pt x="11536450" y="4182783"/>
                  <a:pt x="11536450" y="4182783"/>
                  <a:pt x="11536450" y="4182783"/>
                </a:cubicBezTo>
                <a:cubicBezTo>
                  <a:pt x="11532937" y="4182783"/>
                  <a:pt x="11529423" y="4179289"/>
                  <a:pt x="11525909" y="4175796"/>
                </a:cubicBezTo>
                <a:lnTo>
                  <a:pt x="11529423" y="4168810"/>
                </a:lnTo>
                <a:cubicBezTo>
                  <a:pt x="11536450" y="4172302"/>
                  <a:pt x="11539964" y="4175796"/>
                  <a:pt x="11546992" y="4179289"/>
                </a:cubicBezTo>
                <a:cubicBezTo>
                  <a:pt x="11550506" y="4172302"/>
                  <a:pt x="11550506" y="4172302"/>
                  <a:pt x="11550506" y="4172302"/>
                </a:cubicBezTo>
                <a:cubicBezTo>
                  <a:pt x="11543478" y="4168810"/>
                  <a:pt x="11532937" y="4161823"/>
                  <a:pt x="11525909" y="4158330"/>
                </a:cubicBezTo>
                <a:close/>
                <a:moveTo>
                  <a:pt x="11803361" y="4130116"/>
                </a:moveTo>
                <a:cubicBezTo>
                  <a:pt x="11799868" y="4133642"/>
                  <a:pt x="11799868" y="4133642"/>
                  <a:pt x="11796375" y="4137169"/>
                </a:cubicBezTo>
                <a:cubicBezTo>
                  <a:pt x="11813840" y="4154803"/>
                  <a:pt x="11813840" y="4154803"/>
                  <a:pt x="11813840" y="4154803"/>
                </a:cubicBezTo>
                <a:cubicBezTo>
                  <a:pt x="11785895" y="4147750"/>
                  <a:pt x="11785895" y="4147750"/>
                  <a:pt x="11785895" y="4147750"/>
                </a:cubicBezTo>
                <a:cubicBezTo>
                  <a:pt x="11782402" y="4147750"/>
                  <a:pt x="11782402" y="4151276"/>
                  <a:pt x="11778908" y="4151276"/>
                </a:cubicBezTo>
                <a:cubicBezTo>
                  <a:pt x="11803361" y="4186545"/>
                  <a:pt x="11803361" y="4186545"/>
                  <a:pt x="11803361" y="4186545"/>
                </a:cubicBezTo>
                <a:cubicBezTo>
                  <a:pt x="11806854" y="4183018"/>
                  <a:pt x="11806854" y="4183018"/>
                  <a:pt x="11810348" y="4179491"/>
                </a:cubicBezTo>
                <a:cubicBezTo>
                  <a:pt x="11796375" y="4158330"/>
                  <a:pt x="11796375" y="4158330"/>
                  <a:pt x="11796375" y="4158330"/>
                </a:cubicBezTo>
                <a:cubicBezTo>
                  <a:pt x="11824320" y="4168910"/>
                  <a:pt x="11824320" y="4168910"/>
                  <a:pt x="11824320" y="4168910"/>
                </a:cubicBezTo>
                <a:cubicBezTo>
                  <a:pt x="11827814" y="4165384"/>
                  <a:pt x="11827814" y="4165384"/>
                  <a:pt x="11831307" y="4161857"/>
                </a:cubicBezTo>
                <a:cubicBezTo>
                  <a:pt x="11803361" y="4130116"/>
                  <a:pt x="11803361" y="4130116"/>
                  <a:pt x="11803361" y="4130116"/>
                </a:cubicBezTo>
                <a:close/>
                <a:moveTo>
                  <a:pt x="11495008" y="4130116"/>
                </a:moveTo>
                <a:cubicBezTo>
                  <a:pt x="11495008" y="4130116"/>
                  <a:pt x="11495008" y="4130116"/>
                  <a:pt x="11487980" y="4133629"/>
                </a:cubicBezTo>
                <a:cubicBezTo>
                  <a:pt x="11491494" y="4137143"/>
                  <a:pt x="11495008" y="4140657"/>
                  <a:pt x="11498522" y="4144171"/>
                </a:cubicBezTo>
                <a:cubicBezTo>
                  <a:pt x="11498522" y="4144171"/>
                  <a:pt x="11498522" y="4144171"/>
                  <a:pt x="11473924" y="4168768"/>
                </a:cubicBezTo>
                <a:cubicBezTo>
                  <a:pt x="11473924" y="4168768"/>
                  <a:pt x="11473924" y="4168768"/>
                  <a:pt x="11480952" y="4175796"/>
                </a:cubicBezTo>
                <a:cubicBezTo>
                  <a:pt x="11480952" y="4175796"/>
                  <a:pt x="11480952" y="4175796"/>
                  <a:pt x="11505548" y="4151199"/>
                </a:cubicBezTo>
                <a:cubicBezTo>
                  <a:pt x="11509062" y="4151199"/>
                  <a:pt x="11512576" y="4154712"/>
                  <a:pt x="11516090" y="4158226"/>
                </a:cubicBezTo>
                <a:cubicBezTo>
                  <a:pt x="11516090" y="4158226"/>
                  <a:pt x="11516090" y="4158226"/>
                  <a:pt x="11519604" y="4151199"/>
                </a:cubicBezTo>
                <a:cubicBezTo>
                  <a:pt x="11509062" y="4144171"/>
                  <a:pt x="11502036" y="4137143"/>
                  <a:pt x="11495008" y="4130116"/>
                </a:cubicBezTo>
                <a:close/>
                <a:moveTo>
                  <a:pt x="11824589" y="4119367"/>
                </a:moveTo>
                <a:lnTo>
                  <a:pt x="11842055" y="4126085"/>
                </a:lnTo>
                <a:lnTo>
                  <a:pt x="11842055" y="4130116"/>
                </a:lnTo>
                <a:lnTo>
                  <a:pt x="11835337" y="4136834"/>
                </a:lnTo>
                <a:lnTo>
                  <a:pt x="11831307" y="4130116"/>
                </a:lnTo>
                <a:close/>
                <a:moveTo>
                  <a:pt x="11820942" y="4112649"/>
                </a:moveTo>
                <a:lnTo>
                  <a:pt x="11813840" y="4119591"/>
                </a:lnTo>
                <a:cubicBezTo>
                  <a:pt x="11813840" y="4119591"/>
                  <a:pt x="11813840" y="4119591"/>
                  <a:pt x="11820942" y="4130003"/>
                </a:cubicBezTo>
                <a:cubicBezTo>
                  <a:pt x="11820942" y="4130003"/>
                  <a:pt x="11820942" y="4130003"/>
                  <a:pt x="11838696" y="4154299"/>
                </a:cubicBezTo>
                <a:cubicBezTo>
                  <a:pt x="11838696" y="4154299"/>
                  <a:pt x="11842247" y="4150829"/>
                  <a:pt x="11842247" y="4150829"/>
                </a:cubicBezTo>
                <a:cubicBezTo>
                  <a:pt x="11842247" y="4150829"/>
                  <a:pt x="11842247" y="4150829"/>
                  <a:pt x="11838696" y="4143887"/>
                </a:cubicBezTo>
                <a:cubicBezTo>
                  <a:pt x="11838696" y="4143887"/>
                  <a:pt x="11838696" y="4143887"/>
                  <a:pt x="11849349" y="4130003"/>
                </a:cubicBezTo>
                <a:cubicBezTo>
                  <a:pt x="11849349" y="4130003"/>
                  <a:pt x="11849349" y="4130003"/>
                  <a:pt x="11856450" y="4130003"/>
                </a:cubicBezTo>
                <a:cubicBezTo>
                  <a:pt x="11860002" y="4130003"/>
                  <a:pt x="11860002" y="4130003"/>
                  <a:pt x="11860002" y="4130003"/>
                </a:cubicBezTo>
                <a:cubicBezTo>
                  <a:pt x="11860002" y="4126532"/>
                  <a:pt x="11863552" y="4126532"/>
                  <a:pt x="11863552" y="4123061"/>
                </a:cubicBezTo>
                <a:cubicBezTo>
                  <a:pt x="11863552" y="4123061"/>
                  <a:pt x="11863552" y="4123061"/>
                  <a:pt x="11820942" y="4112649"/>
                </a:cubicBezTo>
                <a:close/>
                <a:moveTo>
                  <a:pt x="11466198" y="4097870"/>
                </a:moveTo>
                <a:cubicBezTo>
                  <a:pt x="11430930" y="4122950"/>
                  <a:pt x="11430930" y="4122950"/>
                  <a:pt x="11430930" y="4122950"/>
                </a:cubicBezTo>
                <a:cubicBezTo>
                  <a:pt x="11434457" y="4126533"/>
                  <a:pt x="11434457" y="4126533"/>
                  <a:pt x="11437984" y="4130116"/>
                </a:cubicBezTo>
                <a:cubicBezTo>
                  <a:pt x="11459145" y="4115785"/>
                  <a:pt x="11459145" y="4115785"/>
                  <a:pt x="11459145" y="4115785"/>
                </a:cubicBezTo>
                <a:cubicBezTo>
                  <a:pt x="11448564" y="4144446"/>
                  <a:pt x="11448564" y="4144446"/>
                  <a:pt x="11448564" y="4144446"/>
                </a:cubicBezTo>
                <a:cubicBezTo>
                  <a:pt x="11452091" y="4148030"/>
                  <a:pt x="11452091" y="4148030"/>
                  <a:pt x="11455618" y="4151612"/>
                </a:cubicBezTo>
                <a:cubicBezTo>
                  <a:pt x="11487359" y="4122950"/>
                  <a:pt x="11487359" y="4122950"/>
                  <a:pt x="11487359" y="4122950"/>
                </a:cubicBezTo>
                <a:cubicBezTo>
                  <a:pt x="11487359" y="4119367"/>
                  <a:pt x="11483833" y="4119367"/>
                  <a:pt x="11483833" y="4115785"/>
                </a:cubicBezTo>
                <a:cubicBezTo>
                  <a:pt x="11462672" y="4133698"/>
                  <a:pt x="11462672" y="4133698"/>
                  <a:pt x="11462672" y="4133698"/>
                </a:cubicBezTo>
                <a:cubicBezTo>
                  <a:pt x="11473252" y="4105036"/>
                  <a:pt x="11473252" y="4105036"/>
                  <a:pt x="11473252" y="4105036"/>
                </a:cubicBezTo>
                <a:cubicBezTo>
                  <a:pt x="11469725" y="4101453"/>
                  <a:pt x="11469725" y="4101453"/>
                  <a:pt x="11466198" y="4097870"/>
                </a:cubicBezTo>
                <a:close/>
                <a:moveTo>
                  <a:pt x="11835338" y="4087122"/>
                </a:moveTo>
                <a:lnTo>
                  <a:pt x="11831307" y="4095183"/>
                </a:lnTo>
                <a:lnTo>
                  <a:pt x="11870270" y="4115337"/>
                </a:lnTo>
                <a:lnTo>
                  <a:pt x="11883706" y="4091153"/>
                </a:lnTo>
                <a:lnTo>
                  <a:pt x="11876988" y="4087122"/>
                </a:lnTo>
                <a:lnTo>
                  <a:pt x="11866239" y="4105932"/>
                </a:lnTo>
                <a:close/>
                <a:moveTo>
                  <a:pt x="11459634" y="4084435"/>
                </a:moveTo>
                <a:cubicBezTo>
                  <a:pt x="11424212" y="4105597"/>
                  <a:pt x="11424212" y="4105597"/>
                  <a:pt x="11424212" y="4105597"/>
                </a:cubicBezTo>
                <a:cubicBezTo>
                  <a:pt x="11424212" y="4105597"/>
                  <a:pt x="11424212" y="4109123"/>
                  <a:pt x="11427754" y="4112650"/>
                </a:cubicBezTo>
                <a:cubicBezTo>
                  <a:pt x="11463176" y="4091489"/>
                  <a:pt x="11463176" y="4091489"/>
                  <a:pt x="11463176" y="4091489"/>
                </a:cubicBezTo>
                <a:cubicBezTo>
                  <a:pt x="11463176" y="4087962"/>
                  <a:pt x="11459634" y="4087962"/>
                  <a:pt x="11459634" y="4084435"/>
                </a:cubicBezTo>
                <a:close/>
                <a:moveTo>
                  <a:pt x="11450927" y="4050825"/>
                </a:moveTo>
                <a:cubicBezTo>
                  <a:pt x="11452683" y="4051266"/>
                  <a:pt x="11454437" y="4053029"/>
                  <a:pt x="11456192" y="4056556"/>
                </a:cubicBezTo>
                <a:cubicBezTo>
                  <a:pt x="11487785" y="4134147"/>
                  <a:pt x="11561500" y="4187049"/>
                  <a:pt x="11649257" y="4187049"/>
                </a:cubicBezTo>
                <a:cubicBezTo>
                  <a:pt x="11737012" y="4187049"/>
                  <a:pt x="11810728" y="4134147"/>
                  <a:pt x="11842320" y="4056556"/>
                </a:cubicBezTo>
                <a:cubicBezTo>
                  <a:pt x="11844075" y="4053029"/>
                  <a:pt x="11845831" y="4051266"/>
                  <a:pt x="11847586" y="4050825"/>
                </a:cubicBezTo>
                <a:cubicBezTo>
                  <a:pt x="11849340" y="4050385"/>
                  <a:pt x="11851096" y="4051266"/>
                  <a:pt x="11852851" y="4053029"/>
                </a:cubicBezTo>
                <a:cubicBezTo>
                  <a:pt x="11852851" y="4053029"/>
                  <a:pt x="11852851" y="4053029"/>
                  <a:pt x="11891464" y="4063610"/>
                </a:cubicBezTo>
                <a:cubicBezTo>
                  <a:pt x="11894974" y="4067137"/>
                  <a:pt x="11898484" y="4070663"/>
                  <a:pt x="11898484" y="4074190"/>
                </a:cubicBezTo>
                <a:cubicBezTo>
                  <a:pt x="11859871" y="4176468"/>
                  <a:pt x="11761585" y="4247005"/>
                  <a:pt x="11649257" y="4247005"/>
                </a:cubicBezTo>
                <a:cubicBezTo>
                  <a:pt x="11536929" y="4247005"/>
                  <a:pt x="11438641" y="4176468"/>
                  <a:pt x="11400028" y="4077718"/>
                </a:cubicBezTo>
                <a:cubicBezTo>
                  <a:pt x="11400028" y="4070663"/>
                  <a:pt x="11400028" y="4067137"/>
                  <a:pt x="11407049" y="4063610"/>
                </a:cubicBezTo>
                <a:cubicBezTo>
                  <a:pt x="11407049" y="4063610"/>
                  <a:pt x="11407049" y="4063610"/>
                  <a:pt x="11445662" y="4053029"/>
                </a:cubicBezTo>
                <a:cubicBezTo>
                  <a:pt x="11447417" y="4051266"/>
                  <a:pt x="11449172" y="4050385"/>
                  <a:pt x="11450927" y="4050825"/>
                </a:cubicBezTo>
                <a:close/>
                <a:moveTo>
                  <a:pt x="11603442" y="4044987"/>
                </a:moveTo>
                <a:cubicBezTo>
                  <a:pt x="11606935" y="4041441"/>
                  <a:pt x="11610428" y="4041441"/>
                  <a:pt x="11613922" y="4044987"/>
                </a:cubicBezTo>
                <a:cubicBezTo>
                  <a:pt x="11613922" y="4044987"/>
                  <a:pt x="11617414" y="4048533"/>
                  <a:pt x="11617414" y="4052078"/>
                </a:cubicBezTo>
                <a:cubicBezTo>
                  <a:pt x="11617414" y="4052078"/>
                  <a:pt x="11624401" y="4154897"/>
                  <a:pt x="11624401" y="4154897"/>
                </a:cubicBezTo>
                <a:cubicBezTo>
                  <a:pt x="11624401" y="4161988"/>
                  <a:pt x="11624401" y="4165534"/>
                  <a:pt x="11620908" y="4165534"/>
                </a:cubicBezTo>
                <a:cubicBezTo>
                  <a:pt x="11620908" y="4169079"/>
                  <a:pt x="11617414" y="4169079"/>
                  <a:pt x="11613922" y="4165534"/>
                </a:cubicBezTo>
                <a:cubicBezTo>
                  <a:pt x="11568509" y="4154897"/>
                  <a:pt x="11537070" y="4137170"/>
                  <a:pt x="11505632" y="4101714"/>
                </a:cubicBezTo>
                <a:cubicBezTo>
                  <a:pt x="11502138" y="4101714"/>
                  <a:pt x="11502138" y="4098169"/>
                  <a:pt x="11502138" y="4098169"/>
                </a:cubicBezTo>
                <a:cubicBezTo>
                  <a:pt x="11502138" y="4094624"/>
                  <a:pt x="11502138" y="4094624"/>
                  <a:pt x="11502138" y="4094624"/>
                </a:cubicBezTo>
                <a:cubicBezTo>
                  <a:pt x="11502138" y="4091079"/>
                  <a:pt x="11505632" y="4091079"/>
                  <a:pt x="11509124" y="4091079"/>
                </a:cubicBezTo>
                <a:cubicBezTo>
                  <a:pt x="11509124" y="4091079"/>
                  <a:pt x="11509124" y="4091079"/>
                  <a:pt x="11603442" y="4044987"/>
                </a:cubicBezTo>
                <a:close/>
                <a:moveTo>
                  <a:pt x="11688084" y="4041441"/>
                </a:moveTo>
                <a:cubicBezTo>
                  <a:pt x="11691578" y="4041441"/>
                  <a:pt x="11695071" y="4041441"/>
                  <a:pt x="11698565" y="4041441"/>
                </a:cubicBezTo>
                <a:cubicBezTo>
                  <a:pt x="11698565" y="4041441"/>
                  <a:pt x="11698565" y="4041441"/>
                  <a:pt x="11789388" y="4087352"/>
                </a:cubicBezTo>
                <a:cubicBezTo>
                  <a:pt x="11792882" y="4090884"/>
                  <a:pt x="11796375" y="4090884"/>
                  <a:pt x="11796375" y="4094416"/>
                </a:cubicBezTo>
                <a:cubicBezTo>
                  <a:pt x="11796375" y="4097947"/>
                  <a:pt x="11796375" y="4097947"/>
                  <a:pt x="11792882" y="4101479"/>
                </a:cubicBezTo>
                <a:cubicBezTo>
                  <a:pt x="11761442" y="4136795"/>
                  <a:pt x="11730003" y="4154453"/>
                  <a:pt x="11684592" y="4165048"/>
                </a:cubicBezTo>
                <a:cubicBezTo>
                  <a:pt x="11681098" y="4165048"/>
                  <a:pt x="11677605" y="4165048"/>
                  <a:pt x="11677605" y="4165048"/>
                </a:cubicBezTo>
                <a:cubicBezTo>
                  <a:pt x="11674112" y="4161516"/>
                  <a:pt x="11674112" y="4157984"/>
                  <a:pt x="11674112" y="4154453"/>
                </a:cubicBezTo>
                <a:cubicBezTo>
                  <a:pt x="11674112" y="4154453"/>
                  <a:pt x="11674112" y="4154453"/>
                  <a:pt x="11684592" y="4052037"/>
                </a:cubicBezTo>
                <a:cubicBezTo>
                  <a:pt x="11684592" y="4048505"/>
                  <a:pt x="11684592" y="4044973"/>
                  <a:pt x="11688084" y="4041441"/>
                </a:cubicBezTo>
                <a:close/>
                <a:moveTo>
                  <a:pt x="10810283" y="4002477"/>
                </a:moveTo>
                <a:lnTo>
                  <a:pt x="10851862" y="4002477"/>
                </a:lnTo>
                <a:cubicBezTo>
                  <a:pt x="10851862" y="4002477"/>
                  <a:pt x="10851862" y="4002477"/>
                  <a:pt x="10851862" y="4045087"/>
                </a:cubicBezTo>
                <a:cubicBezTo>
                  <a:pt x="10851862" y="4045087"/>
                  <a:pt x="10824142" y="4052189"/>
                  <a:pt x="10803353" y="4052189"/>
                </a:cubicBezTo>
                <a:cubicBezTo>
                  <a:pt x="10786028" y="4052189"/>
                  <a:pt x="10786028" y="4037986"/>
                  <a:pt x="10786028" y="4027333"/>
                </a:cubicBezTo>
                <a:cubicBezTo>
                  <a:pt x="10786028" y="4013130"/>
                  <a:pt x="10792958" y="4006028"/>
                  <a:pt x="10810283" y="4002477"/>
                </a:cubicBezTo>
                <a:close/>
                <a:moveTo>
                  <a:pt x="10494479" y="3932612"/>
                </a:moveTo>
                <a:cubicBezTo>
                  <a:pt x="10525716" y="3932612"/>
                  <a:pt x="10536128" y="3946680"/>
                  <a:pt x="10536128" y="3988884"/>
                </a:cubicBezTo>
                <a:cubicBezTo>
                  <a:pt x="10536128" y="4027569"/>
                  <a:pt x="10529187" y="4052188"/>
                  <a:pt x="10494479" y="4052188"/>
                </a:cubicBezTo>
                <a:cubicBezTo>
                  <a:pt x="10459770" y="4052188"/>
                  <a:pt x="10452829" y="4031087"/>
                  <a:pt x="10452829" y="3988884"/>
                </a:cubicBezTo>
                <a:cubicBezTo>
                  <a:pt x="10452829" y="3946680"/>
                  <a:pt x="10463241" y="3932612"/>
                  <a:pt x="10494479" y="3932612"/>
                </a:cubicBezTo>
                <a:close/>
                <a:moveTo>
                  <a:pt x="11639005" y="3928583"/>
                </a:moveTo>
                <a:cubicBezTo>
                  <a:pt x="11639005" y="3928583"/>
                  <a:pt x="11639005" y="3928583"/>
                  <a:pt x="11660034" y="3928583"/>
                </a:cubicBezTo>
                <a:cubicBezTo>
                  <a:pt x="11660034" y="3928583"/>
                  <a:pt x="11660034" y="3935676"/>
                  <a:pt x="11660034" y="3939223"/>
                </a:cubicBezTo>
                <a:cubicBezTo>
                  <a:pt x="11677559" y="3942770"/>
                  <a:pt x="11691578" y="3960505"/>
                  <a:pt x="11691578" y="3978240"/>
                </a:cubicBezTo>
                <a:cubicBezTo>
                  <a:pt x="11691578" y="3999522"/>
                  <a:pt x="11670549" y="4017257"/>
                  <a:pt x="11649519" y="4017257"/>
                </a:cubicBezTo>
                <a:cubicBezTo>
                  <a:pt x="11628490" y="4017257"/>
                  <a:pt x="11610966" y="3999522"/>
                  <a:pt x="11610966" y="3978240"/>
                </a:cubicBezTo>
                <a:cubicBezTo>
                  <a:pt x="11610966" y="3960505"/>
                  <a:pt x="11621480" y="3942770"/>
                  <a:pt x="11639005" y="3939223"/>
                </a:cubicBezTo>
                <a:cubicBezTo>
                  <a:pt x="11639005" y="3939223"/>
                  <a:pt x="11639005" y="3928583"/>
                  <a:pt x="11639005" y="3928583"/>
                </a:cubicBezTo>
                <a:close/>
                <a:moveTo>
                  <a:pt x="11649257" y="3917834"/>
                </a:moveTo>
                <a:cubicBezTo>
                  <a:pt x="11616236" y="3917834"/>
                  <a:pt x="11589469" y="3944903"/>
                  <a:pt x="11589469" y="3978294"/>
                </a:cubicBezTo>
                <a:cubicBezTo>
                  <a:pt x="11589469" y="4011685"/>
                  <a:pt x="11616236" y="4038754"/>
                  <a:pt x="11649257" y="4038754"/>
                </a:cubicBezTo>
                <a:cubicBezTo>
                  <a:pt x="11682277" y="4038754"/>
                  <a:pt x="11709045" y="4011685"/>
                  <a:pt x="11709045" y="3978294"/>
                </a:cubicBezTo>
                <a:cubicBezTo>
                  <a:pt x="11709045" y="3944903"/>
                  <a:pt x="11682277" y="3917834"/>
                  <a:pt x="11649257" y="3917834"/>
                </a:cubicBezTo>
                <a:close/>
                <a:moveTo>
                  <a:pt x="11649257" y="3911117"/>
                </a:moveTo>
                <a:cubicBezTo>
                  <a:pt x="11685987" y="3911117"/>
                  <a:pt x="11715763" y="3941193"/>
                  <a:pt x="11715763" y="3978294"/>
                </a:cubicBezTo>
                <a:cubicBezTo>
                  <a:pt x="11715763" y="4015396"/>
                  <a:pt x="11685987" y="4045472"/>
                  <a:pt x="11649257" y="4045472"/>
                </a:cubicBezTo>
                <a:cubicBezTo>
                  <a:pt x="11612526" y="4045472"/>
                  <a:pt x="11582751" y="4015396"/>
                  <a:pt x="11582751" y="3978294"/>
                </a:cubicBezTo>
                <a:cubicBezTo>
                  <a:pt x="11582751" y="3941193"/>
                  <a:pt x="11612526" y="3911117"/>
                  <a:pt x="11649257" y="3911117"/>
                </a:cubicBezTo>
                <a:close/>
                <a:moveTo>
                  <a:pt x="11824549" y="3908430"/>
                </a:moveTo>
                <a:cubicBezTo>
                  <a:pt x="11828050" y="3908430"/>
                  <a:pt x="11828050" y="3911956"/>
                  <a:pt x="11828050" y="3915483"/>
                </a:cubicBezTo>
                <a:cubicBezTo>
                  <a:pt x="11842055" y="3957805"/>
                  <a:pt x="11842055" y="3996600"/>
                  <a:pt x="11828050" y="4038922"/>
                </a:cubicBezTo>
                <a:cubicBezTo>
                  <a:pt x="11828050" y="4045976"/>
                  <a:pt x="11828050" y="4045976"/>
                  <a:pt x="11824549" y="4045976"/>
                </a:cubicBezTo>
                <a:cubicBezTo>
                  <a:pt x="11821047" y="4049503"/>
                  <a:pt x="11817546" y="4045976"/>
                  <a:pt x="11817546" y="4045976"/>
                </a:cubicBezTo>
                <a:lnTo>
                  <a:pt x="11730012" y="3986020"/>
                </a:lnTo>
                <a:cubicBezTo>
                  <a:pt x="11726510" y="3982493"/>
                  <a:pt x="11726510" y="3978966"/>
                  <a:pt x="11726510" y="3978966"/>
                </a:cubicBezTo>
                <a:cubicBezTo>
                  <a:pt x="11726510" y="3975440"/>
                  <a:pt x="11726510" y="3971913"/>
                  <a:pt x="11730012" y="3968385"/>
                </a:cubicBezTo>
                <a:cubicBezTo>
                  <a:pt x="11730012" y="3968385"/>
                  <a:pt x="11730012" y="3968385"/>
                  <a:pt x="11814044" y="3911956"/>
                </a:cubicBezTo>
                <a:cubicBezTo>
                  <a:pt x="11821047" y="3908430"/>
                  <a:pt x="11824549" y="3908430"/>
                  <a:pt x="11824549" y="3908430"/>
                </a:cubicBezTo>
                <a:close/>
                <a:moveTo>
                  <a:pt x="11473964" y="3908430"/>
                </a:moveTo>
                <a:cubicBezTo>
                  <a:pt x="11477466" y="3908430"/>
                  <a:pt x="11480967" y="3908430"/>
                  <a:pt x="11480967" y="3911956"/>
                </a:cubicBezTo>
                <a:lnTo>
                  <a:pt x="11568501" y="3968385"/>
                </a:lnTo>
                <a:cubicBezTo>
                  <a:pt x="11572002" y="3971913"/>
                  <a:pt x="11572002" y="3975440"/>
                  <a:pt x="11572002" y="3978966"/>
                </a:cubicBezTo>
                <a:cubicBezTo>
                  <a:pt x="11572002" y="3982493"/>
                  <a:pt x="11572002" y="3986020"/>
                  <a:pt x="11568501" y="3986020"/>
                </a:cubicBezTo>
                <a:cubicBezTo>
                  <a:pt x="11568501" y="3986020"/>
                  <a:pt x="11568501" y="3986020"/>
                  <a:pt x="11480967" y="4045976"/>
                </a:cubicBezTo>
                <a:cubicBezTo>
                  <a:pt x="11477466" y="4045976"/>
                  <a:pt x="11473964" y="4049503"/>
                  <a:pt x="11473964" y="4045976"/>
                </a:cubicBezTo>
                <a:cubicBezTo>
                  <a:pt x="11470463" y="4045976"/>
                  <a:pt x="11470463" y="4042449"/>
                  <a:pt x="11466961" y="4042449"/>
                </a:cubicBezTo>
                <a:cubicBezTo>
                  <a:pt x="11456457" y="3996600"/>
                  <a:pt x="11456457" y="3957805"/>
                  <a:pt x="11466961" y="3915483"/>
                </a:cubicBezTo>
                <a:cubicBezTo>
                  <a:pt x="11470463" y="3911956"/>
                  <a:pt x="11470463" y="3908430"/>
                  <a:pt x="11473964" y="3908430"/>
                </a:cubicBezTo>
                <a:close/>
                <a:moveTo>
                  <a:pt x="11070316" y="3897681"/>
                </a:moveTo>
                <a:cubicBezTo>
                  <a:pt x="11070316" y="3901207"/>
                  <a:pt x="11066828" y="3901207"/>
                  <a:pt x="11070316" y="3904734"/>
                </a:cubicBezTo>
                <a:cubicBezTo>
                  <a:pt x="11112166" y="4066968"/>
                  <a:pt x="11112166" y="4066968"/>
                  <a:pt x="11112166" y="4066968"/>
                </a:cubicBezTo>
                <a:cubicBezTo>
                  <a:pt x="11112166" y="4074022"/>
                  <a:pt x="11119141" y="4088129"/>
                  <a:pt x="11133091" y="4088129"/>
                </a:cubicBezTo>
                <a:cubicBezTo>
                  <a:pt x="11143554" y="4088129"/>
                  <a:pt x="11143554" y="4088129"/>
                  <a:pt x="11143554" y="4088129"/>
                </a:cubicBezTo>
                <a:cubicBezTo>
                  <a:pt x="11140066" y="4091656"/>
                  <a:pt x="11140066" y="4091656"/>
                  <a:pt x="11140066" y="4095182"/>
                </a:cubicBezTo>
                <a:cubicBezTo>
                  <a:pt x="11136578" y="4105762"/>
                  <a:pt x="11133091" y="4116343"/>
                  <a:pt x="11112166" y="4116343"/>
                </a:cubicBezTo>
                <a:cubicBezTo>
                  <a:pt x="11077291" y="4112817"/>
                  <a:pt x="11077291" y="4112817"/>
                  <a:pt x="11077291" y="4112817"/>
                </a:cubicBezTo>
                <a:cubicBezTo>
                  <a:pt x="11077291" y="4112817"/>
                  <a:pt x="11073804" y="4112817"/>
                  <a:pt x="11073804" y="4116343"/>
                </a:cubicBezTo>
                <a:cubicBezTo>
                  <a:pt x="11070316" y="4116343"/>
                  <a:pt x="11070316" y="4119870"/>
                  <a:pt x="11070316" y="4119870"/>
                </a:cubicBezTo>
                <a:cubicBezTo>
                  <a:pt x="11070316" y="4141031"/>
                  <a:pt x="11070316" y="4141031"/>
                  <a:pt x="11070316" y="4141031"/>
                </a:cubicBezTo>
                <a:cubicBezTo>
                  <a:pt x="11070316" y="4144558"/>
                  <a:pt x="11073804" y="4144558"/>
                  <a:pt x="11077291" y="4148085"/>
                </a:cubicBezTo>
                <a:cubicBezTo>
                  <a:pt x="11087754" y="4148085"/>
                  <a:pt x="11108678" y="4151611"/>
                  <a:pt x="11122628" y="4151611"/>
                </a:cubicBezTo>
                <a:cubicBezTo>
                  <a:pt x="11126116" y="4151611"/>
                  <a:pt x="11126116" y="4151611"/>
                  <a:pt x="11126116" y="4151611"/>
                </a:cubicBezTo>
                <a:cubicBezTo>
                  <a:pt x="11154016" y="4151611"/>
                  <a:pt x="11171453" y="4133977"/>
                  <a:pt x="11181916" y="4098709"/>
                </a:cubicBezTo>
                <a:cubicBezTo>
                  <a:pt x="11192378" y="4059914"/>
                  <a:pt x="11206329" y="4007012"/>
                  <a:pt x="11213303" y="3968217"/>
                </a:cubicBezTo>
                <a:cubicBezTo>
                  <a:pt x="11220279" y="3950583"/>
                  <a:pt x="11223766" y="3936475"/>
                  <a:pt x="11227253" y="3925895"/>
                </a:cubicBezTo>
                <a:cubicBezTo>
                  <a:pt x="11230741" y="3904734"/>
                  <a:pt x="11230741" y="3904734"/>
                  <a:pt x="11230741" y="3904734"/>
                </a:cubicBezTo>
                <a:cubicBezTo>
                  <a:pt x="11230741" y="3901207"/>
                  <a:pt x="11230741" y="3901207"/>
                  <a:pt x="11230741" y="3897681"/>
                </a:cubicBezTo>
                <a:cubicBezTo>
                  <a:pt x="11227253" y="3897681"/>
                  <a:pt x="11227253" y="3897681"/>
                  <a:pt x="11223766" y="3897681"/>
                </a:cubicBezTo>
                <a:cubicBezTo>
                  <a:pt x="11195866" y="3897681"/>
                  <a:pt x="11195866" y="3897681"/>
                  <a:pt x="11195866" y="3897681"/>
                </a:cubicBezTo>
                <a:cubicBezTo>
                  <a:pt x="11192378" y="3897681"/>
                  <a:pt x="11188891" y="3897681"/>
                  <a:pt x="11188891" y="3901207"/>
                </a:cubicBezTo>
                <a:cubicBezTo>
                  <a:pt x="11150528" y="4045807"/>
                  <a:pt x="11150528" y="4045807"/>
                  <a:pt x="11150528" y="4045807"/>
                </a:cubicBezTo>
                <a:cubicBezTo>
                  <a:pt x="11147041" y="4045807"/>
                  <a:pt x="11147041" y="4045807"/>
                  <a:pt x="11147041" y="4045807"/>
                </a:cubicBezTo>
                <a:cubicBezTo>
                  <a:pt x="11112166" y="3901207"/>
                  <a:pt x="11112166" y="3901207"/>
                  <a:pt x="11112166" y="3901207"/>
                </a:cubicBezTo>
                <a:cubicBezTo>
                  <a:pt x="11108678" y="3897681"/>
                  <a:pt x="11108678" y="3897681"/>
                  <a:pt x="11105191" y="3897681"/>
                </a:cubicBezTo>
                <a:cubicBezTo>
                  <a:pt x="11077291" y="3897681"/>
                  <a:pt x="11077291" y="3897681"/>
                  <a:pt x="11077291" y="3897681"/>
                </a:cubicBezTo>
                <a:cubicBezTo>
                  <a:pt x="11073804" y="3897681"/>
                  <a:pt x="11070316" y="3897681"/>
                  <a:pt x="11070316" y="3897681"/>
                </a:cubicBezTo>
                <a:close/>
                <a:moveTo>
                  <a:pt x="11038289" y="3893650"/>
                </a:moveTo>
                <a:cubicBezTo>
                  <a:pt x="11017163" y="3893650"/>
                  <a:pt x="10999559" y="3907721"/>
                  <a:pt x="10985474" y="3914756"/>
                </a:cubicBezTo>
                <a:cubicBezTo>
                  <a:pt x="10985474" y="3904203"/>
                  <a:pt x="10985474" y="3904203"/>
                  <a:pt x="10985474" y="3904203"/>
                </a:cubicBezTo>
                <a:cubicBezTo>
                  <a:pt x="10985474" y="3897168"/>
                  <a:pt x="10981954" y="3897168"/>
                  <a:pt x="10978433" y="3897168"/>
                </a:cubicBezTo>
                <a:cubicBezTo>
                  <a:pt x="10950264" y="3897168"/>
                  <a:pt x="10950264" y="3897168"/>
                  <a:pt x="10950264" y="3897168"/>
                </a:cubicBezTo>
                <a:cubicBezTo>
                  <a:pt x="10946743" y="3897168"/>
                  <a:pt x="10943222" y="3897168"/>
                  <a:pt x="10943222" y="3904203"/>
                </a:cubicBezTo>
                <a:cubicBezTo>
                  <a:pt x="10943222" y="4080086"/>
                  <a:pt x="10943222" y="4080086"/>
                  <a:pt x="10943222" y="4080086"/>
                </a:cubicBezTo>
                <a:cubicBezTo>
                  <a:pt x="10943222" y="4083604"/>
                  <a:pt x="10946743" y="4087121"/>
                  <a:pt x="10950264" y="4087121"/>
                </a:cubicBezTo>
                <a:cubicBezTo>
                  <a:pt x="10978433" y="4087121"/>
                  <a:pt x="10978433" y="4087121"/>
                  <a:pt x="10978433" y="4087121"/>
                </a:cubicBezTo>
                <a:cubicBezTo>
                  <a:pt x="10981954" y="4087121"/>
                  <a:pt x="10985474" y="4083604"/>
                  <a:pt x="10985474" y="4080086"/>
                </a:cubicBezTo>
                <a:cubicBezTo>
                  <a:pt x="10985474" y="3956968"/>
                  <a:pt x="10985474" y="3956968"/>
                  <a:pt x="10985474" y="3956968"/>
                </a:cubicBezTo>
                <a:cubicBezTo>
                  <a:pt x="10992517" y="3953450"/>
                  <a:pt x="11013643" y="3935862"/>
                  <a:pt x="11038289" y="3935862"/>
                </a:cubicBezTo>
                <a:cubicBezTo>
                  <a:pt x="11041811" y="3932344"/>
                  <a:pt x="11045332" y="3932344"/>
                  <a:pt x="11045332" y="3928827"/>
                </a:cubicBezTo>
                <a:cubicBezTo>
                  <a:pt x="11045332" y="3900686"/>
                  <a:pt x="11045332" y="3900686"/>
                  <a:pt x="11045332" y="3900686"/>
                </a:cubicBezTo>
                <a:cubicBezTo>
                  <a:pt x="11045332" y="3900686"/>
                  <a:pt x="11045332" y="3897168"/>
                  <a:pt x="11041811" y="3897168"/>
                </a:cubicBezTo>
                <a:cubicBezTo>
                  <a:pt x="11041811" y="3893650"/>
                  <a:pt x="11038289" y="3893650"/>
                  <a:pt x="11038289" y="3893650"/>
                </a:cubicBezTo>
                <a:close/>
                <a:moveTo>
                  <a:pt x="10831647" y="3889619"/>
                </a:moveTo>
                <a:cubicBezTo>
                  <a:pt x="10810578" y="3889619"/>
                  <a:pt x="10775463" y="3896690"/>
                  <a:pt x="10761417" y="3896690"/>
                </a:cubicBezTo>
                <a:cubicBezTo>
                  <a:pt x="10757905" y="3896690"/>
                  <a:pt x="10754394" y="3900226"/>
                  <a:pt x="10754394" y="3903762"/>
                </a:cubicBezTo>
                <a:cubicBezTo>
                  <a:pt x="10754394" y="3903762"/>
                  <a:pt x="10754394" y="3903762"/>
                  <a:pt x="10754394" y="3928511"/>
                </a:cubicBezTo>
                <a:cubicBezTo>
                  <a:pt x="10754394" y="3932047"/>
                  <a:pt x="10754394" y="3932047"/>
                  <a:pt x="10757905" y="3935583"/>
                </a:cubicBezTo>
                <a:cubicBezTo>
                  <a:pt x="10757905" y="3935583"/>
                  <a:pt x="10761417" y="3935583"/>
                  <a:pt x="10761417" y="3935583"/>
                </a:cubicBezTo>
                <a:cubicBezTo>
                  <a:pt x="10778974" y="3935583"/>
                  <a:pt x="10807067" y="3932047"/>
                  <a:pt x="10828136" y="3932047"/>
                </a:cubicBezTo>
                <a:cubicBezTo>
                  <a:pt x="10842182" y="3932047"/>
                  <a:pt x="10852717" y="3942654"/>
                  <a:pt x="10852717" y="3956797"/>
                </a:cubicBezTo>
                <a:cubicBezTo>
                  <a:pt x="10852717" y="3956797"/>
                  <a:pt x="10852717" y="3956797"/>
                  <a:pt x="10852717" y="3967404"/>
                </a:cubicBezTo>
                <a:cubicBezTo>
                  <a:pt x="10852717" y="3967404"/>
                  <a:pt x="10852717" y="3967404"/>
                  <a:pt x="10803555" y="3970940"/>
                </a:cubicBezTo>
                <a:cubicBezTo>
                  <a:pt x="10761417" y="3974475"/>
                  <a:pt x="10740347" y="3992153"/>
                  <a:pt x="10740347" y="4031045"/>
                </a:cubicBezTo>
                <a:cubicBezTo>
                  <a:pt x="10740347" y="4069937"/>
                  <a:pt x="10761417" y="4091151"/>
                  <a:pt x="10796532" y="4091151"/>
                </a:cubicBezTo>
                <a:cubicBezTo>
                  <a:pt x="10824625" y="4091151"/>
                  <a:pt x="10859740" y="4077008"/>
                  <a:pt x="10859740" y="4077008"/>
                </a:cubicBezTo>
                <a:cubicBezTo>
                  <a:pt x="10866763" y="4084080"/>
                  <a:pt x="10873786" y="4087615"/>
                  <a:pt x="10887833" y="4091151"/>
                </a:cubicBezTo>
                <a:cubicBezTo>
                  <a:pt x="10891344" y="4091151"/>
                  <a:pt x="10891344" y="4091151"/>
                  <a:pt x="10894855" y="4087615"/>
                </a:cubicBezTo>
                <a:cubicBezTo>
                  <a:pt x="10894855" y="4087615"/>
                  <a:pt x="10894855" y="4084080"/>
                  <a:pt x="10894855" y="4084080"/>
                </a:cubicBezTo>
                <a:cubicBezTo>
                  <a:pt x="10894855" y="4084080"/>
                  <a:pt x="10894855" y="4084080"/>
                  <a:pt x="10894855" y="3956797"/>
                </a:cubicBezTo>
                <a:cubicBezTo>
                  <a:pt x="10894855" y="3910833"/>
                  <a:pt x="10873786" y="3889619"/>
                  <a:pt x="10831647" y="3889619"/>
                </a:cubicBezTo>
                <a:close/>
                <a:moveTo>
                  <a:pt x="10495822" y="3889618"/>
                </a:moveTo>
                <a:cubicBezTo>
                  <a:pt x="10448333" y="3889618"/>
                  <a:pt x="10409835" y="3934733"/>
                  <a:pt x="10409835" y="3990385"/>
                </a:cubicBezTo>
                <a:cubicBezTo>
                  <a:pt x="10409835" y="4046037"/>
                  <a:pt x="10448333" y="4091151"/>
                  <a:pt x="10495822" y="4091151"/>
                </a:cubicBezTo>
                <a:cubicBezTo>
                  <a:pt x="10543311" y="4091151"/>
                  <a:pt x="10581809" y="4046037"/>
                  <a:pt x="10581809" y="3990385"/>
                </a:cubicBezTo>
                <a:cubicBezTo>
                  <a:pt x="10581809" y="3934733"/>
                  <a:pt x="10543311" y="3889618"/>
                  <a:pt x="10495822" y="3889618"/>
                </a:cubicBezTo>
                <a:close/>
                <a:moveTo>
                  <a:pt x="10241892" y="3865435"/>
                </a:moveTo>
                <a:cubicBezTo>
                  <a:pt x="10248859" y="3865435"/>
                  <a:pt x="10255825" y="3865435"/>
                  <a:pt x="10273241" y="3865435"/>
                </a:cubicBezTo>
                <a:cubicBezTo>
                  <a:pt x="10273241" y="3865435"/>
                  <a:pt x="10273241" y="3865435"/>
                  <a:pt x="10290657" y="3865435"/>
                </a:cubicBezTo>
                <a:cubicBezTo>
                  <a:pt x="10322007" y="3865435"/>
                  <a:pt x="10335940" y="3886688"/>
                  <a:pt x="10335940" y="3904399"/>
                </a:cubicBezTo>
                <a:cubicBezTo>
                  <a:pt x="10335940" y="3929193"/>
                  <a:pt x="10318523" y="3943361"/>
                  <a:pt x="10287174" y="3943361"/>
                </a:cubicBezTo>
                <a:cubicBezTo>
                  <a:pt x="10266274" y="3943361"/>
                  <a:pt x="10248859" y="3943361"/>
                  <a:pt x="10241892" y="3943361"/>
                </a:cubicBezTo>
                <a:cubicBezTo>
                  <a:pt x="10241892" y="3943361"/>
                  <a:pt x="10241892" y="3943361"/>
                  <a:pt x="10241892" y="3865435"/>
                </a:cubicBezTo>
                <a:close/>
                <a:moveTo>
                  <a:pt x="10659063" y="3852000"/>
                </a:moveTo>
                <a:cubicBezTo>
                  <a:pt x="10659063" y="3852000"/>
                  <a:pt x="10659063" y="3852000"/>
                  <a:pt x="10627410" y="3859034"/>
                </a:cubicBezTo>
                <a:cubicBezTo>
                  <a:pt x="10623893" y="3859034"/>
                  <a:pt x="10623893" y="3862551"/>
                  <a:pt x="10623893" y="3866068"/>
                </a:cubicBezTo>
                <a:cubicBezTo>
                  <a:pt x="10623893" y="3866068"/>
                  <a:pt x="10623893" y="3866068"/>
                  <a:pt x="10623893" y="3897720"/>
                </a:cubicBezTo>
                <a:cubicBezTo>
                  <a:pt x="10623893" y="3897720"/>
                  <a:pt x="10623893" y="3897720"/>
                  <a:pt x="10606308" y="3897720"/>
                </a:cubicBezTo>
                <a:cubicBezTo>
                  <a:pt x="10602792" y="3897720"/>
                  <a:pt x="10599275" y="3897720"/>
                  <a:pt x="10599275" y="3904754"/>
                </a:cubicBezTo>
                <a:cubicBezTo>
                  <a:pt x="10599275" y="3904754"/>
                  <a:pt x="10599275" y="3904754"/>
                  <a:pt x="10599275" y="3929372"/>
                </a:cubicBezTo>
                <a:cubicBezTo>
                  <a:pt x="10599275" y="3932890"/>
                  <a:pt x="10602792" y="3936406"/>
                  <a:pt x="10606308" y="3936406"/>
                </a:cubicBezTo>
                <a:cubicBezTo>
                  <a:pt x="10606308" y="3936406"/>
                  <a:pt x="10606308" y="3936406"/>
                  <a:pt x="10623893" y="3936406"/>
                </a:cubicBezTo>
                <a:cubicBezTo>
                  <a:pt x="10623893" y="3936406"/>
                  <a:pt x="10623893" y="3936406"/>
                  <a:pt x="10623893" y="4020813"/>
                </a:cubicBezTo>
                <a:cubicBezTo>
                  <a:pt x="10623893" y="4073566"/>
                  <a:pt x="10637961" y="4091151"/>
                  <a:pt x="10680164" y="4091151"/>
                </a:cubicBezTo>
                <a:cubicBezTo>
                  <a:pt x="10690715" y="4091151"/>
                  <a:pt x="10701266" y="4087635"/>
                  <a:pt x="10711817" y="4087635"/>
                </a:cubicBezTo>
                <a:cubicBezTo>
                  <a:pt x="10715334" y="4087635"/>
                  <a:pt x="10718851" y="4084118"/>
                  <a:pt x="10718851" y="4080600"/>
                </a:cubicBezTo>
                <a:cubicBezTo>
                  <a:pt x="10718851" y="4080600"/>
                  <a:pt x="10718851" y="4080600"/>
                  <a:pt x="10718851" y="4055982"/>
                </a:cubicBezTo>
                <a:cubicBezTo>
                  <a:pt x="10718851" y="4052465"/>
                  <a:pt x="10715334" y="4048948"/>
                  <a:pt x="10711817" y="4048948"/>
                </a:cubicBezTo>
                <a:cubicBezTo>
                  <a:pt x="10704783" y="4048948"/>
                  <a:pt x="10694232" y="4048948"/>
                  <a:pt x="10687198" y="4048948"/>
                </a:cubicBezTo>
                <a:cubicBezTo>
                  <a:pt x="10666096" y="4048948"/>
                  <a:pt x="10666096" y="4041914"/>
                  <a:pt x="10666096" y="4013779"/>
                </a:cubicBezTo>
                <a:cubicBezTo>
                  <a:pt x="10666096" y="4013779"/>
                  <a:pt x="10666096" y="4013779"/>
                  <a:pt x="10666096" y="3936406"/>
                </a:cubicBezTo>
                <a:cubicBezTo>
                  <a:pt x="10666096" y="3936406"/>
                  <a:pt x="10666096" y="3936406"/>
                  <a:pt x="10711817" y="3936406"/>
                </a:cubicBezTo>
                <a:cubicBezTo>
                  <a:pt x="10715334" y="3936406"/>
                  <a:pt x="10718851" y="3932890"/>
                  <a:pt x="10718851" y="3929372"/>
                </a:cubicBezTo>
                <a:cubicBezTo>
                  <a:pt x="10718851" y="3929372"/>
                  <a:pt x="10718851" y="3929372"/>
                  <a:pt x="10718851" y="3904754"/>
                </a:cubicBezTo>
                <a:cubicBezTo>
                  <a:pt x="10718851" y="3897720"/>
                  <a:pt x="10715334" y="3897720"/>
                  <a:pt x="10711817" y="3897720"/>
                </a:cubicBezTo>
                <a:cubicBezTo>
                  <a:pt x="10711817" y="3897720"/>
                  <a:pt x="10711817" y="3897720"/>
                  <a:pt x="10666096" y="3897720"/>
                </a:cubicBezTo>
                <a:cubicBezTo>
                  <a:pt x="10666096" y="3897720"/>
                  <a:pt x="10666096" y="3897720"/>
                  <a:pt x="10666096" y="3859034"/>
                </a:cubicBezTo>
                <a:cubicBezTo>
                  <a:pt x="10666096" y="3855517"/>
                  <a:pt x="10666096" y="3855517"/>
                  <a:pt x="10662580" y="3852000"/>
                </a:cubicBezTo>
                <a:cubicBezTo>
                  <a:pt x="10662580" y="3852000"/>
                  <a:pt x="10659063" y="3852000"/>
                  <a:pt x="10659063" y="3852000"/>
                </a:cubicBezTo>
                <a:close/>
                <a:moveTo>
                  <a:pt x="10283668" y="3823786"/>
                </a:moveTo>
                <a:cubicBezTo>
                  <a:pt x="10273174" y="3823786"/>
                  <a:pt x="10241689" y="3823786"/>
                  <a:pt x="10203208" y="3827297"/>
                </a:cubicBezTo>
                <a:cubicBezTo>
                  <a:pt x="10199710" y="3827297"/>
                  <a:pt x="10196211" y="3830808"/>
                  <a:pt x="10196211" y="3834319"/>
                </a:cubicBezTo>
                <a:cubicBezTo>
                  <a:pt x="10196211" y="3834319"/>
                  <a:pt x="10196211" y="3834319"/>
                  <a:pt x="10196211" y="4080099"/>
                </a:cubicBezTo>
                <a:cubicBezTo>
                  <a:pt x="10196211" y="4083610"/>
                  <a:pt x="10199710" y="4087121"/>
                  <a:pt x="10203208" y="4087121"/>
                </a:cubicBezTo>
                <a:cubicBezTo>
                  <a:pt x="10203208" y="4087121"/>
                  <a:pt x="10203208" y="4087121"/>
                  <a:pt x="10234693" y="4087121"/>
                </a:cubicBezTo>
                <a:cubicBezTo>
                  <a:pt x="10238191" y="4087121"/>
                  <a:pt x="10241689" y="4083610"/>
                  <a:pt x="10241689" y="4080099"/>
                </a:cubicBezTo>
                <a:cubicBezTo>
                  <a:pt x="10241689" y="4080099"/>
                  <a:pt x="10241689" y="4080099"/>
                  <a:pt x="10241689" y="3981787"/>
                </a:cubicBezTo>
                <a:cubicBezTo>
                  <a:pt x="10252184" y="3985298"/>
                  <a:pt x="10269675" y="3985298"/>
                  <a:pt x="10290665" y="3985298"/>
                </a:cubicBezTo>
                <a:cubicBezTo>
                  <a:pt x="10290665" y="3985298"/>
                  <a:pt x="10290665" y="3985298"/>
                  <a:pt x="10336143" y="4083610"/>
                </a:cubicBezTo>
                <a:cubicBezTo>
                  <a:pt x="10336143" y="4083610"/>
                  <a:pt x="10339641" y="4087121"/>
                  <a:pt x="10343139" y="4087121"/>
                </a:cubicBezTo>
                <a:cubicBezTo>
                  <a:pt x="10343139" y="4087121"/>
                  <a:pt x="10343139" y="4087121"/>
                  <a:pt x="10374624" y="4087121"/>
                </a:cubicBezTo>
                <a:cubicBezTo>
                  <a:pt x="10378122" y="4087121"/>
                  <a:pt x="10381620" y="4083610"/>
                  <a:pt x="10381620" y="4083610"/>
                </a:cubicBezTo>
                <a:cubicBezTo>
                  <a:pt x="10381620" y="4080099"/>
                  <a:pt x="10381620" y="4080099"/>
                  <a:pt x="10381620" y="4076588"/>
                </a:cubicBezTo>
                <a:lnTo>
                  <a:pt x="10336143" y="3971254"/>
                </a:lnTo>
                <a:cubicBezTo>
                  <a:pt x="10367627" y="3957209"/>
                  <a:pt x="10381620" y="3936142"/>
                  <a:pt x="10381620" y="3904542"/>
                </a:cubicBezTo>
                <a:cubicBezTo>
                  <a:pt x="10381620" y="3865919"/>
                  <a:pt x="10364129" y="3823786"/>
                  <a:pt x="10290665" y="3823786"/>
                </a:cubicBezTo>
                <a:cubicBezTo>
                  <a:pt x="10290665" y="3823786"/>
                  <a:pt x="10287167" y="3823786"/>
                  <a:pt x="10283668" y="3823786"/>
                </a:cubicBezTo>
                <a:close/>
                <a:moveTo>
                  <a:pt x="11839186" y="3792864"/>
                </a:moveTo>
                <a:cubicBezTo>
                  <a:pt x="11841365" y="3793305"/>
                  <a:pt x="11843980" y="3795068"/>
                  <a:pt x="11845722" y="3798595"/>
                </a:cubicBezTo>
                <a:cubicBezTo>
                  <a:pt x="11901498" y="3855025"/>
                  <a:pt x="11929385" y="3946722"/>
                  <a:pt x="11908470" y="4038419"/>
                </a:cubicBezTo>
                <a:cubicBezTo>
                  <a:pt x="11908470" y="4041946"/>
                  <a:pt x="11904984" y="4045472"/>
                  <a:pt x="11898012" y="4041946"/>
                </a:cubicBezTo>
                <a:cubicBezTo>
                  <a:pt x="11898012" y="4041946"/>
                  <a:pt x="11898012" y="4041946"/>
                  <a:pt x="11859666" y="4031365"/>
                </a:cubicBezTo>
                <a:cubicBezTo>
                  <a:pt x="11856180" y="4031365"/>
                  <a:pt x="11852694" y="4027838"/>
                  <a:pt x="11852694" y="4020785"/>
                </a:cubicBezTo>
                <a:cubicBezTo>
                  <a:pt x="11866638" y="3946722"/>
                  <a:pt x="11849208" y="3886765"/>
                  <a:pt x="11807377" y="3840917"/>
                </a:cubicBezTo>
                <a:cubicBezTo>
                  <a:pt x="11800405" y="3837391"/>
                  <a:pt x="11800405" y="3830336"/>
                  <a:pt x="11807377" y="3826810"/>
                </a:cubicBezTo>
                <a:cubicBezTo>
                  <a:pt x="11807377" y="3826810"/>
                  <a:pt x="11807377" y="3826810"/>
                  <a:pt x="11835264" y="3795068"/>
                </a:cubicBezTo>
                <a:cubicBezTo>
                  <a:pt x="11835264" y="3793305"/>
                  <a:pt x="11837008" y="3792423"/>
                  <a:pt x="11839186" y="3792864"/>
                </a:cubicBezTo>
                <a:close/>
                <a:moveTo>
                  <a:pt x="11458923" y="3792864"/>
                </a:moveTo>
                <a:cubicBezTo>
                  <a:pt x="11461124" y="3792423"/>
                  <a:pt x="11462885" y="3793305"/>
                  <a:pt x="11462885" y="3795068"/>
                </a:cubicBezTo>
                <a:cubicBezTo>
                  <a:pt x="11462885" y="3795068"/>
                  <a:pt x="11462885" y="3795068"/>
                  <a:pt x="11494585" y="3826810"/>
                </a:cubicBezTo>
                <a:cubicBezTo>
                  <a:pt x="11498108" y="3830336"/>
                  <a:pt x="11498108" y="3837391"/>
                  <a:pt x="11491063" y="3840917"/>
                </a:cubicBezTo>
                <a:cubicBezTo>
                  <a:pt x="11448796" y="3886765"/>
                  <a:pt x="11431184" y="3946722"/>
                  <a:pt x="11445274" y="4020785"/>
                </a:cubicBezTo>
                <a:cubicBezTo>
                  <a:pt x="11445274" y="4027838"/>
                  <a:pt x="11441752" y="4031365"/>
                  <a:pt x="11438229" y="4031365"/>
                </a:cubicBezTo>
                <a:cubicBezTo>
                  <a:pt x="11438229" y="4031365"/>
                  <a:pt x="11438229" y="4031365"/>
                  <a:pt x="11399484" y="4041946"/>
                </a:cubicBezTo>
                <a:cubicBezTo>
                  <a:pt x="11392439" y="4045472"/>
                  <a:pt x="11388917" y="4041946"/>
                  <a:pt x="11388917" y="4038419"/>
                </a:cubicBezTo>
                <a:cubicBezTo>
                  <a:pt x="11367783" y="3946722"/>
                  <a:pt x="11395962" y="3855025"/>
                  <a:pt x="11452318" y="3798595"/>
                </a:cubicBezTo>
                <a:cubicBezTo>
                  <a:pt x="11454079" y="3795068"/>
                  <a:pt x="11456721" y="3793305"/>
                  <a:pt x="11458923" y="3792864"/>
                </a:cubicBezTo>
                <a:close/>
                <a:moveTo>
                  <a:pt x="11677605" y="3787510"/>
                </a:moveTo>
                <a:cubicBezTo>
                  <a:pt x="11681098" y="3787510"/>
                  <a:pt x="11681098" y="3787510"/>
                  <a:pt x="11684592" y="3787510"/>
                </a:cubicBezTo>
                <a:cubicBezTo>
                  <a:pt x="11730003" y="3798106"/>
                  <a:pt x="11761442" y="3815763"/>
                  <a:pt x="11792882" y="3851079"/>
                </a:cubicBezTo>
                <a:cubicBezTo>
                  <a:pt x="11796375" y="3854611"/>
                  <a:pt x="11796375" y="3854611"/>
                  <a:pt x="11796375" y="3858143"/>
                </a:cubicBezTo>
                <a:cubicBezTo>
                  <a:pt x="11796375" y="3861674"/>
                  <a:pt x="11792882" y="3861674"/>
                  <a:pt x="11789388" y="3865206"/>
                </a:cubicBezTo>
                <a:cubicBezTo>
                  <a:pt x="11789388" y="3865206"/>
                  <a:pt x="11789388" y="3865206"/>
                  <a:pt x="11698565" y="3911117"/>
                </a:cubicBezTo>
                <a:cubicBezTo>
                  <a:pt x="11695071" y="3911117"/>
                  <a:pt x="11691578" y="3911117"/>
                  <a:pt x="11688084" y="3911117"/>
                </a:cubicBezTo>
                <a:cubicBezTo>
                  <a:pt x="11684592" y="3907585"/>
                  <a:pt x="11684592" y="3904053"/>
                  <a:pt x="11681098" y="3900522"/>
                </a:cubicBezTo>
                <a:cubicBezTo>
                  <a:pt x="11681098" y="3900522"/>
                  <a:pt x="11681098" y="3900522"/>
                  <a:pt x="11674112" y="3798106"/>
                </a:cubicBezTo>
                <a:cubicBezTo>
                  <a:pt x="11674112" y="3794574"/>
                  <a:pt x="11674112" y="3791042"/>
                  <a:pt x="11677605" y="3787510"/>
                </a:cubicBezTo>
                <a:close/>
                <a:moveTo>
                  <a:pt x="11613922" y="3787510"/>
                </a:moveTo>
                <a:cubicBezTo>
                  <a:pt x="11617414" y="3787510"/>
                  <a:pt x="11617414" y="3787510"/>
                  <a:pt x="11620908" y="3787510"/>
                </a:cubicBezTo>
                <a:cubicBezTo>
                  <a:pt x="11620908" y="3791042"/>
                  <a:pt x="11624401" y="3794574"/>
                  <a:pt x="11624401" y="3798106"/>
                </a:cubicBezTo>
                <a:cubicBezTo>
                  <a:pt x="11624401" y="3798106"/>
                  <a:pt x="11624401" y="3798106"/>
                  <a:pt x="11613922" y="3904053"/>
                </a:cubicBezTo>
                <a:cubicBezTo>
                  <a:pt x="11613922" y="3907585"/>
                  <a:pt x="11613922" y="3911117"/>
                  <a:pt x="11610428" y="3911117"/>
                </a:cubicBezTo>
                <a:cubicBezTo>
                  <a:pt x="11606935" y="3911117"/>
                  <a:pt x="11603442" y="3911117"/>
                  <a:pt x="11599949" y="3911117"/>
                </a:cubicBezTo>
                <a:cubicBezTo>
                  <a:pt x="11599949" y="3911117"/>
                  <a:pt x="11599949" y="3911117"/>
                  <a:pt x="11509124" y="3865206"/>
                </a:cubicBezTo>
                <a:cubicBezTo>
                  <a:pt x="11505632" y="3865206"/>
                  <a:pt x="11502138" y="3861674"/>
                  <a:pt x="11502138" y="3858143"/>
                </a:cubicBezTo>
                <a:cubicBezTo>
                  <a:pt x="11502138" y="3858143"/>
                  <a:pt x="11502138" y="3854611"/>
                  <a:pt x="11505632" y="3851079"/>
                </a:cubicBezTo>
                <a:cubicBezTo>
                  <a:pt x="11537070" y="3819295"/>
                  <a:pt x="11568509" y="3798106"/>
                  <a:pt x="11613922" y="3787510"/>
                </a:cubicBezTo>
                <a:close/>
                <a:moveTo>
                  <a:pt x="11532772" y="3752578"/>
                </a:moveTo>
                <a:cubicBezTo>
                  <a:pt x="11536265" y="3752578"/>
                  <a:pt x="11539758" y="3756273"/>
                  <a:pt x="11539758" y="3759968"/>
                </a:cubicBezTo>
                <a:cubicBezTo>
                  <a:pt x="11539758" y="3763663"/>
                  <a:pt x="11539758" y="3763663"/>
                  <a:pt x="11536265" y="3763663"/>
                </a:cubicBezTo>
                <a:cubicBezTo>
                  <a:pt x="11536265" y="3763663"/>
                  <a:pt x="11536265" y="3763663"/>
                  <a:pt x="11529278" y="3767358"/>
                </a:cubicBezTo>
                <a:cubicBezTo>
                  <a:pt x="11529278" y="3767358"/>
                  <a:pt x="11529278" y="3767358"/>
                  <a:pt x="11525785" y="3759968"/>
                </a:cubicBezTo>
                <a:cubicBezTo>
                  <a:pt x="11525785" y="3759968"/>
                  <a:pt x="11525785" y="3759968"/>
                  <a:pt x="11522292" y="3759968"/>
                </a:cubicBezTo>
                <a:cubicBezTo>
                  <a:pt x="11525785" y="3756273"/>
                  <a:pt x="11529278" y="3756273"/>
                  <a:pt x="11532772" y="3752578"/>
                </a:cubicBezTo>
                <a:close/>
                <a:moveTo>
                  <a:pt x="11529297" y="3745381"/>
                </a:moveTo>
                <a:cubicBezTo>
                  <a:pt x="11525746" y="3748931"/>
                  <a:pt x="11518645" y="3752483"/>
                  <a:pt x="11511543" y="3756033"/>
                </a:cubicBezTo>
                <a:cubicBezTo>
                  <a:pt x="11511543" y="3756033"/>
                  <a:pt x="11511543" y="3756033"/>
                  <a:pt x="11515094" y="3759584"/>
                </a:cubicBezTo>
                <a:lnTo>
                  <a:pt x="11532848" y="3791542"/>
                </a:lnTo>
                <a:cubicBezTo>
                  <a:pt x="11536399" y="3791542"/>
                  <a:pt x="11536399" y="3787990"/>
                  <a:pt x="11539950" y="3787990"/>
                </a:cubicBezTo>
                <a:cubicBezTo>
                  <a:pt x="11539950" y="3787990"/>
                  <a:pt x="11539950" y="3787990"/>
                  <a:pt x="11532848" y="3773787"/>
                </a:cubicBezTo>
                <a:cubicBezTo>
                  <a:pt x="11532848" y="3773787"/>
                  <a:pt x="11532848" y="3773787"/>
                  <a:pt x="11539950" y="3770237"/>
                </a:cubicBezTo>
                <a:cubicBezTo>
                  <a:pt x="11539950" y="3770237"/>
                  <a:pt x="11539950" y="3770237"/>
                  <a:pt x="11554153" y="3780889"/>
                </a:cubicBezTo>
                <a:cubicBezTo>
                  <a:pt x="11557704" y="3777338"/>
                  <a:pt x="11557704" y="3777338"/>
                  <a:pt x="11561255" y="3777338"/>
                </a:cubicBezTo>
                <a:cubicBezTo>
                  <a:pt x="11561255" y="3777338"/>
                  <a:pt x="11561255" y="3777338"/>
                  <a:pt x="11547052" y="3763135"/>
                </a:cubicBezTo>
                <a:cubicBezTo>
                  <a:pt x="11547052" y="3763135"/>
                  <a:pt x="11547052" y="3763135"/>
                  <a:pt x="11547052" y="3759584"/>
                </a:cubicBezTo>
                <a:cubicBezTo>
                  <a:pt x="11550602" y="3752483"/>
                  <a:pt x="11539950" y="3741830"/>
                  <a:pt x="11529297" y="3745381"/>
                </a:cubicBezTo>
                <a:close/>
                <a:moveTo>
                  <a:pt x="11750205" y="3739143"/>
                </a:moveTo>
                <a:cubicBezTo>
                  <a:pt x="11753748" y="3763327"/>
                  <a:pt x="11753748" y="3763327"/>
                  <a:pt x="11753748" y="3763327"/>
                </a:cubicBezTo>
                <a:cubicBezTo>
                  <a:pt x="11746663" y="3780601"/>
                  <a:pt x="11746663" y="3780601"/>
                  <a:pt x="11746663" y="3780601"/>
                </a:cubicBezTo>
                <a:lnTo>
                  <a:pt x="11753748" y="3787510"/>
                </a:lnTo>
                <a:cubicBezTo>
                  <a:pt x="11760832" y="3770236"/>
                  <a:pt x="11760832" y="3770236"/>
                  <a:pt x="11760832" y="3770236"/>
                </a:cubicBezTo>
                <a:cubicBezTo>
                  <a:pt x="11785626" y="3756417"/>
                  <a:pt x="11785626" y="3756417"/>
                  <a:pt x="11785626" y="3756417"/>
                </a:cubicBezTo>
                <a:cubicBezTo>
                  <a:pt x="11785626" y="3756417"/>
                  <a:pt x="11782084" y="3752962"/>
                  <a:pt x="11778543" y="3752962"/>
                </a:cubicBezTo>
                <a:cubicBezTo>
                  <a:pt x="11760832" y="3759872"/>
                  <a:pt x="11760832" y="3759872"/>
                  <a:pt x="11760832" y="3759872"/>
                </a:cubicBezTo>
                <a:cubicBezTo>
                  <a:pt x="11757290" y="3742597"/>
                  <a:pt x="11757290" y="3742597"/>
                  <a:pt x="11757290" y="3742597"/>
                </a:cubicBezTo>
                <a:cubicBezTo>
                  <a:pt x="11753748" y="3739143"/>
                  <a:pt x="11753748" y="3739143"/>
                  <a:pt x="11750205" y="3739143"/>
                </a:cubicBezTo>
                <a:close/>
                <a:moveTo>
                  <a:pt x="11715224" y="3735113"/>
                </a:moveTo>
                <a:cubicBezTo>
                  <a:pt x="11718717" y="3735113"/>
                  <a:pt x="11722211" y="3735113"/>
                  <a:pt x="11725705" y="3738472"/>
                </a:cubicBezTo>
                <a:cubicBezTo>
                  <a:pt x="11725705" y="3738472"/>
                  <a:pt x="11729197" y="3738472"/>
                  <a:pt x="11729197" y="3741831"/>
                </a:cubicBezTo>
                <a:cubicBezTo>
                  <a:pt x="11729197" y="3745189"/>
                  <a:pt x="11725705" y="3748548"/>
                  <a:pt x="11722211" y="3748548"/>
                </a:cubicBezTo>
                <a:cubicBezTo>
                  <a:pt x="11722211" y="3748548"/>
                  <a:pt x="11722211" y="3748548"/>
                  <a:pt x="11711731" y="3745189"/>
                </a:cubicBezTo>
                <a:lnTo>
                  <a:pt x="11711731" y="3741831"/>
                </a:lnTo>
                <a:cubicBezTo>
                  <a:pt x="11711731" y="3741831"/>
                  <a:pt x="11711731" y="3741831"/>
                  <a:pt x="11715224" y="3735113"/>
                </a:cubicBezTo>
                <a:close/>
                <a:moveTo>
                  <a:pt x="11582079" y="3734608"/>
                </a:moveTo>
                <a:cubicBezTo>
                  <a:pt x="11589134" y="3731081"/>
                  <a:pt x="11596187" y="3738136"/>
                  <a:pt x="11596187" y="3745189"/>
                </a:cubicBezTo>
                <a:cubicBezTo>
                  <a:pt x="11596187" y="3752243"/>
                  <a:pt x="11589134" y="3759296"/>
                  <a:pt x="11582079" y="3759296"/>
                </a:cubicBezTo>
                <a:cubicBezTo>
                  <a:pt x="11575026" y="3759296"/>
                  <a:pt x="11567972" y="3755770"/>
                  <a:pt x="11567972" y="3748716"/>
                </a:cubicBezTo>
                <a:cubicBezTo>
                  <a:pt x="11567972" y="3748716"/>
                  <a:pt x="11567972" y="3748716"/>
                  <a:pt x="11567972" y="3745189"/>
                </a:cubicBezTo>
                <a:cubicBezTo>
                  <a:pt x="11567972" y="3738136"/>
                  <a:pt x="11575026" y="3734608"/>
                  <a:pt x="11582079" y="3734608"/>
                </a:cubicBezTo>
                <a:close/>
                <a:moveTo>
                  <a:pt x="11670081" y="3728394"/>
                </a:moveTo>
                <a:cubicBezTo>
                  <a:pt x="11670081" y="3728394"/>
                  <a:pt x="11670081" y="3728394"/>
                  <a:pt x="11673440" y="3738874"/>
                </a:cubicBezTo>
                <a:cubicBezTo>
                  <a:pt x="11673440" y="3738874"/>
                  <a:pt x="11673440" y="3738874"/>
                  <a:pt x="11676799" y="3745861"/>
                </a:cubicBezTo>
                <a:cubicBezTo>
                  <a:pt x="11673440" y="3745861"/>
                  <a:pt x="11666722" y="3745861"/>
                  <a:pt x="11663363" y="3745861"/>
                </a:cubicBezTo>
                <a:lnTo>
                  <a:pt x="11666722" y="3738874"/>
                </a:lnTo>
                <a:cubicBezTo>
                  <a:pt x="11666722" y="3738874"/>
                  <a:pt x="11666722" y="3738874"/>
                  <a:pt x="11670081" y="3728394"/>
                </a:cubicBezTo>
                <a:close/>
                <a:moveTo>
                  <a:pt x="11578609" y="3727878"/>
                </a:moveTo>
                <a:cubicBezTo>
                  <a:pt x="11568195" y="3727878"/>
                  <a:pt x="11561254" y="3734906"/>
                  <a:pt x="11561254" y="3745448"/>
                </a:cubicBezTo>
                <a:cubicBezTo>
                  <a:pt x="11561254" y="3748961"/>
                  <a:pt x="11561254" y="3748961"/>
                  <a:pt x="11561254" y="3748961"/>
                </a:cubicBezTo>
                <a:cubicBezTo>
                  <a:pt x="11561254" y="3759503"/>
                  <a:pt x="11571666" y="3770045"/>
                  <a:pt x="11582079" y="3766531"/>
                </a:cubicBezTo>
                <a:cubicBezTo>
                  <a:pt x="11595963" y="3766531"/>
                  <a:pt x="11602904" y="3759503"/>
                  <a:pt x="11602904" y="3745448"/>
                </a:cubicBezTo>
                <a:cubicBezTo>
                  <a:pt x="11602904" y="3734906"/>
                  <a:pt x="11592492" y="3724364"/>
                  <a:pt x="11578609" y="3727878"/>
                </a:cubicBezTo>
                <a:close/>
                <a:moveTo>
                  <a:pt x="11708922" y="3724364"/>
                </a:moveTo>
                <a:cubicBezTo>
                  <a:pt x="11708922" y="3724364"/>
                  <a:pt x="11708922" y="3724364"/>
                  <a:pt x="11705380" y="3742118"/>
                </a:cubicBezTo>
                <a:cubicBezTo>
                  <a:pt x="11705380" y="3742118"/>
                  <a:pt x="11705380" y="3742118"/>
                  <a:pt x="11698296" y="3763423"/>
                </a:cubicBezTo>
                <a:cubicBezTo>
                  <a:pt x="11701837" y="3766974"/>
                  <a:pt x="11705380" y="3766974"/>
                  <a:pt x="11708922" y="3766974"/>
                </a:cubicBezTo>
                <a:lnTo>
                  <a:pt x="11712464" y="3752771"/>
                </a:lnTo>
                <a:cubicBezTo>
                  <a:pt x="11712464" y="3752771"/>
                  <a:pt x="11712464" y="3752771"/>
                  <a:pt x="11719548" y="3752771"/>
                </a:cubicBezTo>
                <a:cubicBezTo>
                  <a:pt x="11719548" y="3752771"/>
                  <a:pt x="11719548" y="3752771"/>
                  <a:pt x="11723090" y="3770525"/>
                </a:cubicBezTo>
                <a:cubicBezTo>
                  <a:pt x="11726632" y="3774076"/>
                  <a:pt x="11726632" y="3774076"/>
                  <a:pt x="11730175" y="3774076"/>
                </a:cubicBezTo>
                <a:cubicBezTo>
                  <a:pt x="11730175" y="3774076"/>
                  <a:pt x="11730175" y="3774076"/>
                  <a:pt x="11726632" y="3756322"/>
                </a:cubicBezTo>
                <a:cubicBezTo>
                  <a:pt x="11733717" y="3752771"/>
                  <a:pt x="11737259" y="3745669"/>
                  <a:pt x="11737259" y="3742118"/>
                </a:cubicBezTo>
                <a:cubicBezTo>
                  <a:pt x="11737259" y="3735017"/>
                  <a:pt x="11733717" y="3731466"/>
                  <a:pt x="11730175" y="3731466"/>
                </a:cubicBezTo>
                <a:cubicBezTo>
                  <a:pt x="11723090" y="3727915"/>
                  <a:pt x="11716006" y="3724364"/>
                  <a:pt x="11708922" y="3724364"/>
                </a:cubicBezTo>
                <a:close/>
                <a:moveTo>
                  <a:pt x="11666295" y="3717646"/>
                </a:moveTo>
                <a:cubicBezTo>
                  <a:pt x="11666295" y="3717646"/>
                  <a:pt x="11666295" y="3717646"/>
                  <a:pt x="11659211" y="3738730"/>
                </a:cubicBezTo>
                <a:cubicBezTo>
                  <a:pt x="11659211" y="3738730"/>
                  <a:pt x="11659211" y="3738730"/>
                  <a:pt x="11648585" y="3759813"/>
                </a:cubicBezTo>
                <a:cubicBezTo>
                  <a:pt x="11652127" y="3759813"/>
                  <a:pt x="11652127" y="3759813"/>
                  <a:pt x="11655669" y="3759813"/>
                </a:cubicBezTo>
                <a:lnTo>
                  <a:pt x="11659211" y="3752785"/>
                </a:lnTo>
                <a:cubicBezTo>
                  <a:pt x="11666295" y="3752785"/>
                  <a:pt x="11669838" y="3752785"/>
                  <a:pt x="11676922" y="3752785"/>
                </a:cubicBezTo>
                <a:cubicBezTo>
                  <a:pt x="11676922" y="3752785"/>
                  <a:pt x="11676922" y="3752785"/>
                  <a:pt x="11680464" y="3759813"/>
                </a:cubicBezTo>
                <a:cubicBezTo>
                  <a:pt x="11684006" y="3759813"/>
                  <a:pt x="11684006" y="3763327"/>
                  <a:pt x="11687548" y="3763327"/>
                </a:cubicBezTo>
                <a:cubicBezTo>
                  <a:pt x="11687548" y="3763327"/>
                  <a:pt x="11687548" y="3763327"/>
                  <a:pt x="11680464" y="3738730"/>
                </a:cubicBezTo>
                <a:cubicBezTo>
                  <a:pt x="11680464" y="3738730"/>
                  <a:pt x="11680464" y="3738730"/>
                  <a:pt x="11676922" y="3717646"/>
                </a:cubicBezTo>
                <a:cubicBezTo>
                  <a:pt x="11676922" y="3717646"/>
                  <a:pt x="11676922" y="3717646"/>
                  <a:pt x="11666295" y="3717646"/>
                </a:cubicBezTo>
                <a:close/>
                <a:moveTo>
                  <a:pt x="11645898" y="3717646"/>
                </a:moveTo>
                <a:cubicBezTo>
                  <a:pt x="11628187" y="3717646"/>
                  <a:pt x="11621103" y="3717646"/>
                  <a:pt x="11606934" y="3721117"/>
                </a:cubicBezTo>
                <a:cubicBezTo>
                  <a:pt x="11606934" y="3728058"/>
                  <a:pt x="11606934" y="3728058"/>
                  <a:pt x="11606934" y="3728058"/>
                </a:cubicBezTo>
                <a:lnTo>
                  <a:pt x="11621103" y="3724588"/>
                </a:lnTo>
                <a:cubicBezTo>
                  <a:pt x="11624645" y="3759296"/>
                  <a:pt x="11624645" y="3759296"/>
                  <a:pt x="11624645" y="3759296"/>
                </a:cubicBezTo>
                <a:cubicBezTo>
                  <a:pt x="11635271" y="3759296"/>
                  <a:pt x="11635271" y="3759296"/>
                  <a:pt x="11635271" y="3759296"/>
                </a:cubicBezTo>
                <a:cubicBezTo>
                  <a:pt x="11631729" y="3724588"/>
                  <a:pt x="11631729" y="3724588"/>
                  <a:pt x="11631729" y="3724588"/>
                </a:cubicBezTo>
                <a:cubicBezTo>
                  <a:pt x="11645898" y="3724588"/>
                  <a:pt x="11645898" y="3724588"/>
                  <a:pt x="11645898" y="3724588"/>
                </a:cubicBezTo>
                <a:cubicBezTo>
                  <a:pt x="11645898" y="3717646"/>
                  <a:pt x="11645898" y="3717646"/>
                  <a:pt x="11645898" y="3717646"/>
                </a:cubicBezTo>
                <a:close/>
                <a:moveTo>
                  <a:pt x="11196257" y="3717645"/>
                </a:moveTo>
                <a:cubicBezTo>
                  <a:pt x="11214171" y="3717645"/>
                  <a:pt x="11221336" y="3735112"/>
                  <a:pt x="11221336" y="3752577"/>
                </a:cubicBezTo>
                <a:lnTo>
                  <a:pt x="11167595" y="3752577"/>
                </a:lnTo>
                <a:cubicBezTo>
                  <a:pt x="11167595" y="3735112"/>
                  <a:pt x="11178343" y="3717645"/>
                  <a:pt x="11196257" y="3717645"/>
                </a:cubicBezTo>
                <a:close/>
                <a:moveTo>
                  <a:pt x="11648585" y="3710929"/>
                </a:moveTo>
                <a:cubicBezTo>
                  <a:pt x="11711759" y="3710929"/>
                  <a:pt x="11767914" y="3731888"/>
                  <a:pt x="11813539" y="3766820"/>
                </a:cubicBezTo>
                <a:cubicBezTo>
                  <a:pt x="11820558" y="3773807"/>
                  <a:pt x="11820558" y="3777300"/>
                  <a:pt x="11817049" y="3780793"/>
                </a:cubicBezTo>
                <a:cubicBezTo>
                  <a:pt x="11817049" y="3780793"/>
                  <a:pt x="11817049" y="3780793"/>
                  <a:pt x="11788972" y="3812233"/>
                </a:cubicBezTo>
                <a:cubicBezTo>
                  <a:pt x="11785462" y="3815725"/>
                  <a:pt x="11781952" y="3815725"/>
                  <a:pt x="11774933" y="3812233"/>
                </a:cubicBezTo>
                <a:cubicBezTo>
                  <a:pt x="11739837" y="3784287"/>
                  <a:pt x="11694210" y="3766820"/>
                  <a:pt x="11648585" y="3766820"/>
                </a:cubicBezTo>
                <a:cubicBezTo>
                  <a:pt x="11599450" y="3766820"/>
                  <a:pt x="11557334" y="3784287"/>
                  <a:pt x="11522236" y="3812233"/>
                </a:cubicBezTo>
                <a:cubicBezTo>
                  <a:pt x="11515217" y="3815725"/>
                  <a:pt x="11511708" y="3815725"/>
                  <a:pt x="11508198" y="3812233"/>
                </a:cubicBezTo>
                <a:cubicBezTo>
                  <a:pt x="11508198" y="3812233"/>
                  <a:pt x="11508198" y="3812233"/>
                  <a:pt x="11480121" y="3780793"/>
                </a:cubicBezTo>
                <a:cubicBezTo>
                  <a:pt x="11476611" y="3777300"/>
                  <a:pt x="11476611" y="3773807"/>
                  <a:pt x="11483630" y="3766820"/>
                </a:cubicBezTo>
                <a:cubicBezTo>
                  <a:pt x="11529256" y="3731888"/>
                  <a:pt x="11585411" y="3710929"/>
                  <a:pt x="11648585" y="3710929"/>
                </a:cubicBezTo>
                <a:close/>
                <a:moveTo>
                  <a:pt x="11196481" y="3710928"/>
                </a:moveTo>
                <a:cubicBezTo>
                  <a:pt x="11172113" y="3710928"/>
                  <a:pt x="11158189" y="3728442"/>
                  <a:pt x="11158189" y="3759968"/>
                </a:cubicBezTo>
                <a:cubicBezTo>
                  <a:pt x="11158189" y="3787990"/>
                  <a:pt x="11168632" y="3809007"/>
                  <a:pt x="11199962" y="3809007"/>
                </a:cubicBezTo>
                <a:cubicBezTo>
                  <a:pt x="11206924" y="3809007"/>
                  <a:pt x="11220848" y="3805504"/>
                  <a:pt x="11227810" y="3802001"/>
                </a:cubicBezTo>
                <a:lnTo>
                  <a:pt x="11227810" y="3791493"/>
                </a:lnTo>
                <a:cubicBezTo>
                  <a:pt x="11220848" y="3794996"/>
                  <a:pt x="11210404" y="3798498"/>
                  <a:pt x="11199962" y="3798498"/>
                </a:cubicBezTo>
                <a:cubicBezTo>
                  <a:pt x="11179076" y="3798498"/>
                  <a:pt x="11168632" y="3780984"/>
                  <a:pt x="11168632" y="3763471"/>
                </a:cubicBezTo>
                <a:cubicBezTo>
                  <a:pt x="11168632" y="3763471"/>
                  <a:pt x="11168632" y="3763471"/>
                  <a:pt x="11234772" y="3763471"/>
                </a:cubicBezTo>
                <a:cubicBezTo>
                  <a:pt x="11234772" y="3763471"/>
                  <a:pt x="11234772" y="3763471"/>
                  <a:pt x="11234772" y="3756465"/>
                </a:cubicBezTo>
                <a:cubicBezTo>
                  <a:pt x="11234772" y="3731945"/>
                  <a:pt x="11224329" y="3710928"/>
                  <a:pt x="11196481" y="3710928"/>
                </a:cubicBezTo>
                <a:close/>
                <a:moveTo>
                  <a:pt x="10947253" y="3674652"/>
                </a:moveTo>
                <a:lnTo>
                  <a:pt x="10947253" y="3685400"/>
                </a:lnTo>
                <a:lnTo>
                  <a:pt x="10986216" y="3685400"/>
                </a:lnTo>
                <a:lnTo>
                  <a:pt x="10986216" y="3804976"/>
                </a:lnTo>
                <a:lnTo>
                  <a:pt x="10999652" y="3804976"/>
                </a:lnTo>
                <a:lnTo>
                  <a:pt x="10999652" y="3685400"/>
                </a:lnTo>
                <a:lnTo>
                  <a:pt x="11038614" y="3685400"/>
                </a:lnTo>
                <a:lnTo>
                  <a:pt x="11038614" y="3674652"/>
                </a:lnTo>
                <a:close/>
                <a:moveTo>
                  <a:pt x="11060111" y="3663903"/>
                </a:moveTo>
                <a:lnTo>
                  <a:pt x="11060111" y="3804976"/>
                </a:lnTo>
                <a:cubicBezTo>
                  <a:pt x="11060111" y="3804976"/>
                  <a:pt x="11060111" y="3804976"/>
                  <a:pt x="11070476" y="3804976"/>
                </a:cubicBezTo>
                <a:cubicBezTo>
                  <a:pt x="11070476" y="3804976"/>
                  <a:pt x="11070476" y="3804976"/>
                  <a:pt x="11070476" y="3755600"/>
                </a:cubicBezTo>
                <a:cubicBezTo>
                  <a:pt x="11070476" y="3737966"/>
                  <a:pt x="11077385" y="3716806"/>
                  <a:pt x="11098115" y="3716806"/>
                </a:cubicBezTo>
                <a:cubicBezTo>
                  <a:pt x="11118844" y="3716806"/>
                  <a:pt x="11118844" y="3730913"/>
                  <a:pt x="11118844" y="3748547"/>
                </a:cubicBezTo>
                <a:cubicBezTo>
                  <a:pt x="11118844" y="3748547"/>
                  <a:pt x="11118844" y="3748547"/>
                  <a:pt x="11118844" y="3804976"/>
                </a:cubicBezTo>
                <a:cubicBezTo>
                  <a:pt x="11118844" y="3804976"/>
                  <a:pt x="11118844" y="3804976"/>
                  <a:pt x="11132662" y="3804976"/>
                </a:cubicBezTo>
                <a:cubicBezTo>
                  <a:pt x="11132662" y="3804976"/>
                  <a:pt x="11132662" y="3804976"/>
                  <a:pt x="11132662" y="3748547"/>
                </a:cubicBezTo>
                <a:cubicBezTo>
                  <a:pt x="11132662" y="3723859"/>
                  <a:pt x="11125753" y="3709752"/>
                  <a:pt x="11101569" y="3709752"/>
                </a:cubicBezTo>
                <a:cubicBezTo>
                  <a:pt x="11087750" y="3709752"/>
                  <a:pt x="11077385" y="3716806"/>
                  <a:pt x="11070476" y="3727386"/>
                </a:cubicBezTo>
                <a:cubicBezTo>
                  <a:pt x="11070476" y="3727386"/>
                  <a:pt x="11070476" y="3727386"/>
                  <a:pt x="11070476" y="3663903"/>
                </a:cubicBezTo>
                <a:cubicBezTo>
                  <a:pt x="11070476" y="3663903"/>
                  <a:pt x="11070476" y="3663903"/>
                  <a:pt x="11060111" y="3663903"/>
                </a:cubicBezTo>
                <a:close/>
                <a:moveTo>
                  <a:pt x="11638739" y="3639720"/>
                </a:moveTo>
                <a:cubicBezTo>
                  <a:pt x="11628222" y="3657341"/>
                  <a:pt x="11624716" y="3674962"/>
                  <a:pt x="11624716" y="3692583"/>
                </a:cubicBezTo>
                <a:cubicBezTo>
                  <a:pt x="11621210" y="3692583"/>
                  <a:pt x="11603681" y="3696107"/>
                  <a:pt x="11600176" y="3696107"/>
                </a:cubicBezTo>
                <a:cubicBezTo>
                  <a:pt x="11596669" y="3678486"/>
                  <a:pt x="11586152" y="3660865"/>
                  <a:pt x="11575635" y="3650293"/>
                </a:cubicBezTo>
                <a:cubicBezTo>
                  <a:pt x="11575635" y="3650293"/>
                  <a:pt x="11575635" y="3650293"/>
                  <a:pt x="11572129" y="3650293"/>
                </a:cubicBezTo>
                <a:cubicBezTo>
                  <a:pt x="11565117" y="3650293"/>
                  <a:pt x="11558106" y="3653817"/>
                  <a:pt x="11551094" y="3653817"/>
                </a:cubicBezTo>
                <a:cubicBezTo>
                  <a:pt x="11551094" y="3653817"/>
                  <a:pt x="11551094" y="3653817"/>
                  <a:pt x="11551094" y="3657341"/>
                </a:cubicBezTo>
                <a:cubicBezTo>
                  <a:pt x="11547588" y="3664390"/>
                  <a:pt x="11547588" y="3671438"/>
                  <a:pt x="11547588" y="3682010"/>
                </a:cubicBezTo>
                <a:cubicBezTo>
                  <a:pt x="11547588" y="3692583"/>
                  <a:pt x="11547588" y="3699631"/>
                  <a:pt x="11551094" y="3710204"/>
                </a:cubicBezTo>
                <a:cubicBezTo>
                  <a:pt x="11547588" y="3710204"/>
                  <a:pt x="11530059" y="3717252"/>
                  <a:pt x="11530059" y="3717252"/>
                </a:cubicBezTo>
                <a:cubicBezTo>
                  <a:pt x="11519542" y="3703155"/>
                  <a:pt x="11505518" y="3689059"/>
                  <a:pt x="11491495" y="3682010"/>
                </a:cubicBezTo>
                <a:cubicBezTo>
                  <a:pt x="11484484" y="3682010"/>
                  <a:pt x="11477472" y="3689059"/>
                  <a:pt x="11470460" y="3692583"/>
                </a:cubicBezTo>
                <a:cubicBezTo>
                  <a:pt x="11470460" y="3710204"/>
                  <a:pt x="11473966" y="3727825"/>
                  <a:pt x="11484484" y="3745445"/>
                </a:cubicBezTo>
                <a:cubicBezTo>
                  <a:pt x="11480978" y="3745445"/>
                  <a:pt x="11470460" y="3756018"/>
                  <a:pt x="11466954" y="3756018"/>
                </a:cubicBezTo>
                <a:cubicBezTo>
                  <a:pt x="11456437" y="3745445"/>
                  <a:pt x="11438908" y="3734873"/>
                  <a:pt x="11421379" y="3731349"/>
                </a:cubicBezTo>
                <a:cubicBezTo>
                  <a:pt x="11414367" y="3734873"/>
                  <a:pt x="11407356" y="3741921"/>
                  <a:pt x="11403850" y="3745445"/>
                </a:cubicBezTo>
                <a:cubicBezTo>
                  <a:pt x="11403850" y="3745445"/>
                  <a:pt x="11403850" y="3745445"/>
                  <a:pt x="11403850" y="3748969"/>
                </a:cubicBezTo>
                <a:cubicBezTo>
                  <a:pt x="11407356" y="3763067"/>
                  <a:pt x="11417873" y="3780687"/>
                  <a:pt x="11431896" y="3794784"/>
                </a:cubicBezTo>
                <a:cubicBezTo>
                  <a:pt x="11428390" y="3794784"/>
                  <a:pt x="11417873" y="3812405"/>
                  <a:pt x="11417873" y="3812405"/>
                </a:cubicBezTo>
                <a:cubicBezTo>
                  <a:pt x="11400344" y="3805356"/>
                  <a:pt x="11382815" y="3798308"/>
                  <a:pt x="11365286" y="3798308"/>
                </a:cubicBezTo>
                <a:cubicBezTo>
                  <a:pt x="11361780" y="3805356"/>
                  <a:pt x="11354768" y="3812405"/>
                  <a:pt x="11354768" y="3819453"/>
                </a:cubicBezTo>
                <a:cubicBezTo>
                  <a:pt x="11361780" y="3833550"/>
                  <a:pt x="11375803" y="3847646"/>
                  <a:pt x="11389827" y="3858220"/>
                </a:cubicBezTo>
                <a:cubicBezTo>
                  <a:pt x="11389827" y="3861744"/>
                  <a:pt x="11382815" y="3875840"/>
                  <a:pt x="11382815" y="3879364"/>
                </a:cubicBezTo>
                <a:cubicBezTo>
                  <a:pt x="11365286" y="3872316"/>
                  <a:pt x="11344251" y="3872316"/>
                  <a:pt x="11330228" y="3879364"/>
                </a:cubicBezTo>
                <a:cubicBezTo>
                  <a:pt x="11326722" y="3886413"/>
                  <a:pt x="11323216" y="3893461"/>
                  <a:pt x="11323216" y="3900509"/>
                </a:cubicBezTo>
                <a:cubicBezTo>
                  <a:pt x="11333733" y="3914606"/>
                  <a:pt x="11351262" y="3921654"/>
                  <a:pt x="11368791" y="3928703"/>
                </a:cubicBezTo>
                <a:cubicBezTo>
                  <a:pt x="11368791" y="3932227"/>
                  <a:pt x="11365286" y="3946323"/>
                  <a:pt x="11365286" y="3949847"/>
                </a:cubicBezTo>
                <a:cubicBezTo>
                  <a:pt x="11347757" y="3949847"/>
                  <a:pt x="11330228" y="3956896"/>
                  <a:pt x="11316205" y="3963945"/>
                </a:cubicBezTo>
                <a:cubicBezTo>
                  <a:pt x="11316205" y="3963945"/>
                  <a:pt x="11316205" y="3963945"/>
                  <a:pt x="11312698" y="3963945"/>
                </a:cubicBezTo>
                <a:cubicBezTo>
                  <a:pt x="11312698" y="3967469"/>
                  <a:pt x="11312698" y="3970993"/>
                  <a:pt x="11312698" y="3978041"/>
                </a:cubicBezTo>
                <a:cubicBezTo>
                  <a:pt x="11312698" y="3981565"/>
                  <a:pt x="11312698" y="3985089"/>
                  <a:pt x="11312698" y="3988614"/>
                </a:cubicBezTo>
                <a:cubicBezTo>
                  <a:pt x="11312698" y="3988614"/>
                  <a:pt x="11312698" y="3988614"/>
                  <a:pt x="11316205" y="3988614"/>
                </a:cubicBezTo>
                <a:cubicBezTo>
                  <a:pt x="11330228" y="3999187"/>
                  <a:pt x="11347757" y="4002711"/>
                  <a:pt x="11365286" y="4002711"/>
                </a:cubicBezTo>
                <a:cubicBezTo>
                  <a:pt x="11365286" y="4006235"/>
                  <a:pt x="11368791" y="4023856"/>
                  <a:pt x="11368791" y="4023856"/>
                </a:cubicBezTo>
                <a:cubicBezTo>
                  <a:pt x="11351262" y="4030904"/>
                  <a:pt x="11333733" y="4041476"/>
                  <a:pt x="11323216" y="4052049"/>
                </a:cubicBezTo>
                <a:cubicBezTo>
                  <a:pt x="11323216" y="4052049"/>
                  <a:pt x="11323216" y="4052049"/>
                  <a:pt x="11323216" y="4055573"/>
                </a:cubicBezTo>
                <a:cubicBezTo>
                  <a:pt x="11323216" y="4059098"/>
                  <a:pt x="11326722" y="4069670"/>
                  <a:pt x="11330228" y="4076718"/>
                </a:cubicBezTo>
                <a:cubicBezTo>
                  <a:pt x="11347757" y="4080242"/>
                  <a:pt x="11365286" y="4080242"/>
                  <a:pt x="11382815" y="4076718"/>
                </a:cubicBezTo>
                <a:cubicBezTo>
                  <a:pt x="11382815" y="4076718"/>
                  <a:pt x="11389827" y="4094339"/>
                  <a:pt x="11393332" y="4097864"/>
                </a:cubicBezTo>
                <a:cubicBezTo>
                  <a:pt x="11375803" y="4104912"/>
                  <a:pt x="11361780" y="4119008"/>
                  <a:pt x="11354768" y="4133105"/>
                </a:cubicBezTo>
                <a:cubicBezTo>
                  <a:pt x="11354768" y="4133105"/>
                  <a:pt x="11354768" y="4133105"/>
                  <a:pt x="11354768" y="4136629"/>
                </a:cubicBezTo>
                <a:cubicBezTo>
                  <a:pt x="11358274" y="4140153"/>
                  <a:pt x="11361780" y="4150726"/>
                  <a:pt x="11365286" y="4154250"/>
                </a:cubicBezTo>
                <a:cubicBezTo>
                  <a:pt x="11382815" y="4154250"/>
                  <a:pt x="11400344" y="4150726"/>
                  <a:pt x="11417873" y="4140153"/>
                </a:cubicBezTo>
                <a:cubicBezTo>
                  <a:pt x="11417873" y="4143678"/>
                  <a:pt x="11428390" y="4157774"/>
                  <a:pt x="11431896" y="4161299"/>
                </a:cubicBezTo>
                <a:cubicBezTo>
                  <a:pt x="11417873" y="4171871"/>
                  <a:pt x="11410861" y="4189491"/>
                  <a:pt x="11403850" y="4207113"/>
                </a:cubicBezTo>
                <a:cubicBezTo>
                  <a:pt x="11410861" y="4210637"/>
                  <a:pt x="11414367" y="4217685"/>
                  <a:pt x="11421379" y="4221209"/>
                </a:cubicBezTo>
                <a:cubicBezTo>
                  <a:pt x="11438908" y="4217685"/>
                  <a:pt x="11456437" y="4210637"/>
                  <a:pt x="11466954" y="4196541"/>
                </a:cubicBezTo>
                <a:cubicBezTo>
                  <a:pt x="11470460" y="4196541"/>
                  <a:pt x="11484484" y="4210637"/>
                  <a:pt x="11484484" y="4210637"/>
                </a:cubicBezTo>
                <a:cubicBezTo>
                  <a:pt x="11477472" y="4224733"/>
                  <a:pt x="11473966" y="4245879"/>
                  <a:pt x="11473966" y="4259975"/>
                </a:cubicBezTo>
                <a:cubicBezTo>
                  <a:pt x="11473966" y="4259975"/>
                  <a:pt x="11473966" y="4263500"/>
                  <a:pt x="11473966" y="4263500"/>
                </a:cubicBezTo>
                <a:cubicBezTo>
                  <a:pt x="11477472" y="4267024"/>
                  <a:pt x="11484484" y="4270548"/>
                  <a:pt x="11491495" y="4274072"/>
                </a:cubicBezTo>
                <a:cubicBezTo>
                  <a:pt x="11491495" y="4274072"/>
                  <a:pt x="11491495" y="4274072"/>
                  <a:pt x="11495001" y="4274072"/>
                </a:cubicBezTo>
                <a:cubicBezTo>
                  <a:pt x="11509024" y="4267024"/>
                  <a:pt x="11523047" y="4252927"/>
                  <a:pt x="11530059" y="4235306"/>
                </a:cubicBezTo>
                <a:cubicBezTo>
                  <a:pt x="11533564" y="4238830"/>
                  <a:pt x="11547588" y="4242355"/>
                  <a:pt x="11551094" y="4245879"/>
                </a:cubicBezTo>
                <a:cubicBezTo>
                  <a:pt x="11547588" y="4252927"/>
                  <a:pt x="11547588" y="4263500"/>
                  <a:pt x="11547588" y="4270548"/>
                </a:cubicBezTo>
                <a:cubicBezTo>
                  <a:pt x="11547588" y="4281120"/>
                  <a:pt x="11547588" y="4288169"/>
                  <a:pt x="11551094" y="4298742"/>
                </a:cubicBezTo>
                <a:cubicBezTo>
                  <a:pt x="11558106" y="4302266"/>
                  <a:pt x="11565117" y="4302266"/>
                  <a:pt x="11572129" y="4305790"/>
                </a:cubicBezTo>
                <a:cubicBezTo>
                  <a:pt x="11572129" y="4305790"/>
                  <a:pt x="11572129" y="4305790"/>
                  <a:pt x="11575635" y="4305790"/>
                </a:cubicBezTo>
                <a:cubicBezTo>
                  <a:pt x="11586152" y="4291693"/>
                  <a:pt x="11596669" y="4274072"/>
                  <a:pt x="11600176" y="4259975"/>
                </a:cubicBezTo>
                <a:cubicBezTo>
                  <a:pt x="11603681" y="4259975"/>
                  <a:pt x="11621210" y="4259975"/>
                  <a:pt x="11624716" y="4259975"/>
                </a:cubicBezTo>
                <a:cubicBezTo>
                  <a:pt x="11624716" y="4281120"/>
                  <a:pt x="11628222" y="4298742"/>
                  <a:pt x="11638739" y="4312838"/>
                </a:cubicBezTo>
                <a:cubicBezTo>
                  <a:pt x="11645751" y="4312838"/>
                  <a:pt x="11656268" y="4312838"/>
                  <a:pt x="11659774" y="4312838"/>
                </a:cubicBezTo>
                <a:cubicBezTo>
                  <a:pt x="11659774" y="4312838"/>
                  <a:pt x="11659774" y="4312838"/>
                  <a:pt x="11663280" y="4312838"/>
                </a:cubicBezTo>
                <a:cubicBezTo>
                  <a:pt x="11670291" y="4298742"/>
                  <a:pt x="11677303" y="4281120"/>
                  <a:pt x="11677303" y="4259975"/>
                </a:cubicBezTo>
                <a:cubicBezTo>
                  <a:pt x="11677303" y="4259975"/>
                  <a:pt x="11694832" y="4259975"/>
                  <a:pt x="11698339" y="4259975"/>
                </a:cubicBezTo>
                <a:cubicBezTo>
                  <a:pt x="11701844" y="4274072"/>
                  <a:pt x="11712361" y="4291693"/>
                  <a:pt x="11722879" y="4305790"/>
                </a:cubicBezTo>
                <a:cubicBezTo>
                  <a:pt x="11722879" y="4305790"/>
                  <a:pt x="11722879" y="4305790"/>
                  <a:pt x="11726385" y="4305790"/>
                </a:cubicBezTo>
                <a:cubicBezTo>
                  <a:pt x="11733396" y="4302266"/>
                  <a:pt x="11740408" y="4302266"/>
                  <a:pt x="11747420" y="4298742"/>
                </a:cubicBezTo>
                <a:cubicBezTo>
                  <a:pt x="11750925" y="4288169"/>
                  <a:pt x="11750925" y="4281120"/>
                  <a:pt x="11750925" y="4270548"/>
                </a:cubicBezTo>
                <a:cubicBezTo>
                  <a:pt x="11750925" y="4263500"/>
                  <a:pt x="11750925" y="4252927"/>
                  <a:pt x="11747420" y="4245879"/>
                </a:cubicBezTo>
                <a:cubicBezTo>
                  <a:pt x="11750925" y="4242355"/>
                  <a:pt x="11764949" y="4235306"/>
                  <a:pt x="11768454" y="4235306"/>
                </a:cubicBezTo>
                <a:cubicBezTo>
                  <a:pt x="11778972" y="4252927"/>
                  <a:pt x="11789490" y="4263500"/>
                  <a:pt x="11807019" y="4274072"/>
                </a:cubicBezTo>
                <a:cubicBezTo>
                  <a:pt x="11814030" y="4270548"/>
                  <a:pt x="11821042" y="4267024"/>
                  <a:pt x="11824547" y="4263500"/>
                </a:cubicBezTo>
                <a:cubicBezTo>
                  <a:pt x="11824547" y="4263500"/>
                  <a:pt x="11824547" y="4263500"/>
                  <a:pt x="11828054" y="4263500"/>
                </a:cubicBezTo>
                <a:cubicBezTo>
                  <a:pt x="11828054" y="4263500"/>
                  <a:pt x="11828054" y="4259975"/>
                  <a:pt x="11828054" y="4259975"/>
                </a:cubicBezTo>
                <a:cubicBezTo>
                  <a:pt x="11828054" y="4242355"/>
                  <a:pt x="11821042" y="4224733"/>
                  <a:pt x="11814030" y="4210637"/>
                </a:cubicBezTo>
                <a:cubicBezTo>
                  <a:pt x="11814030" y="4207113"/>
                  <a:pt x="11828054" y="4196541"/>
                  <a:pt x="11831559" y="4196541"/>
                </a:cubicBezTo>
                <a:cubicBezTo>
                  <a:pt x="11842076" y="4207113"/>
                  <a:pt x="11859606" y="4217685"/>
                  <a:pt x="11877135" y="4221209"/>
                </a:cubicBezTo>
                <a:cubicBezTo>
                  <a:pt x="11884146" y="4217685"/>
                  <a:pt x="11891158" y="4210637"/>
                  <a:pt x="11894664" y="4207113"/>
                </a:cubicBezTo>
                <a:cubicBezTo>
                  <a:pt x="11894664" y="4207113"/>
                  <a:pt x="11894664" y="4207113"/>
                  <a:pt x="11894664" y="4203589"/>
                </a:cubicBezTo>
                <a:cubicBezTo>
                  <a:pt x="11891158" y="4189491"/>
                  <a:pt x="11880641" y="4171871"/>
                  <a:pt x="11866617" y="4157774"/>
                </a:cubicBezTo>
                <a:cubicBezTo>
                  <a:pt x="11870123" y="4157774"/>
                  <a:pt x="11880641" y="4143678"/>
                  <a:pt x="11880641" y="4140153"/>
                </a:cubicBezTo>
                <a:cubicBezTo>
                  <a:pt x="11898170" y="4150726"/>
                  <a:pt x="11915699" y="4154250"/>
                  <a:pt x="11933228" y="4154250"/>
                </a:cubicBezTo>
                <a:cubicBezTo>
                  <a:pt x="11936734" y="4147202"/>
                  <a:pt x="11940239" y="4140153"/>
                  <a:pt x="11943746" y="4136629"/>
                </a:cubicBezTo>
                <a:cubicBezTo>
                  <a:pt x="11943746" y="4136629"/>
                  <a:pt x="11943746" y="4136629"/>
                  <a:pt x="11943746" y="4133105"/>
                </a:cubicBezTo>
                <a:cubicBezTo>
                  <a:pt x="11936734" y="4119008"/>
                  <a:pt x="11922710" y="4104912"/>
                  <a:pt x="11908688" y="4094339"/>
                </a:cubicBezTo>
                <a:cubicBezTo>
                  <a:pt x="11908688" y="4094339"/>
                  <a:pt x="11915699" y="4076718"/>
                  <a:pt x="11915699" y="4076718"/>
                </a:cubicBezTo>
                <a:cubicBezTo>
                  <a:pt x="11933228" y="4080242"/>
                  <a:pt x="11950757" y="4080242"/>
                  <a:pt x="11968286" y="4076718"/>
                </a:cubicBezTo>
                <a:cubicBezTo>
                  <a:pt x="11968286" y="4076718"/>
                  <a:pt x="11968286" y="4076718"/>
                  <a:pt x="11968286" y="4073194"/>
                </a:cubicBezTo>
                <a:cubicBezTo>
                  <a:pt x="11971792" y="4069670"/>
                  <a:pt x="11975298" y="4059098"/>
                  <a:pt x="11975298" y="4052049"/>
                </a:cubicBezTo>
                <a:cubicBezTo>
                  <a:pt x="11961275" y="4037952"/>
                  <a:pt x="11947251" y="4030904"/>
                  <a:pt x="11929722" y="4023856"/>
                </a:cubicBezTo>
                <a:cubicBezTo>
                  <a:pt x="11929722" y="4023856"/>
                  <a:pt x="11929722" y="4006235"/>
                  <a:pt x="11933228" y="4002711"/>
                </a:cubicBezTo>
                <a:cubicBezTo>
                  <a:pt x="11950757" y="4002711"/>
                  <a:pt x="11968286" y="3999187"/>
                  <a:pt x="11982310" y="3988614"/>
                </a:cubicBezTo>
                <a:cubicBezTo>
                  <a:pt x="11985815" y="3985089"/>
                  <a:pt x="11985815" y="3981565"/>
                  <a:pt x="11985815" y="3978041"/>
                </a:cubicBezTo>
                <a:cubicBezTo>
                  <a:pt x="11985815" y="3974517"/>
                  <a:pt x="11985815" y="3970993"/>
                  <a:pt x="11982310" y="3967469"/>
                </a:cubicBezTo>
                <a:cubicBezTo>
                  <a:pt x="11982310" y="3967469"/>
                  <a:pt x="11982310" y="3967469"/>
                  <a:pt x="11982310" y="3963945"/>
                </a:cubicBezTo>
                <a:cubicBezTo>
                  <a:pt x="11968286" y="3956896"/>
                  <a:pt x="11950757" y="3949847"/>
                  <a:pt x="11933228" y="3949847"/>
                </a:cubicBezTo>
                <a:cubicBezTo>
                  <a:pt x="11933228" y="3949847"/>
                  <a:pt x="11929722" y="3932227"/>
                  <a:pt x="11929722" y="3928703"/>
                </a:cubicBezTo>
                <a:cubicBezTo>
                  <a:pt x="11947251" y="3925179"/>
                  <a:pt x="11964780" y="3914606"/>
                  <a:pt x="11975298" y="3904034"/>
                </a:cubicBezTo>
                <a:cubicBezTo>
                  <a:pt x="11975298" y="3904034"/>
                  <a:pt x="11975298" y="3904034"/>
                  <a:pt x="11975298" y="3900509"/>
                </a:cubicBezTo>
                <a:cubicBezTo>
                  <a:pt x="11975298" y="3893461"/>
                  <a:pt x="11971792" y="3886413"/>
                  <a:pt x="11968286" y="3879364"/>
                </a:cubicBezTo>
                <a:cubicBezTo>
                  <a:pt x="11950757" y="3875840"/>
                  <a:pt x="11933228" y="3875840"/>
                  <a:pt x="11915699" y="3879364"/>
                </a:cubicBezTo>
                <a:cubicBezTo>
                  <a:pt x="11915699" y="3875840"/>
                  <a:pt x="11908688" y="3861744"/>
                  <a:pt x="11908688" y="3858220"/>
                </a:cubicBezTo>
                <a:cubicBezTo>
                  <a:pt x="11922710" y="3847646"/>
                  <a:pt x="11936734" y="3837074"/>
                  <a:pt x="11943746" y="3819453"/>
                </a:cubicBezTo>
                <a:cubicBezTo>
                  <a:pt x="11943746" y="3812405"/>
                  <a:pt x="11936734" y="3805356"/>
                  <a:pt x="11933228" y="3801832"/>
                </a:cubicBezTo>
                <a:cubicBezTo>
                  <a:pt x="11933228" y="3801832"/>
                  <a:pt x="11933228" y="3801832"/>
                  <a:pt x="11933228" y="3798308"/>
                </a:cubicBezTo>
                <a:cubicBezTo>
                  <a:pt x="11915699" y="3798308"/>
                  <a:pt x="11898170" y="3805356"/>
                  <a:pt x="11880641" y="3812405"/>
                </a:cubicBezTo>
                <a:cubicBezTo>
                  <a:pt x="11880641" y="3812405"/>
                  <a:pt x="11870123" y="3798308"/>
                  <a:pt x="11866617" y="3794784"/>
                </a:cubicBezTo>
                <a:cubicBezTo>
                  <a:pt x="11880641" y="3780687"/>
                  <a:pt x="11891158" y="3766591"/>
                  <a:pt x="11894664" y="3748969"/>
                </a:cubicBezTo>
                <a:cubicBezTo>
                  <a:pt x="11891158" y="3741921"/>
                  <a:pt x="11884146" y="3734873"/>
                  <a:pt x="11877135" y="3731349"/>
                </a:cubicBezTo>
                <a:cubicBezTo>
                  <a:pt x="11859606" y="3734873"/>
                  <a:pt x="11845583" y="3745445"/>
                  <a:pt x="11831559" y="3759543"/>
                </a:cubicBezTo>
                <a:cubicBezTo>
                  <a:pt x="11828054" y="3756018"/>
                  <a:pt x="11814030" y="3745445"/>
                  <a:pt x="11814030" y="3745445"/>
                </a:cubicBezTo>
                <a:cubicBezTo>
                  <a:pt x="11821042" y="3727825"/>
                  <a:pt x="11828054" y="3710204"/>
                  <a:pt x="11828054" y="3692583"/>
                </a:cubicBezTo>
                <a:cubicBezTo>
                  <a:pt x="11821042" y="3689059"/>
                  <a:pt x="11814030" y="3682010"/>
                  <a:pt x="11807019" y="3682010"/>
                </a:cubicBezTo>
                <a:cubicBezTo>
                  <a:pt x="11792995" y="3689059"/>
                  <a:pt x="11778972" y="3703155"/>
                  <a:pt x="11768454" y="3717252"/>
                </a:cubicBezTo>
                <a:cubicBezTo>
                  <a:pt x="11764949" y="3717252"/>
                  <a:pt x="11750925" y="3710204"/>
                  <a:pt x="11747420" y="3710204"/>
                </a:cubicBezTo>
                <a:cubicBezTo>
                  <a:pt x="11750925" y="3699631"/>
                  <a:pt x="11750925" y="3692583"/>
                  <a:pt x="11750925" y="3682010"/>
                </a:cubicBezTo>
                <a:cubicBezTo>
                  <a:pt x="11750925" y="3671438"/>
                  <a:pt x="11750925" y="3664390"/>
                  <a:pt x="11747420" y="3657341"/>
                </a:cubicBezTo>
                <a:cubicBezTo>
                  <a:pt x="11747420" y="3657341"/>
                  <a:pt x="11747420" y="3657341"/>
                  <a:pt x="11747420" y="3653817"/>
                </a:cubicBezTo>
                <a:cubicBezTo>
                  <a:pt x="11740408" y="3653817"/>
                  <a:pt x="11733396" y="3650293"/>
                  <a:pt x="11726385" y="3650293"/>
                </a:cubicBezTo>
                <a:cubicBezTo>
                  <a:pt x="11726385" y="3650293"/>
                  <a:pt x="11726385" y="3650293"/>
                  <a:pt x="11722879" y="3650293"/>
                </a:cubicBezTo>
                <a:cubicBezTo>
                  <a:pt x="11712361" y="3660865"/>
                  <a:pt x="11701844" y="3678486"/>
                  <a:pt x="11698339" y="3696107"/>
                </a:cubicBezTo>
                <a:cubicBezTo>
                  <a:pt x="11694832" y="3696107"/>
                  <a:pt x="11677303" y="3692583"/>
                  <a:pt x="11673798" y="3692583"/>
                </a:cubicBezTo>
                <a:cubicBezTo>
                  <a:pt x="11673798" y="3674962"/>
                  <a:pt x="11670291" y="3657341"/>
                  <a:pt x="11659774" y="3639720"/>
                </a:cubicBezTo>
                <a:cubicBezTo>
                  <a:pt x="11652763" y="3639720"/>
                  <a:pt x="11645751" y="3639720"/>
                  <a:pt x="11638739" y="3639720"/>
                </a:cubicBezTo>
                <a:close/>
                <a:moveTo>
                  <a:pt x="0" y="0"/>
                </a:moveTo>
                <a:lnTo>
                  <a:pt x="12192000" y="0"/>
                </a:lnTo>
                <a:lnTo>
                  <a:pt x="12192000" y="4454665"/>
                </a:lnTo>
                <a:lnTo>
                  <a:pt x="0" y="4454665"/>
                </a:lnTo>
                <a:close/>
              </a:path>
            </a:pathLst>
          </a:custGeom>
        </p:spPr>
        <p:txBody>
          <a:bodyPr wrap="square">
            <a:noAutofit/>
          </a:bodyPr>
          <a:lstStyle/>
          <a:p>
            <a:endParaRPr lang="en-US" dirty="0"/>
          </a:p>
        </p:txBody>
      </p:sp>
      <p:sp>
        <p:nvSpPr>
          <p:cNvPr id="10" name="Freeform: Shape 9">
            <a:extLst>
              <a:ext uri="{FF2B5EF4-FFF2-40B4-BE49-F238E27FC236}">
                <a16:creationId xmlns:a16="http://schemas.microsoft.com/office/drawing/2014/main" id="{04E1962D-A3FF-4961-B681-98DBE7AF6994}"/>
              </a:ext>
            </a:extLst>
          </p:cNvPr>
          <p:cNvSpPr/>
          <p:nvPr userDrawn="1"/>
        </p:nvSpPr>
        <p:spPr>
          <a:xfrm>
            <a:off x="0" y="2403337"/>
            <a:ext cx="12192000" cy="4454665"/>
          </a:xfrm>
          <a:custGeom>
            <a:avLst/>
            <a:gdLst>
              <a:gd name="connsiteX0" fmla="*/ 11946675 w 12192000"/>
              <a:gd name="connsiteY0" fmla="*/ 4274241 h 4454665"/>
              <a:gd name="connsiteX1" fmla="*/ 11952788 w 12192000"/>
              <a:gd name="connsiteY1" fmla="*/ 4274241 h 4454665"/>
              <a:gd name="connsiteX2" fmla="*/ 11958183 w 12192000"/>
              <a:gd name="connsiteY2" fmla="*/ 4274816 h 4454665"/>
              <a:gd name="connsiteX3" fmla="*/ 11960461 w 12192000"/>
              <a:gd name="connsiteY3" fmla="*/ 4276559 h 4454665"/>
              <a:gd name="connsiteX4" fmla="*/ 11961281 w 12192000"/>
              <a:gd name="connsiteY4" fmla="*/ 4279206 h 4454665"/>
              <a:gd name="connsiteX5" fmla="*/ 11959578 w 12192000"/>
              <a:gd name="connsiteY5" fmla="*/ 4282898 h 4454665"/>
              <a:gd name="connsiteX6" fmla="*/ 11953198 w 12192000"/>
              <a:gd name="connsiteY6" fmla="*/ 4284293 h 4454665"/>
              <a:gd name="connsiteX7" fmla="*/ 11946675 w 12192000"/>
              <a:gd name="connsiteY7" fmla="*/ 4284293 h 4454665"/>
              <a:gd name="connsiteX8" fmla="*/ 11941300 w 12192000"/>
              <a:gd name="connsiteY8" fmla="*/ 4269729 h 4454665"/>
              <a:gd name="connsiteX9" fmla="*/ 11941300 w 12192000"/>
              <a:gd name="connsiteY9" fmla="*/ 4303043 h 4454665"/>
              <a:gd name="connsiteX10" fmla="*/ 11946675 w 12192000"/>
              <a:gd name="connsiteY10" fmla="*/ 4303043 h 4454665"/>
              <a:gd name="connsiteX11" fmla="*/ 11946675 w 12192000"/>
              <a:gd name="connsiteY11" fmla="*/ 4288889 h 4454665"/>
              <a:gd name="connsiteX12" fmla="*/ 11949834 w 12192000"/>
              <a:gd name="connsiteY12" fmla="*/ 4288889 h 4454665"/>
              <a:gd name="connsiteX13" fmla="*/ 11954142 w 12192000"/>
              <a:gd name="connsiteY13" fmla="*/ 4290037 h 4454665"/>
              <a:gd name="connsiteX14" fmla="*/ 11959762 w 12192000"/>
              <a:gd name="connsiteY14" fmla="*/ 4297791 h 4454665"/>
              <a:gd name="connsiteX15" fmla="*/ 11962717 w 12192000"/>
              <a:gd name="connsiteY15" fmla="*/ 4303043 h 4454665"/>
              <a:gd name="connsiteX16" fmla="*/ 11969281 w 12192000"/>
              <a:gd name="connsiteY16" fmla="*/ 4303043 h 4454665"/>
              <a:gd name="connsiteX17" fmla="*/ 11965220 w 12192000"/>
              <a:gd name="connsiteY17" fmla="*/ 4296519 h 4454665"/>
              <a:gd name="connsiteX18" fmla="*/ 11960296 w 12192000"/>
              <a:gd name="connsiteY18" fmla="*/ 4289914 h 4454665"/>
              <a:gd name="connsiteX19" fmla="*/ 11957466 w 12192000"/>
              <a:gd name="connsiteY19" fmla="*/ 4288150 h 4454665"/>
              <a:gd name="connsiteX20" fmla="*/ 11964378 w 12192000"/>
              <a:gd name="connsiteY20" fmla="*/ 4285114 h 4454665"/>
              <a:gd name="connsiteX21" fmla="*/ 11966983 w 12192000"/>
              <a:gd name="connsiteY21" fmla="*/ 4278755 h 4454665"/>
              <a:gd name="connsiteX22" fmla="*/ 11965424 w 12192000"/>
              <a:gd name="connsiteY22" fmla="*/ 4273872 h 4454665"/>
              <a:gd name="connsiteX23" fmla="*/ 11961239 w 12192000"/>
              <a:gd name="connsiteY23" fmla="*/ 4270652 h 4454665"/>
              <a:gd name="connsiteX24" fmla="*/ 11952747 w 12192000"/>
              <a:gd name="connsiteY24" fmla="*/ 4269729 h 4454665"/>
              <a:gd name="connsiteX25" fmla="*/ 10902089 w 12192000"/>
              <a:gd name="connsiteY25" fmla="*/ 4267158 h 4454665"/>
              <a:gd name="connsiteX26" fmla="*/ 10905603 w 12192000"/>
              <a:gd name="connsiteY26" fmla="*/ 4267158 h 4454665"/>
              <a:gd name="connsiteX27" fmla="*/ 10905603 w 12192000"/>
              <a:gd name="connsiteY27" fmla="*/ 4270699 h 4454665"/>
              <a:gd name="connsiteX28" fmla="*/ 10877492 w 12192000"/>
              <a:gd name="connsiteY28" fmla="*/ 4306121 h 4454665"/>
              <a:gd name="connsiteX29" fmla="*/ 10859922 w 12192000"/>
              <a:gd name="connsiteY29" fmla="*/ 4288411 h 4454665"/>
              <a:gd name="connsiteX30" fmla="*/ 10902089 w 12192000"/>
              <a:gd name="connsiteY30" fmla="*/ 4267158 h 4454665"/>
              <a:gd name="connsiteX31" fmla="*/ 11954881 w 12192000"/>
              <a:gd name="connsiteY31" fmla="*/ 4260087 h 4454665"/>
              <a:gd name="connsiteX32" fmla="*/ 11967558 w 12192000"/>
              <a:gd name="connsiteY32" fmla="*/ 4263431 h 4454665"/>
              <a:gd name="connsiteX33" fmla="*/ 11977220 w 12192000"/>
              <a:gd name="connsiteY33" fmla="*/ 4272990 h 4454665"/>
              <a:gd name="connsiteX34" fmla="*/ 11980687 w 12192000"/>
              <a:gd name="connsiteY34" fmla="*/ 4285934 h 4454665"/>
              <a:gd name="connsiteX35" fmla="*/ 11977282 w 12192000"/>
              <a:gd name="connsiteY35" fmla="*/ 4298755 h 4454665"/>
              <a:gd name="connsiteX36" fmla="*/ 11967722 w 12192000"/>
              <a:gd name="connsiteY36" fmla="*/ 4308315 h 4454665"/>
              <a:gd name="connsiteX37" fmla="*/ 11954881 w 12192000"/>
              <a:gd name="connsiteY37" fmla="*/ 4311741 h 4454665"/>
              <a:gd name="connsiteX38" fmla="*/ 11942039 w 12192000"/>
              <a:gd name="connsiteY38" fmla="*/ 4308315 h 4454665"/>
              <a:gd name="connsiteX39" fmla="*/ 11932459 w 12192000"/>
              <a:gd name="connsiteY39" fmla="*/ 4298755 h 4454665"/>
              <a:gd name="connsiteX40" fmla="*/ 11929033 w 12192000"/>
              <a:gd name="connsiteY40" fmla="*/ 4285934 h 4454665"/>
              <a:gd name="connsiteX41" fmla="*/ 11932521 w 12192000"/>
              <a:gd name="connsiteY41" fmla="*/ 4272990 h 4454665"/>
              <a:gd name="connsiteX42" fmla="*/ 11942183 w 12192000"/>
              <a:gd name="connsiteY42" fmla="*/ 4263431 h 4454665"/>
              <a:gd name="connsiteX43" fmla="*/ 11954881 w 12192000"/>
              <a:gd name="connsiteY43" fmla="*/ 4260087 h 4454665"/>
              <a:gd name="connsiteX44" fmla="*/ 11954881 w 12192000"/>
              <a:gd name="connsiteY44" fmla="*/ 4254959 h 4454665"/>
              <a:gd name="connsiteX45" fmla="*/ 11939660 w 12192000"/>
              <a:gd name="connsiteY45" fmla="*/ 4258959 h 4454665"/>
              <a:gd name="connsiteX46" fmla="*/ 11928069 w 12192000"/>
              <a:gd name="connsiteY46" fmla="*/ 4270406 h 4454665"/>
              <a:gd name="connsiteX47" fmla="*/ 11923904 w 12192000"/>
              <a:gd name="connsiteY47" fmla="*/ 4285934 h 4454665"/>
              <a:gd name="connsiteX48" fmla="*/ 11928007 w 12192000"/>
              <a:gd name="connsiteY48" fmla="*/ 4301320 h 4454665"/>
              <a:gd name="connsiteX49" fmla="*/ 11939474 w 12192000"/>
              <a:gd name="connsiteY49" fmla="*/ 4312787 h 4454665"/>
              <a:gd name="connsiteX50" fmla="*/ 11954881 w 12192000"/>
              <a:gd name="connsiteY50" fmla="*/ 4316869 h 4454665"/>
              <a:gd name="connsiteX51" fmla="*/ 11970287 w 12192000"/>
              <a:gd name="connsiteY51" fmla="*/ 4312787 h 4454665"/>
              <a:gd name="connsiteX52" fmla="*/ 11981733 w 12192000"/>
              <a:gd name="connsiteY52" fmla="*/ 4301320 h 4454665"/>
              <a:gd name="connsiteX53" fmla="*/ 11985815 w 12192000"/>
              <a:gd name="connsiteY53" fmla="*/ 4285934 h 4454665"/>
              <a:gd name="connsiteX54" fmla="*/ 11981671 w 12192000"/>
              <a:gd name="connsiteY54" fmla="*/ 4270406 h 4454665"/>
              <a:gd name="connsiteX55" fmla="*/ 11970101 w 12192000"/>
              <a:gd name="connsiteY55" fmla="*/ 4258959 h 4454665"/>
              <a:gd name="connsiteX56" fmla="*/ 11954881 w 12192000"/>
              <a:gd name="connsiteY56" fmla="*/ 4254959 h 4454665"/>
              <a:gd name="connsiteX57" fmla="*/ 11091685 w 12192000"/>
              <a:gd name="connsiteY57" fmla="*/ 4225507 h 4454665"/>
              <a:gd name="connsiteX58" fmla="*/ 11123259 w 12192000"/>
              <a:gd name="connsiteY58" fmla="*/ 4265814 h 4454665"/>
              <a:gd name="connsiteX59" fmla="*/ 11091685 w 12192000"/>
              <a:gd name="connsiteY59" fmla="*/ 4306120 h 4454665"/>
              <a:gd name="connsiteX60" fmla="*/ 11060111 w 12192000"/>
              <a:gd name="connsiteY60" fmla="*/ 4265814 h 4454665"/>
              <a:gd name="connsiteX61" fmla="*/ 11091685 w 12192000"/>
              <a:gd name="connsiteY61" fmla="*/ 4225507 h 4454665"/>
              <a:gd name="connsiteX62" fmla="*/ 10781998 w 12192000"/>
              <a:gd name="connsiteY62" fmla="*/ 4225507 h 4454665"/>
              <a:gd name="connsiteX63" fmla="*/ 10810212 w 12192000"/>
              <a:gd name="connsiteY63" fmla="*/ 4265814 h 4454665"/>
              <a:gd name="connsiteX64" fmla="*/ 10781998 w 12192000"/>
              <a:gd name="connsiteY64" fmla="*/ 4306120 h 4454665"/>
              <a:gd name="connsiteX65" fmla="*/ 10753783 w 12192000"/>
              <a:gd name="connsiteY65" fmla="*/ 4265814 h 4454665"/>
              <a:gd name="connsiteX66" fmla="*/ 10781998 w 12192000"/>
              <a:gd name="connsiteY66" fmla="*/ 4225507 h 4454665"/>
              <a:gd name="connsiteX67" fmla="*/ 10469622 w 12192000"/>
              <a:gd name="connsiteY67" fmla="*/ 4225507 h 4454665"/>
              <a:gd name="connsiteX68" fmla="*/ 10501196 w 12192000"/>
              <a:gd name="connsiteY68" fmla="*/ 4265814 h 4454665"/>
              <a:gd name="connsiteX69" fmla="*/ 10469622 w 12192000"/>
              <a:gd name="connsiteY69" fmla="*/ 4306120 h 4454665"/>
              <a:gd name="connsiteX70" fmla="*/ 10438048 w 12192000"/>
              <a:gd name="connsiteY70" fmla="*/ 4265814 h 4454665"/>
              <a:gd name="connsiteX71" fmla="*/ 10469622 w 12192000"/>
              <a:gd name="connsiteY71" fmla="*/ 4225507 h 4454665"/>
              <a:gd name="connsiteX72" fmla="*/ 11014562 w 12192000"/>
              <a:gd name="connsiteY72" fmla="*/ 4220260 h 4454665"/>
              <a:gd name="connsiteX73" fmla="*/ 11014562 w 12192000"/>
              <a:gd name="connsiteY73" fmla="*/ 4316220 h 4454665"/>
              <a:gd name="connsiteX74" fmla="*/ 11026851 w 12192000"/>
              <a:gd name="connsiteY74" fmla="*/ 4316220 h 4454665"/>
              <a:gd name="connsiteX75" fmla="*/ 11026851 w 12192000"/>
              <a:gd name="connsiteY75" fmla="*/ 4220260 h 4454665"/>
              <a:gd name="connsiteX76" fmla="*/ 11158189 w 12192000"/>
              <a:gd name="connsiteY76" fmla="*/ 4218790 h 4454665"/>
              <a:gd name="connsiteX77" fmla="*/ 11158189 w 12192000"/>
              <a:gd name="connsiteY77" fmla="*/ 4243173 h 4454665"/>
              <a:gd name="connsiteX78" fmla="*/ 11158189 w 12192000"/>
              <a:gd name="connsiteY78" fmla="*/ 4312838 h 4454665"/>
              <a:gd name="connsiteX79" fmla="*/ 11172009 w 12192000"/>
              <a:gd name="connsiteY79" fmla="*/ 4312838 h 4454665"/>
              <a:gd name="connsiteX80" fmla="*/ 11172009 w 12192000"/>
              <a:gd name="connsiteY80" fmla="*/ 4260589 h 4454665"/>
              <a:gd name="connsiteX81" fmla="*/ 11199648 w 12192000"/>
              <a:gd name="connsiteY81" fmla="*/ 4225756 h 4454665"/>
              <a:gd name="connsiteX82" fmla="*/ 11220377 w 12192000"/>
              <a:gd name="connsiteY82" fmla="*/ 4257106 h 4454665"/>
              <a:gd name="connsiteX83" fmla="*/ 11220377 w 12192000"/>
              <a:gd name="connsiteY83" fmla="*/ 4312838 h 4454665"/>
              <a:gd name="connsiteX84" fmla="*/ 11230741 w 12192000"/>
              <a:gd name="connsiteY84" fmla="*/ 4312838 h 4454665"/>
              <a:gd name="connsiteX85" fmla="*/ 11230741 w 12192000"/>
              <a:gd name="connsiteY85" fmla="*/ 4253622 h 4454665"/>
              <a:gd name="connsiteX86" fmla="*/ 11199648 w 12192000"/>
              <a:gd name="connsiteY86" fmla="*/ 4218790 h 4454665"/>
              <a:gd name="connsiteX87" fmla="*/ 11168554 w 12192000"/>
              <a:gd name="connsiteY87" fmla="*/ 4236206 h 4454665"/>
              <a:gd name="connsiteX88" fmla="*/ 11168554 w 12192000"/>
              <a:gd name="connsiteY88" fmla="*/ 4218790 h 4454665"/>
              <a:gd name="connsiteX89" fmla="*/ 11158189 w 12192000"/>
              <a:gd name="connsiteY89" fmla="*/ 4218790 h 4454665"/>
              <a:gd name="connsiteX90" fmla="*/ 11088997 w 12192000"/>
              <a:gd name="connsiteY90" fmla="*/ 4218790 h 4454665"/>
              <a:gd name="connsiteX91" fmla="*/ 11045332 w 12192000"/>
              <a:gd name="connsiteY91" fmla="*/ 4267830 h 4454665"/>
              <a:gd name="connsiteX92" fmla="*/ 11088997 w 12192000"/>
              <a:gd name="connsiteY92" fmla="*/ 4316869 h 4454665"/>
              <a:gd name="connsiteX93" fmla="*/ 11132662 w 12192000"/>
              <a:gd name="connsiteY93" fmla="*/ 4267830 h 4454665"/>
              <a:gd name="connsiteX94" fmla="*/ 11088997 w 12192000"/>
              <a:gd name="connsiteY94" fmla="*/ 4218790 h 4454665"/>
              <a:gd name="connsiteX95" fmla="*/ 10883851 w 12192000"/>
              <a:gd name="connsiteY95" fmla="*/ 4218790 h 4454665"/>
              <a:gd name="connsiteX96" fmla="*/ 10855700 w 12192000"/>
              <a:gd name="connsiteY96" fmla="*/ 4222293 h 4454665"/>
              <a:gd name="connsiteX97" fmla="*/ 10855700 w 12192000"/>
              <a:gd name="connsiteY97" fmla="*/ 4236304 h 4454665"/>
              <a:gd name="connsiteX98" fmla="*/ 10883851 w 12192000"/>
              <a:gd name="connsiteY98" fmla="*/ 4225796 h 4454665"/>
              <a:gd name="connsiteX99" fmla="*/ 10904964 w 12192000"/>
              <a:gd name="connsiteY99" fmla="*/ 4250316 h 4454665"/>
              <a:gd name="connsiteX100" fmla="*/ 10904964 w 12192000"/>
              <a:gd name="connsiteY100" fmla="*/ 4257321 h 4454665"/>
              <a:gd name="connsiteX101" fmla="*/ 10845144 w 12192000"/>
              <a:gd name="connsiteY101" fmla="*/ 4288846 h 4454665"/>
              <a:gd name="connsiteX102" fmla="*/ 10876813 w 12192000"/>
              <a:gd name="connsiteY102" fmla="*/ 4316869 h 4454665"/>
              <a:gd name="connsiteX103" fmla="*/ 10904964 w 12192000"/>
              <a:gd name="connsiteY103" fmla="*/ 4299355 h 4454665"/>
              <a:gd name="connsiteX104" fmla="*/ 10908483 w 12192000"/>
              <a:gd name="connsiteY104" fmla="*/ 4299355 h 4454665"/>
              <a:gd name="connsiteX105" fmla="*/ 10908483 w 12192000"/>
              <a:gd name="connsiteY105" fmla="*/ 4313366 h 4454665"/>
              <a:gd name="connsiteX106" fmla="*/ 10919039 w 12192000"/>
              <a:gd name="connsiteY106" fmla="*/ 4313366 h 4454665"/>
              <a:gd name="connsiteX107" fmla="*/ 10919039 w 12192000"/>
              <a:gd name="connsiteY107" fmla="*/ 4295852 h 4454665"/>
              <a:gd name="connsiteX108" fmla="*/ 10919039 w 12192000"/>
              <a:gd name="connsiteY108" fmla="*/ 4253819 h 4454665"/>
              <a:gd name="connsiteX109" fmla="*/ 10883851 w 12192000"/>
              <a:gd name="connsiteY109" fmla="*/ 4218790 h 4454665"/>
              <a:gd name="connsiteX110" fmla="*/ 10642268 w 12192000"/>
              <a:gd name="connsiteY110" fmla="*/ 4218790 h 4454665"/>
              <a:gd name="connsiteX111" fmla="*/ 10642268 w 12192000"/>
              <a:gd name="connsiteY111" fmla="*/ 4243173 h 4454665"/>
              <a:gd name="connsiteX112" fmla="*/ 10642268 w 12192000"/>
              <a:gd name="connsiteY112" fmla="*/ 4312838 h 4454665"/>
              <a:gd name="connsiteX113" fmla="*/ 10656343 w 12192000"/>
              <a:gd name="connsiteY113" fmla="*/ 4312838 h 4454665"/>
              <a:gd name="connsiteX114" fmla="*/ 10656343 w 12192000"/>
              <a:gd name="connsiteY114" fmla="*/ 4260589 h 4454665"/>
              <a:gd name="connsiteX115" fmla="*/ 10684494 w 12192000"/>
              <a:gd name="connsiteY115" fmla="*/ 4225756 h 4454665"/>
              <a:gd name="connsiteX116" fmla="*/ 10705607 w 12192000"/>
              <a:gd name="connsiteY116" fmla="*/ 4257106 h 4454665"/>
              <a:gd name="connsiteX117" fmla="*/ 10705607 w 12192000"/>
              <a:gd name="connsiteY117" fmla="*/ 4312838 h 4454665"/>
              <a:gd name="connsiteX118" fmla="*/ 10716163 w 12192000"/>
              <a:gd name="connsiteY118" fmla="*/ 4312838 h 4454665"/>
              <a:gd name="connsiteX119" fmla="*/ 10716163 w 12192000"/>
              <a:gd name="connsiteY119" fmla="*/ 4253622 h 4454665"/>
              <a:gd name="connsiteX120" fmla="*/ 10684494 w 12192000"/>
              <a:gd name="connsiteY120" fmla="*/ 4218790 h 4454665"/>
              <a:gd name="connsiteX121" fmla="*/ 10652824 w 12192000"/>
              <a:gd name="connsiteY121" fmla="*/ 4236206 h 4454665"/>
              <a:gd name="connsiteX122" fmla="*/ 10652824 w 12192000"/>
              <a:gd name="connsiteY122" fmla="*/ 4218790 h 4454665"/>
              <a:gd name="connsiteX123" fmla="*/ 10642268 w 12192000"/>
              <a:gd name="connsiteY123" fmla="*/ 4218790 h 4454665"/>
              <a:gd name="connsiteX124" fmla="*/ 10540159 w 12192000"/>
              <a:gd name="connsiteY124" fmla="*/ 4218790 h 4454665"/>
              <a:gd name="connsiteX125" fmla="*/ 10540159 w 12192000"/>
              <a:gd name="connsiteY125" fmla="*/ 4281840 h 4454665"/>
              <a:gd name="connsiteX126" fmla="*/ 10571828 w 12192000"/>
              <a:gd name="connsiteY126" fmla="*/ 4316869 h 4454665"/>
              <a:gd name="connsiteX127" fmla="*/ 10603498 w 12192000"/>
              <a:gd name="connsiteY127" fmla="*/ 4299355 h 4454665"/>
              <a:gd name="connsiteX128" fmla="*/ 10603498 w 12192000"/>
              <a:gd name="connsiteY128" fmla="*/ 4313366 h 4454665"/>
              <a:gd name="connsiteX129" fmla="*/ 10614054 w 12192000"/>
              <a:gd name="connsiteY129" fmla="*/ 4313366 h 4454665"/>
              <a:gd name="connsiteX130" fmla="*/ 10614054 w 12192000"/>
              <a:gd name="connsiteY130" fmla="*/ 4292349 h 4454665"/>
              <a:gd name="connsiteX131" fmla="*/ 10614054 w 12192000"/>
              <a:gd name="connsiteY131" fmla="*/ 4218790 h 4454665"/>
              <a:gd name="connsiteX132" fmla="*/ 10599979 w 12192000"/>
              <a:gd name="connsiteY132" fmla="*/ 4218790 h 4454665"/>
              <a:gd name="connsiteX133" fmla="*/ 10599979 w 12192000"/>
              <a:gd name="connsiteY133" fmla="*/ 4271332 h 4454665"/>
              <a:gd name="connsiteX134" fmla="*/ 10571828 w 12192000"/>
              <a:gd name="connsiteY134" fmla="*/ 4306360 h 4454665"/>
              <a:gd name="connsiteX135" fmla="*/ 10550715 w 12192000"/>
              <a:gd name="connsiteY135" fmla="*/ 4278338 h 4454665"/>
              <a:gd name="connsiteX136" fmla="*/ 10550715 w 12192000"/>
              <a:gd name="connsiteY136" fmla="*/ 4218790 h 4454665"/>
              <a:gd name="connsiteX137" fmla="*/ 10540159 w 12192000"/>
              <a:gd name="connsiteY137" fmla="*/ 4218790 h 4454665"/>
              <a:gd name="connsiteX138" fmla="*/ 10471637 w 12192000"/>
              <a:gd name="connsiteY138" fmla="*/ 4218790 h 4454665"/>
              <a:gd name="connsiteX139" fmla="*/ 10427300 w 12192000"/>
              <a:gd name="connsiteY139" fmla="*/ 4267830 h 4454665"/>
              <a:gd name="connsiteX140" fmla="*/ 10471637 w 12192000"/>
              <a:gd name="connsiteY140" fmla="*/ 4316869 h 4454665"/>
              <a:gd name="connsiteX141" fmla="*/ 10515975 w 12192000"/>
              <a:gd name="connsiteY141" fmla="*/ 4267830 h 4454665"/>
              <a:gd name="connsiteX142" fmla="*/ 10471637 w 12192000"/>
              <a:gd name="connsiteY142" fmla="*/ 4218790 h 4454665"/>
              <a:gd name="connsiteX143" fmla="*/ 11655303 w 12192000"/>
              <a:gd name="connsiteY143" fmla="*/ 4204011 h 4454665"/>
              <a:gd name="connsiteX144" fmla="*/ 11659333 w 12192000"/>
              <a:gd name="connsiteY144" fmla="*/ 4214760 h 4454665"/>
              <a:gd name="connsiteX145" fmla="*/ 11663364 w 12192000"/>
              <a:gd name="connsiteY145" fmla="*/ 4221478 h 4454665"/>
              <a:gd name="connsiteX146" fmla="*/ 11648585 w 12192000"/>
              <a:gd name="connsiteY146" fmla="*/ 4221478 h 4454665"/>
              <a:gd name="connsiteX147" fmla="*/ 11652616 w 12192000"/>
              <a:gd name="connsiteY147" fmla="*/ 4214760 h 4454665"/>
              <a:gd name="connsiteX148" fmla="*/ 11659446 w 12192000"/>
              <a:gd name="connsiteY148" fmla="*/ 4193263 h 4454665"/>
              <a:gd name="connsiteX149" fmla="*/ 11649032 w 12192000"/>
              <a:gd name="connsiteY149" fmla="*/ 4196777 h 4454665"/>
              <a:gd name="connsiteX150" fmla="*/ 11645562 w 12192000"/>
              <a:gd name="connsiteY150" fmla="*/ 4214347 h 4454665"/>
              <a:gd name="connsiteX151" fmla="*/ 11635149 w 12192000"/>
              <a:gd name="connsiteY151" fmla="*/ 4235429 h 4454665"/>
              <a:gd name="connsiteX152" fmla="*/ 11645562 w 12192000"/>
              <a:gd name="connsiteY152" fmla="*/ 4238943 h 4454665"/>
              <a:gd name="connsiteX153" fmla="*/ 11645562 w 12192000"/>
              <a:gd name="connsiteY153" fmla="*/ 4228402 h 4454665"/>
              <a:gd name="connsiteX154" fmla="*/ 11666387 w 12192000"/>
              <a:gd name="connsiteY154" fmla="*/ 4228402 h 4454665"/>
              <a:gd name="connsiteX155" fmla="*/ 11666387 w 12192000"/>
              <a:gd name="connsiteY155" fmla="*/ 4235429 h 4454665"/>
              <a:gd name="connsiteX156" fmla="*/ 11676800 w 12192000"/>
              <a:gd name="connsiteY156" fmla="*/ 4235429 h 4454665"/>
              <a:gd name="connsiteX157" fmla="*/ 11666387 w 12192000"/>
              <a:gd name="connsiteY157" fmla="*/ 4214347 h 4454665"/>
              <a:gd name="connsiteX158" fmla="*/ 11659446 w 12192000"/>
              <a:gd name="connsiteY158" fmla="*/ 4196777 h 4454665"/>
              <a:gd name="connsiteX159" fmla="*/ 11659446 w 12192000"/>
              <a:gd name="connsiteY159" fmla="*/ 4193263 h 4454665"/>
              <a:gd name="connsiteX160" fmla="*/ 10964451 w 12192000"/>
              <a:gd name="connsiteY160" fmla="*/ 4193262 h 4454665"/>
              <a:gd name="connsiteX161" fmla="*/ 10953971 w 12192000"/>
              <a:gd name="connsiteY161" fmla="*/ 4196794 h 4454665"/>
              <a:gd name="connsiteX162" fmla="*/ 10953971 w 12192000"/>
              <a:gd name="connsiteY162" fmla="*/ 4217983 h 4454665"/>
              <a:gd name="connsiteX163" fmla="*/ 10936505 w 12192000"/>
              <a:gd name="connsiteY163" fmla="*/ 4217983 h 4454665"/>
              <a:gd name="connsiteX164" fmla="*/ 10936505 w 12192000"/>
              <a:gd name="connsiteY164" fmla="*/ 4228578 h 4454665"/>
              <a:gd name="connsiteX165" fmla="*/ 10953971 w 12192000"/>
              <a:gd name="connsiteY165" fmla="*/ 4228578 h 4454665"/>
              <a:gd name="connsiteX166" fmla="*/ 10953971 w 12192000"/>
              <a:gd name="connsiteY166" fmla="*/ 4285084 h 4454665"/>
              <a:gd name="connsiteX167" fmla="*/ 10974931 w 12192000"/>
              <a:gd name="connsiteY167" fmla="*/ 4316868 h 4454665"/>
              <a:gd name="connsiteX168" fmla="*/ 10988904 w 12192000"/>
              <a:gd name="connsiteY168" fmla="*/ 4313337 h 4454665"/>
              <a:gd name="connsiteX169" fmla="*/ 10988904 w 12192000"/>
              <a:gd name="connsiteY169" fmla="*/ 4302742 h 4454665"/>
              <a:gd name="connsiteX170" fmla="*/ 10978424 w 12192000"/>
              <a:gd name="connsiteY170" fmla="*/ 4306273 h 4454665"/>
              <a:gd name="connsiteX171" fmla="*/ 10964451 w 12192000"/>
              <a:gd name="connsiteY171" fmla="*/ 4292147 h 4454665"/>
              <a:gd name="connsiteX172" fmla="*/ 10964451 w 12192000"/>
              <a:gd name="connsiteY172" fmla="*/ 4228578 h 4454665"/>
              <a:gd name="connsiteX173" fmla="*/ 10985410 w 12192000"/>
              <a:gd name="connsiteY173" fmla="*/ 4228578 h 4454665"/>
              <a:gd name="connsiteX174" fmla="*/ 10985410 w 12192000"/>
              <a:gd name="connsiteY174" fmla="*/ 4217983 h 4454665"/>
              <a:gd name="connsiteX175" fmla="*/ 10964451 w 12192000"/>
              <a:gd name="connsiteY175" fmla="*/ 4217983 h 4454665"/>
              <a:gd name="connsiteX176" fmla="*/ 10964451 w 12192000"/>
              <a:gd name="connsiteY176" fmla="*/ 4193262 h 4454665"/>
              <a:gd name="connsiteX177" fmla="*/ 11599881 w 12192000"/>
              <a:gd name="connsiteY177" fmla="*/ 4190576 h 4454665"/>
              <a:gd name="connsiteX178" fmla="*/ 11589469 w 12192000"/>
              <a:gd name="connsiteY178" fmla="*/ 4232742 h 4454665"/>
              <a:gd name="connsiteX179" fmla="*/ 11599881 w 12192000"/>
              <a:gd name="connsiteY179" fmla="*/ 4232742 h 4454665"/>
              <a:gd name="connsiteX180" fmla="*/ 11603352 w 12192000"/>
              <a:gd name="connsiteY180" fmla="*/ 4208146 h 4454665"/>
              <a:gd name="connsiteX181" fmla="*/ 11617236 w 12192000"/>
              <a:gd name="connsiteY181" fmla="*/ 4236256 h 4454665"/>
              <a:gd name="connsiteX182" fmla="*/ 11624178 w 12192000"/>
              <a:gd name="connsiteY182" fmla="*/ 4236256 h 4454665"/>
              <a:gd name="connsiteX183" fmla="*/ 11631119 w 12192000"/>
              <a:gd name="connsiteY183" fmla="*/ 4194090 h 4454665"/>
              <a:gd name="connsiteX184" fmla="*/ 11624178 w 12192000"/>
              <a:gd name="connsiteY184" fmla="*/ 4194090 h 4454665"/>
              <a:gd name="connsiteX185" fmla="*/ 11620707 w 12192000"/>
              <a:gd name="connsiteY185" fmla="*/ 4222201 h 4454665"/>
              <a:gd name="connsiteX186" fmla="*/ 11606824 w 12192000"/>
              <a:gd name="connsiteY186" fmla="*/ 4190576 h 4454665"/>
              <a:gd name="connsiteX187" fmla="*/ 11599881 w 12192000"/>
              <a:gd name="connsiteY187" fmla="*/ 4190576 h 4454665"/>
              <a:gd name="connsiteX188" fmla="*/ 11709044 w 12192000"/>
              <a:gd name="connsiteY188" fmla="*/ 4186546 h 4454665"/>
              <a:gd name="connsiteX189" fmla="*/ 11674112 w 12192000"/>
              <a:gd name="connsiteY189" fmla="*/ 4193647 h 4454665"/>
              <a:gd name="connsiteX190" fmla="*/ 11674112 w 12192000"/>
              <a:gd name="connsiteY190" fmla="*/ 4200749 h 4454665"/>
              <a:gd name="connsiteX191" fmla="*/ 11688084 w 12192000"/>
              <a:gd name="connsiteY191" fmla="*/ 4200749 h 4454665"/>
              <a:gd name="connsiteX192" fmla="*/ 11695071 w 12192000"/>
              <a:gd name="connsiteY192" fmla="*/ 4236257 h 4454665"/>
              <a:gd name="connsiteX193" fmla="*/ 11702057 w 12192000"/>
              <a:gd name="connsiteY193" fmla="*/ 4232706 h 4454665"/>
              <a:gd name="connsiteX194" fmla="*/ 11695071 w 12192000"/>
              <a:gd name="connsiteY194" fmla="*/ 4197198 h 4454665"/>
              <a:gd name="connsiteX195" fmla="*/ 11709044 w 12192000"/>
              <a:gd name="connsiteY195" fmla="*/ 4193647 h 4454665"/>
              <a:gd name="connsiteX196" fmla="*/ 11564748 w 12192000"/>
              <a:gd name="connsiteY196" fmla="*/ 4186546 h 4454665"/>
              <a:gd name="connsiteX197" fmla="*/ 11575228 w 12192000"/>
              <a:gd name="connsiteY197" fmla="*/ 4189905 h 4454665"/>
              <a:gd name="connsiteX198" fmla="*/ 11578720 w 12192000"/>
              <a:gd name="connsiteY198" fmla="*/ 4193264 h 4454665"/>
              <a:gd name="connsiteX199" fmla="*/ 11578720 w 12192000"/>
              <a:gd name="connsiteY199" fmla="*/ 4196622 h 4454665"/>
              <a:gd name="connsiteX200" fmla="*/ 11571734 w 12192000"/>
              <a:gd name="connsiteY200" fmla="*/ 4199981 h 4454665"/>
              <a:gd name="connsiteX201" fmla="*/ 11561254 w 12192000"/>
              <a:gd name="connsiteY201" fmla="*/ 4196622 h 4454665"/>
              <a:gd name="connsiteX202" fmla="*/ 11564748 w 12192000"/>
              <a:gd name="connsiteY202" fmla="*/ 4193264 h 4454665"/>
              <a:gd name="connsiteX203" fmla="*/ 11564748 w 12192000"/>
              <a:gd name="connsiteY203" fmla="*/ 4186546 h 4454665"/>
              <a:gd name="connsiteX204" fmla="*/ 11014562 w 12192000"/>
              <a:gd name="connsiteY204" fmla="*/ 4184660 h 4454665"/>
              <a:gd name="connsiteX205" fmla="*/ 11014562 w 12192000"/>
              <a:gd name="connsiteY205" fmla="*/ 4198354 h 4454665"/>
              <a:gd name="connsiteX206" fmla="*/ 11026851 w 12192000"/>
              <a:gd name="connsiteY206" fmla="*/ 4198354 h 4454665"/>
              <a:gd name="connsiteX207" fmla="*/ 11026851 w 12192000"/>
              <a:gd name="connsiteY207" fmla="*/ 4184660 h 4454665"/>
              <a:gd name="connsiteX208" fmla="*/ 11715762 w 12192000"/>
              <a:gd name="connsiteY208" fmla="*/ 4182514 h 4454665"/>
              <a:gd name="connsiteX209" fmla="*/ 11729582 w 12192000"/>
              <a:gd name="connsiteY209" fmla="*/ 4225508 h 4454665"/>
              <a:gd name="connsiteX210" fmla="*/ 11739946 w 12192000"/>
              <a:gd name="connsiteY210" fmla="*/ 4221925 h 4454665"/>
              <a:gd name="connsiteX211" fmla="*/ 11726127 w 12192000"/>
              <a:gd name="connsiteY211" fmla="*/ 4182514 h 4454665"/>
              <a:gd name="connsiteX212" fmla="*/ 11715762 w 12192000"/>
              <a:gd name="connsiteY212" fmla="*/ 4182514 h 4454665"/>
              <a:gd name="connsiteX213" fmla="*/ 10346688 w 12192000"/>
              <a:gd name="connsiteY213" fmla="*/ 4182514 h 4454665"/>
              <a:gd name="connsiteX214" fmla="*/ 10346688 w 12192000"/>
              <a:gd name="connsiteY214" fmla="*/ 4312838 h 4454665"/>
              <a:gd name="connsiteX215" fmla="*/ 10361467 w 12192000"/>
              <a:gd name="connsiteY215" fmla="*/ 4312838 h 4454665"/>
              <a:gd name="connsiteX216" fmla="*/ 10361467 w 12192000"/>
              <a:gd name="connsiteY216" fmla="*/ 4253722 h 4454665"/>
              <a:gd name="connsiteX217" fmla="*/ 10407148 w 12192000"/>
              <a:gd name="connsiteY217" fmla="*/ 4253722 h 4454665"/>
              <a:gd name="connsiteX218" fmla="*/ 10407148 w 12192000"/>
              <a:gd name="connsiteY218" fmla="*/ 4242974 h 4454665"/>
              <a:gd name="connsiteX219" fmla="*/ 10361467 w 12192000"/>
              <a:gd name="connsiteY219" fmla="*/ 4242974 h 4454665"/>
              <a:gd name="connsiteX220" fmla="*/ 10361467 w 12192000"/>
              <a:gd name="connsiteY220" fmla="*/ 4193262 h 4454665"/>
              <a:gd name="connsiteX221" fmla="*/ 10409835 w 12192000"/>
              <a:gd name="connsiteY221" fmla="*/ 4193262 h 4454665"/>
              <a:gd name="connsiteX222" fmla="*/ 10409835 w 12192000"/>
              <a:gd name="connsiteY222" fmla="*/ 4182514 h 4454665"/>
              <a:gd name="connsiteX223" fmla="*/ 11561143 w 12192000"/>
              <a:gd name="connsiteY223" fmla="*/ 4175797 h 4454665"/>
              <a:gd name="connsiteX224" fmla="*/ 11554200 w 12192000"/>
              <a:gd name="connsiteY224" fmla="*/ 4193264 h 4454665"/>
              <a:gd name="connsiteX225" fmla="*/ 11554200 w 12192000"/>
              <a:gd name="connsiteY225" fmla="*/ 4196756 h 4454665"/>
              <a:gd name="connsiteX226" fmla="*/ 11543788 w 12192000"/>
              <a:gd name="connsiteY226" fmla="*/ 4214223 h 4454665"/>
              <a:gd name="connsiteX227" fmla="*/ 11554200 w 12192000"/>
              <a:gd name="connsiteY227" fmla="*/ 4217716 h 4454665"/>
              <a:gd name="connsiteX228" fmla="*/ 11557671 w 12192000"/>
              <a:gd name="connsiteY228" fmla="*/ 4203743 h 4454665"/>
              <a:gd name="connsiteX229" fmla="*/ 11568084 w 12192000"/>
              <a:gd name="connsiteY229" fmla="*/ 4207237 h 4454665"/>
              <a:gd name="connsiteX230" fmla="*/ 11568084 w 12192000"/>
              <a:gd name="connsiteY230" fmla="*/ 4224702 h 4454665"/>
              <a:gd name="connsiteX231" fmla="*/ 11578497 w 12192000"/>
              <a:gd name="connsiteY231" fmla="*/ 4228196 h 4454665"/>
              <a:gd name="connsiteX232" fmla="*/ 11575026 w 12192000"/>
              <a:gd name="connsiteY232" fmla="*/ 4207237 h 4454665"/>
              <a:gd name="connsiteX233" fmla="*/ 11585438 w 12192000"/>
              <a:gd name="connsiteY233" fmla="*/ 4196756 h 4454665"/>
              <a:gd name="connsiteX234" fmla="*/ 11585438 w 12192000"/>
              <a:gd name="connsiteY234" fmla="*/ 4193264 h 4454665"/>
              <a:gd name="connsiteX235" fmla="*/ 11578497 w 12192000"/>
              <a:gd name="connsiteY235" fmla="*/ 4182784 h 4454665"/>
              <a:gd name="connsiteX236" fmla="*/ 11561143 w 12192000"/>
              <a:gd name="connsiteY236" fmla="*/ 4175797 h 4454665"/>
              <a:gd name="connsiteX237" fmla="*/ 11766241 w 12192000"/>
              <a:gd name="connsiteY237" fmla="*/ 4173090 h 4454665"/>
              <a:gd name="connsiteX238" fmla="*/ 11774878 w 12192000"/>
              <a:gd name="connsiteY238" fmla="*/ 4178821 h 4454665"/>
              <a:gd name="connsiteX239" fmla="*/ 11774878 w 12192000"/>
              <a:gd name="connsiteY239" fmla="*/ 4185874 h 4454665"/>
              <a:gd name="connsiteX240" fmla="*/ 11771423 w 12192000"/>
              <a:gd name="connsiteY240" fmla="*/ 4196455 h 4454665"/>
              <a:gd name="connsiteX241" fmla="*/ 11767968 w 12192000"/>
              <a:gd name="connsiteY241" fmla="*/ 4199982 h 4454665"/>
              <a:gd name="connsiteX242" fmla="*/ 11754149 w 12192000"/>
              <a:gd name="connsiteY242" fmla="*/ 4196455 h 4454665"/>
              <a:gd name="connsiteX243" fmla="*/ 11750694 w 12192000"/>
              <a:gd name="connsiteY243" fmla="*/ 4192929 h 4454665"/>
              <a:gd name="connsiteX244" fmla="*/ 11750694 w 12192000"/>
              <a:gd name="connsiteY244" fmla="*/ 4185874 h 4454665"/>
              <a:gd name="connsiteX245" fmla="*/ 11757604 w 12192000"/>
              <a:gd name="connsiteY245" fmla="*/ 4175294 h 4454665"/>
              <a:gd name="connsiteX246" fmla="*/ 11766241 w 12192000"/>
              <a:gd name="connsiteY246" fmla="*/ 4173090 h 4454665"/>
              <a:gd name="connsiteX247" fmla="*/ 10810738 w 12192000"/>
              <a:gd name="connsiteY247" fmla="*/ 4171765 h 4454665"/>
              <a:gd name="connsiteX248" fmla="*/ 10810738 w 12192000"/>
              <a:gd name="connsiteY248" fmla="*/ 4235469 h 4454665"/>
              <a:gd name="connsiteX249" fmla="*/ 10782231 w 12192000"/>
              <a:gd name="connsiteY249" fmla="*/ 4217773 h 4454665"/>
              <a:gd name="connsiteX250" fmla="*/ 10743034 w 12192000"/>
              <a:gd name="connsiteY250" fmla="*/ 4267321 h 4454665"/>
              <a:gd name="connsiteX251" fmla="*/ 10782231 w 12192000"/>
              <a:gd name="connsiteY251" fmla="*/ 4316868 h 4454665"/>
              <a:gd name="connsiteX252" fmla="*/ 10810738 w 12192000"/>
              <a:gd name="connsiteY252" fmla="*/ 4299172 h 4454665"/>
              <a:gd name="connsiteX253" fmla="*/ 10810738 w 12192000"/>
              <a:gd name="connsiteY253" fmla="*/ 4313329 h 4454665"/>
              <a:gd name="connsiteX254" fmla="*/ 10824991 w 12192000"/>
              <a:gd name="connsiteY254" fmla="*/ 4313329 h 4454665"/>
              <a:gd name="connsiteX255" fmla="*/ 10824991 w 12192000"/>
              <a:gd name="connsiteY255" fmla="*/ 4171765 h 4454665"/>
              <a:gd name="connsiteX256" fmla="*/ 10810738 w 12192000"/>
              <a:gd name="connsiteY256" fmla="*/ 4171765 h 4454665"/>
              <a:gd name="connsiteX257" fmla="*/ 11768161 w 12192000"/>
              <a:gd name="connsiteY257" fmla="*/ 4166249 h 4454665"/>
              <a:gd name="connsiteX258" fmla="*/ 11750694 w 12192000"/>
              <a:gd name="connsiteY258" fmla="*/ 4169272 h 4454665"/>
              <a:gd name="connsiteX259" fmla="*/ 11739946 w 12192000"/>
              <a:gd name="connsiteY259" fmla="*/ 4186546 h 4454665"/>
              <a:gd name="connsiteX260" fmla="*/ 11743528 w 12192000"/>
              <a:gd name="connsiteY260" fmla="*/ 4196911 h 4454665"/>
              <a:gd name="connsiteX261" fmla="*/ 11772191 w 12192000"/>
              <a:gd name="connsiteY261" fmla="*/ 4203821 h 4454665"/>
              <a:gd name="connsiteX262" fmla="*/ 11782939 w 12192000"/>
              <a:gd name="connsiteY262" fmla="*/ 4196911 h 4454665"/>
              <a:gd name="connsiteX263" fmla="*/ 11782939 w 12192000"/>
              <a:gd name="connsiteY263" fmla="*/ 4186546 h 4454665"/>
              <a:gd name="connsiteX264" fmla="*/ 11782939 w 12192000"/>
              <a:gd name="connsiteY264" fmla="*/ 4176182 h 4454665"/>
              <a:gd name="connsiteX265" fmla="*/ 11768161 w 12192000"/>
              <a:gd name="connsiteY265" fmla="*/ 4166249 h 4454665"/>
              <a:gd name="connsiteX266" fmla="*/ 11525909 w 12192000"/>
              <a:gd name="connsiteY266" fmla="*/ 4158331 h 4454665"/>
              <a:gd name="connsiteX267" fmla="*/ 11504825 w 12192000"/>
              <a:gd name="connsiteY267" fmla="*/ 4193263 h 4454665"/>
              <a:gd name="connsiteX268" fmla="*/ 11529423 w 12192000"/>
              <a:gd name="connsiteY268" fmla="*/ 4210729 h 4454665"/>
              <a:gd name="connsiteX269" fmla="*/ 11532937 w 12192000"/>
              <a:gd name="connsiteY269" fmla="*/ 4203743 h 4454665"/>
              <a:gd name="connsiteX270" fmla="*/ 11515367 w 12192000"/>
              <a:gd name="connsiteY270" fmla="*/ 4193263 h 4454665"/>
              <a:gd name="connsiteX271" fmla="*/ 11522395 w 12192000"/>
              <a:gd name="connsiteY271" fmla="*/ 4182784 h 4454665"/>
              <a:gd name="connsiteX272" fmla="*/ 11532937 w 12192000"/>
              <a:gd name="connsiteY272" fmla="*/ 4189770 h 4454665"/>
              <a:gd name="connsiteX273" fmla="*/ 11536450 w 12192000"/>
              <a:gd name="connsiteY273" fmla="*/ 4182784 h 4454665"/>
              <a:gd name="connsiteX274" fmla="*/ 11525909 w 12192000"/>
              <a:gd name="connsiteY274" fmla="*/ 4175797 h 4454665"/>
              <a:gd name="connsiteX275" fmla="*/ 11529423 w 12192000"/>
              <a:gd name="connsiteY275" fmla="*/ 4168811 h 4454665"/>
              <a:gd name="connsiteX276" fmla="*/ 11546992 w 12192000"/>
              <a:gd name="connsiteY276" fmla="*/ 4179290 h 4454665"/>
              <a:gd name="connsiteX277" fmla="*/ 11550506 w 12192000"/>
              <a:gd name="connsiteY277" fmla="*/ 4172303 h 4454665"/>
              <a:gd name="connsiteX278" fmla="*/ 11525909 w 12192000"/>
              <a:gd name="connsiteY278" fmla="*/ 4158331 h 4454665"/>
              <a:gd name="connsiteX279" fmla="*/ 11803361 w 12192000"/>
              <a:gd name="connsiteY279" fmla="*/ 4130117 h 4454665"/>
              <a:gd name="connsiteX280" fmla="*/ 11796375 w 12192000"/>
              <a:gd name="connsiteY280" fmla="*/ 4137170 h 4454665"/>
              <a:gd name="connsiteX281" fmla="*/ 11813840 w 12192000"/>
              <a:gd name="connsiteY281" fmla="*/ 4154804 h 4454665"/>
              <a:gd name="connsiteX282" fmla="*/ 11785895 w 12192000"/>
              <a:gd name="connsiteY282" fmla="*/ 4147751 h 4454665"/>
              <a:gd name="connsiteX283" fmla="*/ 11778908 w 12192000"/>
              <a:gd name="connsiteY283" fmla="*/ 4151277 h 4454665"/>
              <a:gd name="connsiteX284" fmla="*/ 11803361 w 12192000"/>
              <a:gd name="connsiteY284" fmla="*/ 4186546 h 4454665"/>
              <a:gd name="connsiteX285" fmla="*/ 11810348 w 12192000"/>
              <a:gd name="connsiteY285" fmla="*/ 4179492 h 4454665"/>
              <a:gd name="connsiteX286" fmla="*/ 11796375 w 12192000"/>
              <a:gd name="connsiteY286" fmla="*/ 4158331 h 4454665"/>
              <a:gd name="connsiteX287" fmla="*/ 11824320 w 12192000"/>
              <a:gd name="connsiteY287" fmla="*/ 4168911 h 4454665"/>
              <a:gd name="connsiteX288" fmla="*/ 11831307 w 12192000"/>
              <a:gd name="connsiteY288" fmla="*/ 4161858 h 4454665"/>
              <a:gd name="connsiteX289" fmla="*/ 11803361 w 12192000"/>
              <a:gd name="connsiteY289" fmla="*/ 4130117 h 4454665"/>
              <a:gd name="connsiteX290" fmla="*/ 11495008 w 12192000"/>
              <a:gd name="connsiteY290" fmla="*/ 4130117 h 4454665"/>
              <a:gd name="connsiteX291" fmla="*/ 11487980 w 12192000"/>
              <a:gd name="connsiteY291" fmla="*/ 4133630 h 4454665"/>
              <a:gd name="connsiteX292" fmla="*/ 11498522 w 12192000"/>
              <a:gd name="connsiteY292" fmla="*/ 4144172 h 4454665"/>
              <a:gd name="connsiteX293" fmla="*/ 11473924 w 12192000"/>
              <a:gd name="connsiteY293" fmla="*/ 4168769 h 4454665"/>
              <a:gd name="connsiteX294" fmla="*/ 11480952 w 12192000"/>
              <a:gd name="connsiteY294" fmla="*/ 4175797 h 4454665"/>
              <a:gd name="connsiteX295" fmla="*/ 11505548 w 12192000"/>
              <a:gd name="connsiteY295" fmla="*/ 4151200 h 4454665"/>
              <a:gd name="connsiteX296" fmla="*/ 11516090 w 12192000"/>
              <a:gd name="connsiteY296" fmla="*/ 4158227 h 4454665"/>
              <a:gd name="connsiteX297" fmla="*/ 11519604 w 12192000"/>
              <a:gd name="connsiteY297" fmla="*/ 4151200 h 4454665"/>
              <a:gd name="connsiteX298" fmla="*/ 11495008 w 12192000"/>
              <a:gd name="connsiteY298" fmla="*/ 4130117 h 4454665"/>
              <a:gd name="connsiteX299" fmla="*/ 11824589 w 12192000"/>
              <a:gd name="connsiteY299" fmla="*/ 4119368 h 4454665"/>
              <a:gd name="connsiteX300" fmla="*/ 11842055 w 12192000"/>
              <a:gd name="connsiteY300" fmla="*/ 4126086 h 4454665"/>
              <a:gd name="connsiteX301" fmla="*/ 11842055 w 12192000"/>
              <a:gd name="connsiteY301" fmla="*/ 4130117 h 4454665"/>
              <a:gd name="connsiteX302" fmla="*/ 11835337 w 12192000"/>
              <a:gd name="connsiteY302" fmla="*/ 4136835 h 4454665"/>
              <a:gd name="connsiteX303" fmla="*/ 11831307 w 12192000"/>
              <a:gd name="connsiteY303" fmla="*/ 4130117 h 4454665"/>
              <a:gd name="connsiteX304" fmla="*/ 11820942 w 12192000"/>
              <a:gd name="connsiteY304" fmla="*/ 4112650 h 4454665"/>
              <a:gd name="connsiteX305" fmla="*/ 11813840 w 12192000"/>
              <a:gd name="connsiteY305" fmla="*/ 4119592 h 4454665"/>
              <a:gd name="connsiteX306" fmla="*/ 11820942 w 12192000"/>
              <a:gd name="connsiteY306" fmla="*/ 4130004 h 4454665"/>
              <a:gd name="connsiteX307" fmla="*/ 11838696 w 12192000"/>
              <a:gd name="connsiteY307" fmla="*/ 4154300 h 4454665"/>
              <a:gd name="connsiteX308" fmla="*/ 11842247 w 12192000"/>
              <a:gd name="connsiteY308" fmla="*/ 4150830 h 4454665"/>
              <a:gd name="connsiteX309" fmla="*/ 11838696 w 12192000"/>
              <a:gd name="connsiteY309" fmla="*/ 4143888 h 4454665"/>
              <a:gd name="connsiteX310" fmla="*/ 11849349 w 12192000"/>
              <a:gd name="connsiteY310" fmla="*/ 4130004 h 4454665"/>
              <a:gd name="connsiteX311" fmla="*/ 11856450 w 12192000"/>
              <a:gd name="connsiteY311" fmla="*/ 4130004 h 4454665"/>
              <a:gd name="connsiteX312" fmla="*/ 11860002 w 12192000"/>
              <a:gd name="connsiteY312" fmla="*/ 4130004 h 4454665"/>
              <a:gd name="connsiteX313" fmla="*/ 11863552 w 12192000"/>
              <a:gd name="connsiteY313" fmla="*/ 4123062 h 4454665"/>
              <a:gd name="connsiteX314" fmla="*/ 11820942 w 12192000"/>
              <a:gd name="connsiteY314" fmla="*/ 4112650 h 4454665"/>
              <a:gd name="connsiteX315" fmla="*/ 11466198 w 12192000"/>
              <a:gd name="connsiteY315" fmla="*/ 4097871 h 4454665"/>
              <a:gd name="connsiteX316" fmla="*/ 11430930 w 12192000"/>
              <a:gd name="connsiteY316" fmla="*/ 4122951 h 4454665"/>
              <a:gd name="connsiteX317" fmla="*/ 11437984 w 12192000"/>
              <a:gd name="connsiteY317" fmla="*/ 4130117 h 4454665"/>
              <a:gd name="connsiteX318" fmla="*/ 11459145 w 12192000"/>
              <a:gd name="connsiteY318" fmla="*/ 4115786 h 4454665"/>
              <a:gd name="connsiteX319" fmla="*/ 11448564 w 12192000"/>
              <a:gd name="connsiteY319" fmla="*/ 4144447 h 4454665"/>
              <a:gd name="connsiteX320" fmla="*/ 11455618 w 12192000"/>
              <a:gd name="connsiteY320" fmla="*/ 4151613 h 4454665"/>
              <a:gd name="connsiteX321" fmla="*/ 11487359 w 12192000"/>
              <a:gd name="connsiteY321" fmla="*/ 4122951 h 4454665"/>
              <a:gd name="connsiteX322" fmla="*/ 11483833 w 12192000"/>
              <a:gd name="connsiteY322" fmla="*/ 4115786 h 4454665"/>
              <a:gd name="connsiteX323" fmla="*/ 11462672 w 12192000"/>
              <a:gd name="connsiteY323" fmla="*/ 4133699 h 4454665"/>
              <a:gd name="connsiteX324" fmla="*/ 11473252 w 12192000"/>
              <a:gd name="connsiteY324" fmla="*/ 4105037 h 4454665"/>
              <a:gd name="connsiteX325" fmla="*/ 11466198 w 12192000"/>
              <a:gd name="connsiteY325" fmla="*/ 4097871 h 4454665"/>
              <a:gd name="connsiteX326" fmla="*/ 11835338 w 12192000"/>
              <a:gd name="connsiteY326" fmla="*/ 4087123 h 4454665"/>
              <a:gd name="connsiteX327" fmla="*/ 11831307 w 12192000"/>
              <a:gd name="connsiteY327" fmla="*/ 4095184 h 4454665"/>
              <a:gd name="connsiteX328" fmla="*/ 11870270 w 12192000"/>
              <a:gd name="connsiteY328" fmla="*/ 4115338 h 4454665"/>
              <a:gd name="connsiteX329" fmla="*/ 11883706 w 12192000"/>
              <a:gd name="connsiteY329" fmla="*/ 4091154 h 4454665"/>
              <a:gd name="connsiteX330" fmla="*/ 11876988 w 12192000"/>
              <a:gd name="connsiteY330" fmla="*/ 4087123 h 4454665"/>
              <a:gd name="connsiteX331" fmla="*/ 11866239 w 12192000"/>
              <a:gd name="connsiteY331" fmla="*/ 4105933 h 4454665"/>
              <a:gd name="connsiteX332" fmla="*/ 11459634 w 12192000"/>
              <a:gd name="connsiteY332" fmla="*/ 4084436 h 4454665"/>
              <a:gd name="connsiteX333" fmla="*/ 11424212 w 12192000"/>
              <a:gd name="connsiteY333" fmla="*/ 4105598 h 4454665"/>
              <a:gd name="connsiteX334" fmla="*/ 11427754 w 12192000"/>
              <a:gd name="connsiteY334" fmla="*/ 4112651 h 4454665"/>
              <a:gd name="connsiteX335" fmla="*/ 11463176 w 12192000"/>
              <a:gd name="connsiteY335" fmla="*/ 4091490 h 4454665"/>
              <a:gd name="connsiteX336" fmla="*/ 11459634 w 12192000"/>
              <a:gd name="connsiteY336" fmla="*/ 4084436 h 4454665"/>
              <a:gd name="connsiteX337" fmla="*/ 11450927 w 12192000"/>
              <a:gd name="connsiteY337" fmla="*/ 4050826 h 4454665"/>
              <a:gd name="connsiteX338" fmla="*/ 11456192 w 12192000"/>
              <a:gd name="connsiteY338" fmla="*/ 4056557 h 4454665"/>
              <a:gd name="connsiteX339" fmla="*/ 11649257 w 12192000"/>
              <a:gd name="connsiteY339" fmla="*/ 4187050 h 4454665"/>
              <a:gd name="connsiteX340" fmla="*/ 11842320 w 12192000"/>
              <a:gd name="connsiteY340" fmla="*/ 4056557 h 4454665"/>
              <a:gd name="connsiteX341" fmla="*/ 11847586 w 12192000"/>
              <a:gd name="connsiteY341" fmla="*/ 4050826 h 4454665"/>
              <a:gd name="connsiteX342" fmla="*/ 11852851 w 12192000"/>
              <a:gd name="connsiteY342" fmla="*/ 4053030 h 4454665"/>
              <a:gd name="connsiteX343" fmla="*/ 11891464 w 12192000"/>
              <a:gd name="connsiteY343" fmla="*/ 4063611 h 4454665"/>
              <a:gd name="connsiteX344" fmla="*/ 11898484 w 12192000"/>
              <a:gd name="connsiteY344" fmla="*/ 4074191 h 4454665"/>
              <a:gd name="connsiteX345" fmla="*/ 11649257 w 12192000"/>
              <a:gd name="connsiteY345" fmla="*/ 4247006 h 4454665"/>
              <a:gd name="connsiteX346" fmla="*/ 11400028 w 12192000"/>
              <a:gd name="connsiteY346" fmla="*/ 4077719 h 4454665"/>
              <a:gd name="connsiteX347" fmla="*/ 11407049 w 12192000"/>
              <a:gd name="connsiteY347" fmla="*/ 4063611 h 4454665"/>
              <a:gd name="connsiteX348" fmla="*/ 11445662 w 12192000"/>
              <a:gd name="connsiteY348" fmla="*/ 4053030 h 4454665"/>
              <a:gd name="connsiteX349" fmla="*/ 11450927 w 12192000"/>
              <a:gd name="connsiteY349" fmla="*/ 4050826 h 4454665"/>
              <a:gd name="connsiteX350" fmla="*/ 11603442 w 12192000"/>
              <a:gd name="connsiteY350" fmla="*/ 4044988 h 4454665"/>
              <a:gd name="connsiteX351" fmla="*/ 11613922 w 12192000"/>
              <a:gd name="connsiteY351" fmla="*/ 4044988 h 4454665"/>
              <a:gd name="connsiteX352" fmla="*/ 11617414 w 12192000"/>
              <a:gd name="connsiteY352" fmla="*/ 4052079 h 4454665"/>
              <a:gd name="connsiteX353" fmla="*/ 11624401 w 12192000"/>
              <a:gd name="connsiteY353" fmla="*/ 4154898 h 4454665"/>
              <a:gd name="connsiteX354" fmla="*/ 11620908 w 12192000"/>
              <a:gd name="connsiteY354" fmla="*/ 4165535 h 4454665"/>
              <a:gd name="connsiteX355" fmla="*/ 11613922 w 12192000"/>
              <a:gd name="connsiteY355" fmla="*/ 4165535 h 4454665"/>
              <a:gd name="connsiteX356" fmla="*/ 11505632 w 12192000"/>
              <a:gd name="connsiteY356" fmla="*/ 4101715 h 4454665"/>
              <a:gd name="connsiteX357" fmla="*/ 11502138 w 12192000"/>
              <a:gd name="connsiteY357" fmla="*/ 4098170 h 4454665"/>
              <a:gd name="connsiteX358" fmla="*/ 11502138 w 12192000"/>
              <a:gd name="connsiteY358" fmla="*/ 4094625 h 4454665"/>
              <a:gd name="connsiteX359" fmla="*/ 11509124 w 12192000"/>
              <a:gd name="connsiteY359" fmla="*/ 4091080 h 4454665"/>
              <a:gd name="connsiteX360" fmla="*/ 11603442 w 12192000"/>
              <a:gd name="connsiteY360" fmla="*/ 4044988 h 4454665"/>
              <a:gd name="connsiteX361" fmla="*/ 11688084 w 12192000"/>
              <a:gd name="connsiteY361" fmla="*/ 4041442 h 4454665"/>
              <a:gd name="connsiteX362" fmla="*/ 11698565 w 12192000"/>
              <a:gd name="connsiteY362" fmla="*/ 4041442 h 4454665"/>
              <a:gd name="connsiteX363" fmla="*/ 11789388 w 12192000"/>
              <a:gd name="connsiteY363" fmla="*/ 4087353 h 4454665"/>
              <a:gd name="connsiteX364" fmla="*/ 11796375 w 12192000"/>
              <a:gd name="connsiteY364" fmla="*/ 4094417 h 4454665"/>
              <a:gd name="connsiteX365" fmla="*/ 11792882 w 12192000"/>
              <a:gd name="connsiteY365" fmla="*/ 4101480 h 4454665"/>
              <a:gd name="connsiteX366" fmla="*/ 11684592 w 12192000"/>
              <a:gd name="connsiteY366" fmla="*/ 4165049 h 4454665"/>
              <a:gd name="connsiteX367" fmla="*/ 11677605 w 12192000"/>
              <a:gd name="connsiteY367" fmla="*/ 4165049 h 4454665"/>
              <a:gd name="connsiteX368" fmla="*/ 11674112 w 12192000"/>
              <a:gd name="connsiteY368" fmla="*/ 4154454 h 4454665"/>
              <a:gd name="connsiteX369" fmla="*/ 11684592 w 12192000"/>
              <a:gd name="connsiteY369" fmla="*/ 4052038 h 4454665"/>
              <a:gd name="connsiteX370" fmla="*/ 11688084 w 12192000"/>
              <a:gd name="connsiteY370" fmla="*/ 4041442 h 4454665"/>
              <a:gd name="connsiteX371" fmla="*/ 10810283 w 12192000"/>
              <a:gd name="connsiteY371" fmla="*/ 4002478 h 4454665"/>
              <a:gd name="connsiteX372" fmla="*/ 10851862 w 12192000"/>
              <a:gd name="connsiteY372" fmla="*/ 4002478 h 4454665"/>
              <a:gd name="connsiteX373" fmla="*/ 10851862 w 12192000"/>
              <a:gd name="connsiteY373" fmla="*/ 4045088 h 4454665"/>
              <a:gd name="connsiteX374" fmla="*/ 10803353 w 12192000"/>
              <a:gd name="connsiteY374" fmla="*/ 4052190 h 4454665"/>
              <a:gd name="connsiteX375" fmla="*/ 10786028 w 12192000"/>
              <a:gd name="connsiteY375" fmla="*/ 4027334 h 4454665"/>
              <a:gd name="connsiteX376" fmla="*/ 10810283 w 12192000"/>
              <a:gd name="connsiteY376" fmla="*/ 4002478 h 4454665"/>
              <a:gd name="connsiteX377" fmla="*/ 10494479 w 12192000"/>
              <a:gd name="connsiteY377" fmla="*/ 3932613 h 4454665"/>
              <a:gd name="connsiteX378" fmla="*/ 10536128 w 12192000"/>
              <a:gd name="connsiteY378" fmla="*/ 3988885 h 4454665"/>
              <a:gd name="connsiteX379" fmla="*/ 10494479 w 12192000"/>
              <a:gd name="connsiteY379" fmla="*/ 4052189 h 4454665"/>
              <a:gd name="connsiteX380" fmla="*/ 10452829 w 12192000"/>
              <a:gd name="connsiteY380" fmla="*/ 3988885 h 4454665"/>
              <a:gd name="connsiteX381" fmla="*/ 10494479 w 12192000"/>
              <a:gd name="connsiteY381" fmla="*/ 3932613 h 4454665"/>
              <a:gd name="connsiteX382" fmla="*/ 11639005 w 12192000"/>
              <a:gd name="connsiteY382" fmla="*/ 3928584 h 4454665"/>
              <a:gd name="connsiteX383" fmla="*/ 11660034 w 12192000"/>
              <a:gd name="connsiteY383" fmla="*/ 3928584 h 4454665"/>
              <a:gd name="connsiteX384" fmla="*/ 11660034 w 12192000"/>
              <a:gd name="connsiteY384" fmla="*/ 3939224 h 4454665"/>
              <a:gd name="connsiteX385" fmla="*/ 11691578 w 12192000"/>
              <a:gd name="connsiteY385" fmla="*/ 3978241 h 4454665"/>
              <a:gd name="connsiteX386" fmla="*/ 11649519 w 12192000"/>
              <a:gd name="connsiteY386" fmla="*/ 4017258 h 4454665"/>
              <a:gd name="connsiteX387" fmla="*/ 11610966 w 12192000"/>
              <a:gd name="connsiteY387" fmla="*/ 3978241 h 4454665"/>
              <a:gd name="connsiteX388" fmla="*/ 11639005 w 12192000"/>
              <a:gd name="connsiteY388" fmla="*/ 3939224 h 4454665"/>
              <a:gd name="connsiteX389" fmla="*/ 11639005 w 12192000"/>
              <a:gd name="connsiteY389" fmla="*/ 3928584 h 4454665"/>
              <a:gd name="connsiteX390" fmla="*/ 11649257 w 12192000"/>
              <a:gd name="connsiteY390" fmla="*/ 3917835 h 4454665"/>
              <a:gd name="connsiteX391" fmla="*/ 11589469 w 12192000"/>
              <a:gd name="connsiteY391" fmla="*/ 3978295 h 4454665"/>
              <a:gd name="connsiteX392" fmla="*/ 11649257 w 12192000"/>
              <a:gd name="connsiteY392" fmla="*/ 4038755 h 4454665"/>
              <a:gd name="connsiteX393" fmla="*/ 11709045 w 12192000"/>
              <a:gd name="connsiteY393" fmla="*/ 3978295 h 4454665"/>
              <a:gd name="connsiteX394" fmla="*/ 11649257 w 12192000"/>
              <a:gd name="connsiteY394" fmla="*/ 3917835 h 4454665"/>
              <a:gd name="connsiteX395" fmla="*/ 11649257 w 12192000"/>
              <a:gd name="connsiteY395" fmla="*/ 3911118 h 4454665"/>
              <a:gd name="connsiteX396" fmla="*/ 11715763 w 12192000"/>
              <a:gd name="connsiteY396" fmla="*/ 3978295 h 4454665"/>
              <a:gd name="connsiteX397" fmla="*/ 11649257 w 12192000"/>
              <a:gd name="connsiteY397" fmla="*/ 4045473 h 4454665"/>
              <a:gd name="connsiteX398" fmla="*/ 11582751 w 12192000"/>
              <a:gd name="connsiteY398" fmla="*/ 3978295 h 4454665"/>
              <a:gd name="connsiteX399" fmla="*/ 11649257 w 12192000"/>
              <a:gd name="connsiteY399" fmla="*/ 3911118 h 4454665"/>
              <a:gd name="connsiteX400" fmla="*/ 11824549 w 12192000"/>
              <a:gd name="connsiteY400" fmla="*/ 3908431 h 4454665"/>
              <a:gd name="connsiteX401" fmla="*/ 11828050 w 12192000"/>
              <a:gd name="connsiteY401" fmla="*/ 3915484 h 4454665"/>
              <a:gd name="connsiteX402" fmla="*/ 11828050 w 12192000"/>
              <a:gd name="connsiteY402" fmla="*/ 4038923 h 4454665"/>
              <a:gd name="connsiteX403" fmla="*/ 11824549 w 12192000"/>
              <a:gd name="connsiteY403" fmla="*/ 4045977 h 4454665"/>
              <a:gd name="connsiteX404" fmla="*/ 11817546 w 12192000"/>
              <a:gd name="connsiteY404" fmla="*/ 4045977 h 4454665"/>
              <a:gd name="connsiteX405" fmla="*/ 11730012 w 12192000"/>
              <a:gd name="connsiteY405" fmla="*/ 3986021 h 4454665"/>
              <a:gd name="connsiteX406" fmla="*/ 11726510 w 12192000"/>
              <a:gd name="connsiteY406" fmla="*/ 3978967 h 4454665"/>
              <a:gd name="connsiteX407" fmla="*/ 11730012 w 12192000"/>
              <a:gd name="connsiteY407" fmla="*/ 3968386 h 4454665"/>
              <a:gd name="connsiteX408" fmla="*/ 11814044 w 12192000"/>
              <a:gd name="connsiteY408" fmla="*/ 3911957 h 4454665"/>
              <a:gd name="connsiteX409" fmla="*/ 11824549 w 12192000"/>
              <a:gd name="connsiteY409" fmla="*/ 3908431 h 4454665"/>
              <a:gd name="connsiteX410" fmla="*/ 11473964 w 12192000"/>
              <a:gd name="connsiteY410" fmla="*/ 3908431 h 4454665"/>
              <a:gd name="connsiteX411" fmla="*/ 11480967 w 12192000"/>
              <a:gd name="connsiteY411" fmla="*/ 3911957 h 4454665"/>
              <a:gd name="connsiteX412" fmla="*/ 11568501 w 12192000"/>
              <a:gd name="connsiteY412" fmla="*/ 3968386 h 4454665"/>
              <a:gd name="connsiteX413" fmla="*/ 11572002 w 12192000"/>
              <a:gd name="connsiteY413" fmla="*/ 3978967 h 4454665"/>
              <a:gd name="connsiteX414" fmla="*/ 11568501 w 12192000"/>
              <a:gd name="connsiteY414" fmla="*/ 3986021 h 4454665"/>
              <a:gd name="connsiteX415" fmla="*/ 11480967 w 12192000"/>
              <a:gd name="connsiteY415" fmla="*/ 4045977 h 4454665"/>
              <a:gd name="connsiteX416" fmla="*/ 11473964 w 12192000"/>
              <a:gd name="connsiteY416" fmla="*/ 4045977 h 4454665"/>
              <a:gd name="connsiteX417" fmla="*/ 11466961 w 12192000"/>
              <a:gd name="connsiteY417" fmla="*/ 4042450 h 4454665"/>
              <a:gd name="connsiteX418" fmla="*/ 11466961 w 12192000"/>
              <a:gd name="connsiteY418" fmla="*/ 3915484 h 4454665"/>
              <a:gd name="connsiteX419" fmla="*/ 11473964 w 12192000"/>
              <a:gd name="connsiteY419" fmla="*/ 3908431 h 4454665"/>
              <a:gd name="connsiteX420" fmla="*/ 11070316 w 12192000"/>
              <a:gd name="connsiteY420" fmla="*/ 3897682 h 4454665"/>
              <a:gd name="connsiteX421" fmla="*/ 11070316 w 12192000"/>
              <a:gd name="connsiteY421" fmla="*/ 3904735 h 4454665"/>
              <a:gd name="connsiteX422" fmla="*/ 11112166 w 12192000"/>
              <a:gd name="connsiteY422" fmla="*/ 4066969 h 4454665"/>
              <a:gd name="connsiteX423" fmla="*/ 11133091 w 12192000"/>
              <a:gd name="connsiteY423" fmla="*/ 4088130 h 4454665"/>
              <a:gd name="connsiteX424" fmla="*/ 11143554 w 12192000"/>
              <a:gd name="connsiteY424" fmla="*/ 4088130 h 4454665"/>
              <a:gd name="connsiteX425" fmla="*/ 11140066 w 12192000"/>
              <a:gd name="connsiteY425" fmla="*/ 4095183 h 4454665"/>
              <a:gd name="connsiteX426" fmla="*/ 11112166 w 12192000"/>
              <a:gd name="connsiteY426" fmla="*/ 4116344 h 4454665"/>
              <a:gd name="connsiteX427" fmla="*/ 11077291 w 12192000"/>
              <a:gd name="connsiteY427" fmla="*/ 4112818 h 4454665"/>
              <a:gd name="connsiteX428" fmla="*/ 11073804 w 12192000"/>
              <a:gd name="connsiteY428" fmla="*/ 4116344 h 4454665"/>
              <a:gd name="connsiteX429" fmla="*/ 11070316 w 12192000"/>
              <a:gd name="connsiteY429" fmla="*/ 4119871 h 4454665"/>
              <a:gd name="connsiteX430" fmla="*/ 11070316 w 12192000"/>
              <a:gd name="connsiteY430" fmla="*/ 4141032 h 4454665"/>
              <a:gd name="connsiteX431" fmla="*/ 11077291 w 12192000"/>
              <a:gd name="connsiteY431" fmla="*/ 4148086 h 4454665"/>
              <a:gd name="connsiteX432" fmla="*/ 11122628 w 12192000"/>
              <a:gd name="connsiteY432" fmla="*/ 4151612 h 4454665"/>
              <a:gd name="connsiteX433" fmla="*/ 11126116 w 12192000"/>
              <a:gd name="connsiteY433" fmla="*/ 4151612 h 4454665"/>
              <a:gd name="connsiteX434" fmla="*/ 11181916 w 12192000"/>
              <a:gd name="connsiteY434" fmla="*/ 4098710 h 4454665"/>
              <a:gd name="connsiteX435" fmla="*/ 11213303 w 12192000"/>
              <a:gd name="connsiteY435" fmla="*/ 3968218 h 4454665"/>
              <a:gd name="connsiteX436" fmla="*/ 11227253 w 12192000"/>
              <a:gd name="connsiteY436" fmla="*/ 3925896 h 4454665"/>
              <a:gd name="connsiteX437" fmla="*/ 11230741 w 12192000"/>
              <a:gd name="connsiteY437" fmla="*/ 3904735 h 4454665"/>
              <a:gd name="connsiteX438" fmla="*/ 11230741 w 12192000"/>
              <a:gd name="connsiteY438" fmla="*/ 3897682 h 4454665"/>
              <a:gd name="connsiteX439" fmla="*/ 11223766 w 12192000"/>
              <a:gd name="connsiteY439" fmla="*/ 3897682 h 4454665"/>
              <a:gd name="connsiteX440" fmla="*/ 11195866 w 12192000"/>
              <a:gd name="connsiteY440" fmla="*/ 3897682 h 4454665"/>
              <a:gd name="connsiteX441" fmla="*/ 11188891 w 12192000"/>
              <a:gd name="connsiteY441" fmla="*/ 3901208 h 4454665"/>
              <a:gd name="connsiteX442" fmla="*/ 11150528 w 12192000"/>
              <a:gd name="connsiteY442" fmla="*/ 4045808 h 4454665"/>
              <a:gd name="connsiteX443" fmla="*/ 11147041 w 12192000"/>
              <a:gd name="connsiteY443" fmla="*/ 4045808 h 4454665"/>
              <a:gd name="connsiteX444" fmla="*/ 11112166 w 12192000"/>
              <a:gd name="connsiteY444" fmla="*/ 3901208 h 4454665"/>
              <a:gd name="connsiteX445" fmla="*/ 11105191 w 12192000"/>
              <a:gd name="connsiteY445" fmla="*/ 3897682 h 4454665"/>
              <a:gd name="connsiteX446" fmla="*/ 11077291 w 12192000"/>
              <a:gd name="connsiteY446" fmla="*/ 3897682 h 4454665"/>
              <a:gd name="connsiteX447" fmla="*/ 11070316 w 12192000"/>
              <a:gd name="connsiteY447" fmla="*/ 3897682 h 4454665"/>
              <a:gd name="connsiteX448" fmla="*/ 11038289 w 12192000"/>
              <a:gd name="connsiteY448" fmla="*/ 3893651 h 4454665"/>
              <a:gd name="connsiteX449" fmla="*/ 10985474 w 12192000"/>
              <a:gd name="connsiteY449" fmla="*/ 3914757 h 4454665"/>
              <a:gd name="connsiteX450" fmla="*/ 10985474 w 12192000"/>
              <a:gd name="connsiteY450" fmla="*/ 3904204 h 4454665"/>
              <a:gd name="connsiteX451" fmla="*/ 10978433 w 12192000"/>
              <a:gd name="connsiteY451" fmla="*/ 3897169 h 4454665"/>
              <a:gd name="connsiteX452" fmla="*/ 10950264 w 12192000"/>
              <a:gd name="connsiteY452" fmla="*/ 3897169 h 4454665"/>
              <a:gd name="connsiteX453" fmla="*/ 10943222 w 12192000"/>
              <a:gd name="connsiteY453" fmla="*/ 3904204 h 4454665"/>
              <a:gd name="connsiteX454" fmla="*/ 10943222 w 12192000"/>
              <a:gd name="connsiteY454" fmla="*/ 4080087 h 4454665"/>
              <a:gd name="connsiteX455" fmla="*/ 10950264 w 12192000"/>
              <a:gd name="connsiteY455" fmla="*/ 4087122 h 4454665"/>
              <a:gd name="connsiteX456" fmla="*/ 10978433 w 12192000"/>
              <a:gd name="connsiteY456" fmla="*/ 4087122 h 4454665"/>
              <a:gd name="connsiteX457" fmla="*/ 10985474 w 12192000"/>
              <a:gd name="connsiteY457" fmla="*/ 4080087 h 4454665"/>
              <a:gd name="connsiteX458" fmla="*/ 10985474 w 12192000"/>
              <a:gd name="connsiteY458" fmla="*/ 3956969 h 4454665"/>
              <a:gd name="connsiteX459" fmla="*/ 11038289 w 12192000"/>
              <a:gd name="connsiteY459" fmla="*/ 3935863 h 4454665"/>
              <a:gd name="connsiteX460" fmla="*/ 11045332 w 12192000"/>
              <a:gd name="connsiteY460" fmla="*/ 3928828 h 4454665"/>
              <a:gd name="connsiteX461" fmla="*/ 11045332 w 12192000"/>
              <a:gd name="connsiteY461" fmla="*/ 3900687 h 4454665"/>
              <a:gd name="connsiteX462" fmla="*/ 11041811 w 12192000"/>
              <a:gd name="connsiteY462" fmla="*/ 3897169 h 4454665"/>
              <a:gd name="connsiteX463" fmla="*/ 11038289 w 12192000"/>
              <a:gd name="connsiteY463" fmla="*/ 3893651 h 4454665"/>
              <a:gd name="connsiteX464" fmla="*/ 10831647 w 12192000"/>
              <a:gd name="connsiteY464" fmla="*/ 3889620 h 4454665"/>
              <a:gd name="connsiteX465" fmla="*/ 10761417 w 12192000"/>
              <a:gd name="connsiteY465" fmla="*/ 3896691 h 4454665"/>
              <a:gd name="connsiteX466" fmla="*/ 10754394 w 12192000"/>
              <a:gd name="connsiteY466" fmla="*/ 3903763 h 4454665"/>
              <a:gd name="connsiteX467" fmla="*/ 10754394 w 12192000"/>
              <a:gd name="connsiteY467" fmla="*/ 3928512 h 4454665"/>
              <a:gd name="connsiteX468" fmla="*/ 10757905 w 12192000"/>
              <a:gd name="connsiteY468" fmla="*/ 3935584 h 4454665"/>
              <a:gd name="connsiteX469" fmla="*/ 10761417 w 12192000"/>
              <a:gd name="connsiteY469" fmla="*/ 3935584 h 4454665"/>
              <a:gd name="connsiteX470" fmla="*/ 10828136 w 12192000"/>
              <a:gd name="connsiteY470" fmla="*/ 3932048 h 4454665"/>
              <a:gd name="connsiteX471" fmla="*/ 10852717 w 12192000"/>
              <a:gd name="connsiteY471" fmla="*/ 3956798 h 4454665"/>
              <a:gd name="connsiteX472" fmla="*/ 10852717 w 12192000"/>
              <a:gd name="connsiteY472" fmla="*/ 3967405 h 4454665"/>
              <a:gd name="connsiteX473" fmla="*/ 10803555 w 12192000"/>
              <a:gd name="connsiteY473" fmla="*/ 3970941 h 4454665"/>
              <a:gd name="connsiteX474" fmla="*/ 10740347 w 12192000"/>
              <a:gd name="connsiteY474" fmla="*/ 4031046 h 4454665"/>
              <a:gd name="connsiteX475" fmla="*/ 10796532 w 12192000"/>
              <a:gd name="connsiteY475" fmla="*/ 4091152 h 4454665"/>
              <a:gd name="connsiteX476" fmla="*/ 10859740 w 12192000"/>
              <a:gd name="connsiteY476" fmla="*/ 4077009 h 4454665"/>
              <a:gd name="connsiteX477" fmla="*/ 10887833 w 12192000"/>
              <a:gd name="connsiteY477" fmla="*/ 4091152 h 4454665"/>
              <a:gd name="connsiteX478" fmla="*/ 10894855 w 12192000"/>
              <a:gd name="connsiteY478" fmla="*/ 4087616 h 4454665"/>
              <a:gd name="connsiteX479" fmla="*/ 10894855 w 12192000"/>
              <a:gd name="connsiteY479" fmla="*/ 4084081 h 4454665"/>
              <a:gd name="connsiteX480" fmla="*/ 10894855 w 12192000"/>
              <a:gd name="connsiteY480" fmla="*/ 3956798 h 4454665"/>
              <a:gd name="connsiteX481" fmla="*/ 10831647 w 12192000"/>
              <a:gd name="connsiteY481" fmla="*/ 3889620 h 4454665"/>
              <a:gd name="connsiteX482" fmla="*/ 10495822 w 12192000"/>
              <a:gd name="connsiteY482" fmla="*/ 3889619 h 4454665"/>
              <a:gd name="connsiteX483" fmla="*/ 10409835 w 12192000"/>
              <a:gd name="connsiteY483" fmla="*/ 3990386 h 4454665"/>
              <a:gd name="connsiteX484" fmla="*/ 10495822 w 12192000"/>
              <a:gd name="connsiteY484" fmla="*/ 4091152 h 4454665"/>
              <a:gd name="connsiteX485" fmla="*/ 10581809 w 12192000"/>
              <a:gd name="connsiteY485" fmla="*/ 3990386 h 4454665"/>
              <a:gd name="connsiteX486" fmla="*/ 10495822 w 12192000"/>
              <a:gd name="connsiteY486" fmla="*/ 3889619 h 4454665"/>
              <a:gd name="connsiteX487" fmla="*/ 10241892 w 12192000"/>
              <a:gd name="connsiteY487" fmla="*/ 3865436 h 4454665"/>
              <a:gd name="connsiteX488" fmla="*/ 10273241 w 12192000"/>
              <a:gd name="connsiteY488" fmla="*/ 3865436 h 4454665"/>
              <a:gd name="connsiteX489" fmla="*/ 10290657 w 12192000"/>
              <a:gd name="connsiteY489" fmla="*/ 3865436 h 4454665"/>
              <a:gd name="connsiteX490" fmla="*/ 10335940 w 12192000"/>
              <a:gd name="connsiteY490" fmla="*/ 3904400 h 4454665"/>
              <a:gd name="connsiteX491" fmla="*/ 10287174 w 12192000"/>
              <a:gd name="connsiteY491" fmla="*/ 3943362 h 4454665"/>
              <a:gd name="connsiteX492" fmla="*/ 10241892 w 12192000"/>
              <a:gd name="connsiteY492" fmla="*/ 3943362 h 4454665"/>
              <a:gd name="connsiteX493" fmla="*/ 10241892 w 12192000"/>
              <a:gd name="connsiteY493" fmla="*/ 3865436 h 4454665"/>
              <a:gd name="connsiteX494" fmla="*/ 10659063 w 12192000"/>
              <a:gd name="connsiteY494" fmla="*/ 3852001 h 4454665"/>
              <a:gd name="connsiteX495" fmla="*/ 10627410 w 12192000"/>
              <a:gd name="connsiteY495" fmla="*/ 3859035 h 4454665"/>
              <a:gd name="connsiteX496" fmla="*/ 10623893 w 12192000"/>
              <a:gd name="connsiteY496" fmla="*/ 3866069 h 4454665"/>
              <a:gd name="connsiteX497" fmla="*/ 10623893 w 12192000"/>
              <a:gd name="connsiteY497" fmla="*/ 3897721 h 4454665"/>
              <a:gd name="connsiteX498" fmla="*/ 10606308 w 12192000"/>
              <a:gd name="connsiteY498" fmla="*/ 3897721 h 4454665"/>
              <a:gd name="connsiteX499" fmla="*/ 10599275 w 12192000"/>
              <a:gd name="connsiteY499" fmla="*/ 3904755 h 4454665"/>
              <a:gd name="connsiteX500" fmla="*/ 10599275 w 12192000"/>
              <a:gd name="connsiteY500" fmla="*/ 3929373 h 4454665"/>
              <a:gd name="connsiteX501" fmla="*/ 10606308 w 12192000"/>
              <a:gd name="connsiteY501" fmla="*/ 3936407 h 4454665"/>
              <a:gd name="connsiteX502" fmla="*/ 10623893 w 12192000"/>
              <a:gd name="connsiteY502" fmla="*/ 3936407 h 4454665"/>
              <a:gd name="connsiteX503" fmla="*/ 10623893 w 12192000"/>
              <a:gd name="connsiteY503" fmla="*/ 4020814 h 4454665"/>
              <a:gd name="connsiteX504" fmla="*/ 10680164 w 12192000"/>
              <a:gd name="connsiteY504" fmla="*/ 4091152 h 4454665"/>
              <a:gd name="connsiteX505" fmla="*/ 10711817 w 12192000"/>
              <a:gd name="connsiteY505" fmla="*/ 4087636 h 4454665"/>
              <a:gd name="connsiteX506" fmla="*/ 10718851 w 12192000"/>
              <a:gd name="connsiteY506" fmla="*/ 4080601 h 4454665"/>
              <a:gd name="connsiteX507" fmla="*/ 10718851 w 12192000"/>
              <a:gd name="connsiteY507" fmla="*/ 4055983 h 4454665"/>
              <a:gd name="connsiteX508" fmla="*/ 10711817 w 12192000"/>
              <a:gd name="connsiteY508" fmla="*/ 4048949 h 4454665"/>
              <a:gd name="connsiteX509" fmla="*/ 10687198 w 12192000"/>
              <a:gd name="connsiteY509" fmla="*/ 4048949 h 4454665"/>
              <a:gd name="connsiteX510" fmla="*/ 10666096 w 12192000"/>
              <a:gd name="connsiteY510" fmla="*/ 4013780 h 4454665"/>
              <a:gd name="connsiteX511" fmla="*/ 10666096 w 12192000"/>
              <a:gd name="connsiteY511" fmla="*/ 3936407 h 4454665"/>
              <a:gd name="connsiteX512" fmla="*/ 10711817 w 12192000"/>
              <a:gd name="connsiteY512" fmla="*/ 3936407 h 4454665"/>
              <a:gd name="connsiteX513" fmla="*/ 10718851 w 12192000"/>
              <a:gd name="connsiteY513" fmla="*/ 3929373 h 4454665"/>
              <a:gd name="connsiteX514" fmla="*/ 10718851 w 12192000"/>
              <a:gd name="connsiteY514" fmla="*/ 3904755 h 4454665"/>
              <a:gd name="connsiteX515" fmla="*/ 10711817 w 12192000"/>
              <a:gd name="connsiteY515" fmla="*/ 3897721 h 4454665"/>
              <a:gd name="connsiteX516" fmla="*/ 10666096 w 12192000"/>
              <a:gd name="connsiteY516" fmla="*/ 3897721 h 4454665"/>
              <a:gd name="connsiteX517" fmla="*/ 10666096 w 12192000"/>
              <a:gd name="connsiteY517" fmla="*/ 3859035 h 4454665"/>
              <a:gd name="connsiteX518" fmla="*/ 10662580 w 12192000"/>
              <a:gd name="connsiteY518" fmla="*/ 3852001 h 4454665"/>
              <a:gd name="connsiteX519" fmla="*/ 10659063 w 12192000"/>
              <a:gd name="connsiteY519" fmla="*/ 3852001 h 4454665"/>
              <a:gd name="connsiteX520" fmla="*/ 10283668 w 12192000"/>
              <a:gd name="connsiteY520" fmla="*/ 3823787 h 4454665"/>
              <a:gd name="connsiteX521" fmla="*/ 10203208 w 12192000"/>
              <a:gd name="connsiteY521" fmla="*/ 3827298 h 4454665"/>
              <a:gd name="connsiteX522" fmla="*/ 10196211 w 12192000"/>
              <a:gd name="connsiteY522" fmla="*/ 3834320 h 4454665"/>
              <a:gd name="connsiteX523" fmla="*/ 10196211 w 12192000"/>
              <a:gd name="connsiteY523" fmla="*/ 4080100 h 4454665"/>
              <a:gd name="connsiteX524" fmla="*/ 10203208 w 12192000"/>
              <a:gd name="connsiteY524" fmla="*/ 4087122 h 4454665"/>
              <a:gd name="connsiteX525" fmla="*/ 10234693 w 12192000"/>
              <a:gd name="connsiteY525" fmla="*/ 4087122 h 4454665"/>
              <a:gd name="connsiteX526" fmla="*/ 10241689 w 12192000"/>
              <a:gd name="connsiteY526" fmla="*/ 4080100 h 4454665"/>
              <a:gd name="connsiteX527" fmla="*/ 10241689 w 12192000"/>
              <a:gd name="connsiteY527" fmla="*/ 3981788 h 4454665"/>
              <a:gd name="connsiteX528" fmla="*/ 10290665 w 12192000"/>
              <a:gd name="connsiteY528" fmla="*/ 3985299 h 4454665"/>
              <a:gd name="connsiteX529" fmla="*/ 10336143 w 12192000"/>
              <a:gd name="connsiteY529" fmla="*/ 4083611 h 4454665"/>
              <a:gd name="connsiteX530" fmla="*/ 10343139 w 12192000"/>
              <a:gd name="connsiteY530" fmla="*/ 4087122 h 4454665"/>
              <a:gd name="connsiteX531" fmla="*/ 10374624 w 12192000"/>
              <a:gd name="connsiteY531" fmla="*/ 4087122 h 4454665"/>
              <a:gd name="connsiteX532" fmla="*/ 10381620 w 12192000"/>
              <a:gd name="connsiteY532" fmla="*/ 4083611 h 4454665"/>
              <a:gd name="connsiteX533" fmla="*/ 10381620 w 12192000"/>
              <a:gd name="connsiteY533" fmla="*/ 4076589 h 4454665"/>
              <a:gd name="connsiteX534" fmla="*/ 10336143 w 12192000"/>
              <a:gd name="connsiteY534" fmla="*/ 3971255 h 4454665"/>
              <a:gd name="connsiteX535" fmla="*/ 10381620 w 12192000"/>
              <a:gd name="connsiteY535" fmla="*/ 3904543 h 4454665"/>
              <a:gd name="connsiteX536" fmla="*/ 10290665 w 12192000"/>
              <a:gd name="connsiteY536" fmla="*/ 3823787 h 4454665"/>
              <a:gd name="connsiteX537" fmla="*/ 10283668 w 12192000"/>
              <a:gd name="connsiteY537" fmla="*/ 3823787 h 4454665"/>
              <a:gd name="connsiteX538" fmla="*/ 11839186 w 12192000"/>
              <a:gd name="connsiteY538" fmla="*/ 3792865 h 4454665"/>
              <a:gd name="connsiteX539" fmla="*/ 11845722 w 12192000"/>
              <a:gd name="connsiteY539" fmla="*/ 3798596 h 4454665"/>
              <a:gd name="connsiteX540" fmla="*/ 11908470 w 12192000"/>
              <a:gd name="connsiteY540" fmla="*/ 4038420 h 4454665"/>
              <a:gd name="connsiteX541" fmla="*/ 11898012 w 12192000"/>
              <a:gd name="connsiteY541" fmla="*/ 4041947 h 4454665"/>
              <a:gd name="connsiteX542" fmla="*/ 11859666 w 12192000"/>
              <a:gd name="connsiteY542" fmla="*/ 4031366 h 4454665"/>
              <a:gd name="connsiteX543" fmla="*/ 11852694 w 12192000"/>
              <a:gd name="connsiteY543" fmla="*/ 4020786 h 4454665"/>
              <a:gd name="connsiteX544" fmla="*/ 11807377 w 12192000"/>
              <a:gd name="connsiteY544" fmla="*/ 3840918 h 4454665"/>
              <a:gd name="connsiteX545" fmla="*/ 11807377 w 12192000"/>
              <a:gd name="connsiteY545" fmla="*/ 3826811 h 4454665"/>
              <a:gd name="connsiteX546" fmla="*/ 11835264 w 12192000"/>
              <a:gd name="connsiteY546" fmla="*/ 3795069 h 4454665"/>
              <a:gd name="connsiteX547" fmla="*/ 11839186 w 12192000"/>
              <a:gd name="connsiteY547" fmla="*/ 3792865 h 4454665"/>
              <a:gd name="connsiteX548" fmla="*/ 11458923 w 12192000"/>
              <a:gd name="connsiteY548" fmla="*/ 3792865 h 4454665"/>
              <a:gd name="connsiteX549" fmla="*/ 11462885 w 12192000"/>
              <a:gd name="connsiteY549" fmla="*/ 3795069 h 4454665"/>
              <a:gd name="connsiteX550" fmla="*/ 11494585 w 12192000"/>
              <a:gd name="connsiteY550" fmla="*/ 3826811 h 4454665"/>
              <a:gd name="connsiteX551" fmla="*/ 11491063 w 12192000"/>
              <a:gd name="connsiteY551" fmla="*/ 3840918 h 4454665"/>
              <a:gd name="connsiteX552" fmla="*/ 11445274 w 12192000"/>
              <a:gd name="connsiteY552" fmla="*/ 4020786 h 4454665"/>
              <a:gd name="connsiteX553" fmla="*/ 11438229 w 12192000"/>
              <a:gd name="connsiteY553" fmla="*/ 4031366 h 4454665"/>
              <a:gd name="connsiteX554" fmla="*/ 11399484 w 12192000"/>
              <a:gd name="connsiteY554" fmla="*/ 4041947 h 4454665"/>
              <a:gd name="connsiteX555" fmla="*/ 11388917 w 12192000"/>
              <a:gd name="connsiteY555" fmla="*/ 4038420 h 4454665"/>
              <a:gd name="connsiteX556" fmla="*/ 11452318 w 12192000"/>
              <a:gd name="connsiteY556" fmla="*/ 3798596 h 4454665"/>
              <a:gd name="connsiteX557" fmla="*/ 11458923 w 12192000"/>
              <a:gd name="connsiteY557" fmla="*/ 3792865 h 4454665"/>
              <a:gd name="connsiteX558" fmla="*/ 11677605 w 12192000"/>
              <a:gd name="connsiteY558" fmla="*/ 3787511 h 4454665"/>
              <a:gd name="connsiteX559" fmla="*/ 11684592 w 12192000"/>
              <a:gd name="connsiteY559" fmla="*/ 3787511 h 4454665"/>
              <a:gd name="connsiteX560" fmla="*/ 11792882 w 12192000"/>
              <a:gd name="connsiteY560" fmla="*/ 3851080 h 4454665"/>
              <a:gd name="connsiteX561" fmla="*/ 11796375 w 12192000"/>
              <a:gd name="connsiteY561" fmla="*/ 3858144 h 4454665"/>
              <a:gd name="connsiteX562" fmla="*/ 11789388 w 12192000"/>
              <a:gd name="connsiteY562" fmla="*/ 3865207 h 4454665"/>
              <a:gd name="connsiteX563" fmla="*/ 11698565 w 12192000"/>
              <a:gd name="connsiteY563" fmla="*/ 3911118 h 4454665"/>
              <a:gd name="connsiteX564" fmla="*/ 11688084 w 12192000"/>
              <a:gd name="connsiteY564" fmla="*/ 3911118 h 4454665"/>
              <a:gd name="connsiteX565" fmla="*/ 11681098 w 12192000"/>
              <a:gd name="connsiteY565" fmla="*/ 3900523 h 4454665"/>
              <a:gd name="connsiteX566" fmla="*/ 11674112 w 12192000"/>
              <a:gd name="connsiteY566" fmla="*/ 3798107 h 4454665"/>
              <a:gd name="connsiteX567" fmla="*/ 11677605 w 12192000"/>
              <a:gd name="connsiteY567" fmla="*/ 3787511 h 4454665"/>
              <a:gd name="connsiteX568" fmla="*/ 11613922 w 12192000"/>
              <a:gd name="connsiteY568" fmla="*/ 3787511 h 4454665"/>
              <a:gd name="connsiteX569" fmla="*/ 11620908 w 12192000"/>
              <a:gd name="connsiteY569" fmla="*/ 3787511 h 4454665"/>
              <a:gd name="connsiteX570" fmla="*/ 11624401 w 12192000"/>
              <a:gd name="connsiteY570" fmla="*/ 3798107 h 4454665"/>
              <a:gd name="connsiteX571" fmla="*/ 11613922 w 12192000"/>
              <a:gd name="connsiteY571" fmla="*/ 3904054 h 4454665"/>
              <a:gd name="connsiteX572" fmla="*/ 11610428 w 12192000"/>
              <a:gd name="connsiteY572" fmla="*/ 3911118 h 4454665"/>
              <a:gd name="connsiteX573" fmla="*/ 11599949 w 12192000"/>
              <a:gd name="connsiteY573" fmla="*/ 3911118 h 4454665"/>
              <a:gd name="connsiteX574" fmla="*/ 11509124 w 12192000"/>
              <a:gd name="connsiteY574" fmla="*/ 3865207 h 4454665"/>
              <a:gd name="connsiteX575" fmla="*/ 11502138 w 12192000"/>
              <a:gd name="connsiteY575" fmla="*/ 3858144 h 4454665"/>
              <a:gd name="connsiteX576" fmla="*/ 11505632 w 12192000"/>
              <a:gd name="connsiteY576" fmla="*/ 3851080 h 4454665"/>
              <a:gd name="connsiteX577" fmla="*/ 11613922 w 12192000"/>
              <a:gd name="connsiteY577" fmla="*/ 3787511 h 4454665"/>
              <a:gd name="connsiteX578" fmla="*/ 11532772 w 12192000"/>
              <a:gd name="connsiteY578" fmla="*/ 3752579 h 4454665"/>
              <a:gd name="connsiteX579" fmla="*/ 11539758 w 12192000"/>
              <a:gd name="connsiteY579" fmla="*/ 3759969 h 4454665"/>
              <a:gd name="connsiteX580" fmla="*/ 11536265 w 12192000"/>
              <a:gd name="connsiteY580" fmla="*/ 3763664 h 4454665"/>
              <a:gd name="connsiteX581" fmla="*/ 11529278 w 12192000"/>
              <a:gd name="connsiteY581" fmla="*/ 3767359 h 4454665"/>
              <a:gd name="connsiteX582" fmla="*/ 11525785 w 12192000"/>
              <a:gd name="connsiteY582" fmla="*/ 3759969 h 4454665"/>
              <a:gd name="connsiteX583" fmla="*/ 11522292 w 12192000"/>
              <a:gd name="connsiteY583" fmla="*/ 3759969 h 4454665"/>
              <a:gd name="connsiteX584" fmla="*/ 11532772 w 12192000"/>
              <a:gd name="connsiteY584" fmla="*/ 3752579 h 4454665"/>
              <a:gd name="connsiteX585" fmla="*/ 11529297 w 12192000"/>
              <a:gd name="connsiteY585" fmla="*/ 3745382 h 4454665"/>
              <a:gd name="connsiteX586" fmla="*/ 11511543 w 12192000"/>
              <a:gd name="connsiteY586" fmla="*/ 3756034 h 4454665"/>
              <a:gd name="connsiteX587" fmla="*/ 11515094 w 12192000"/>
              <a:gd name="connsiteY587" fmla="*/ 3759585 h 4454665"/>
              <a:gd name="connsiteX588" fmla="*/ 11532848 w 12192000"/>
              <a:gd name="connsiteY588" fmla="*/ 3791543 h 4454665"/>
              <a:gd name="connsiteX589" fmla="*/ 11539950 w 12192000"/>
              <a:gd name="connsiteY589" fmla="*/ 3787991 h 4454665"/>
              <a:gd name="connsiteX590" fmla="*/ 11532848 w 12192000"/>
              <a:gd name="connsiteY590" fmla="*/ 3773788 h 4454665"/>
              <a:gd name="connsiteX591" fmla="*/ 11539950 w 12192000"/>
              <a:gd name="connsiteY591" fmla="*/ 3770238 h 4454665"/>
              <a:gd name="connsiteX592" fmla="*/ 11554153 w 12192000"/>
              <a:gd name="connsiteY592" fmla="*/ 3780890 h 4454665"/>
              <a:gd name="connsiteX593" fmla="*/ 11561255 w 12192000"/>
              <a:gd name="connsiteY593" fmla="*/ 3777339 h 4454665"/>
              <a:gd name="connsiteX594" fmla="*/ 11547052 w 12192000"/>
              <a:gd name="connsiteY594" fmla="*/ 3763136 h 4454665"/>
              <a:gd name="connsiteX595" fmla="*/ 11547052 w 12192000"/>
              <a:gd name="connsiteY595" fmla="*/ 3759585 h 4454665"/>
              <a:gd name="connsiteX596" fmla="*/ 11529297 w 12192000"/>
              <a:gd name="connsiteY596" fmla="*/ 3745382 h 4454665"/>
              <a:gd name="connsiteX597" fmla="*/ 11750205 w 12192000"/>
              <a:gd name="connsiteY597" fmla="*/ 3739144 h 4454665"/>
              <a:gd name="connsiteX598" fmla="*/ 11753748 w 12192000"/>
              <a:gd name="connsiteY598" fmla="*/ 3763328 h 4454665"/>
              <a:gd name="connsiteX599" fmla="*/ 11746663 w 12192000"/>
              <a:gd name="connsiteY599" fmla="*/ 3780602 h 4454665"/>
              <a:gd name="connsiteX600" fmla="*/ 11753748 w 12192000"/>
              <a:gd name="connsiteY600" fmla="*/ 3787511 h 4454665"/>
              <a:gd name="connsiteX601" fmla="*/ 11760832 w 12192000"/>
              <a:gd name="connsiteY601" fmla="*/ 3770237 h 4454665"/>
              <a:gd name="connsiteX602" fmla="*/ 11785626 w 12192000"/>
              <a:gd name="connsiteY602" fmla="*/ 3756418 h 4454665"/>
              <a:gd name="connsiteX603" fmla="*/ 11778543 w 12192000"/>
              <a:gd name="connsiteY603" fmla="*/ 3752963 h 4454665"/>
              <a:gd name="connsiteX604" fmla="*/ 11760832 w 12192000"/>
              <a:gd name="connsiteY604" fmla="*/ 3759873 h 4454665"/>
              <a:gd name="connsiteX605" fmla="*/ 11757290 w 12192000"/>
              <a:gd name="connsiteY605" fmla="*/ 3742598 h 4454665"/>
              <a:gd name="connsiteX606" fmla="*/ 11750205 w 12192000"/>
              <a:gd name="connsiteY606" fmla="*/ 3739144 h 4454665"/>
              <a:gd name="connsiteX607" fmla="*/ 11715224 w 12192000"/>
              <a:gd name="connsiteY607" fmla="*/ 3735114 h 4454665"/>
              <a:gd name="connsiteX608" fmla="*/ 11725705 w 12192000"/>
              <a:gd name="connsiteY608" fmla="*/ 3738473 h 4454665"/>
              <a:gd name="connsiteX609" fmla="*/ 11729197 w 12192000"/>
              <a:gd name="connsiteY609" fmla="*/ 3741832 h 4454665"/>
              <a:gd name="connsiteX610" fmla="*/ 11722211 w 12192000"/>
              <a:gd name="connsiteY610" fmla="*/ 3748549 h 4454665"/>
              <a:gd name="connsiteX611" fmla="*/ 11711731 w 12192000"/>
              <a:gd name="connsiteY611" fmla="*/ 3745190 h 4454665"/>
              <a:gd name="connsiteX612" fmla="*/ 11711731 w 12192000"/>
              <a:gd name="connsiteY612" fmla="*/ 3741832 h 4454665"/>
              <a:gd name="connsiteX613" fmla="*/ 11715224 w 12192000"/>
              <a:gd name="connsiteY613" fmla="*/ 3735114 h 4454665"/>
              <a:gd name="connsiteX614" fmla="*/ 11582079 w 12192000"/>
              <a:gd name="connsiteY614" fmla="*/ 3734609 h 4454665"/>
              <a:gd name="connsiteX615" fmla="*/ 11596187 w 12192000"/>
              <a:gd name="connsiteY615" fmla="*/ 3745190 h 4454665"/>
              <a:gd name="connsiteX616" fmla="*/ 11582079 w 12192000"/>
              <a:gd name="connsiteY616" fmla="*/ 3759297 h 4454665"/>
              <a:gd name="connsiteX617" fmla="*/ 11567972 w 12192000"/>
              <a:gd name="connsiteY617" fmla="*/ 3748717 h 4454665"/>
              <a:gd name="connsiteX618" fmla="*/ 11567972 w 12192000"/>
              <a:gd name="connsiteY618" fmla="*/ 3745190 h 4454665"/>
              <a:gd name="connsiteX619" fmla="*/ 11582079 w 12192000"/>
              <a:gd name="connsiteY619" fmla="*/ 3734609 h 4454665"/>
              <a:gd name="connsiteX620" fmla="*/ 11670081 w 12192000"/>
              <a:gd name="connsiteY620" fmla="*/ 3728395 h 4454665"/>
              <a:gd name="connsiteX621" fmla="*/ 11673440 w 12192000"/>
              <a:gd name="connsiteY621" fmla="*/ 3738875 h 4454665"/>
              <a:gd name="connsiteX622" fmla="*/ 11676799 w 12192000"/>
              <a:gd name="connsiteY622" fmla="*/ 3745862 h 4454665"/>
              <a:gd name="connsiteX623" fmla="*/ 11663363 w 12192000"/>
              <a:gd name="connsiteY623" fmla="*/ 3745862 h 4454665"/>
              <a:gd name="connsiteX624" fmla="*/ 11666722 w 12192000"/>
              <a:gd name="connsiteY624" fmla="*/ 3738875 h 4454665"/>
              <a:gd name="connsiteX625" fmla="*/ 11670081 w 12192000"/>
              <a:gd name="connsiteY625" fmla="*/ 3728395 h 4454665"/>
              <a:gd name="connsiteX626" fmla="*/ 11578609 w 12192000"/>
              <a:gd name="connsiteY626" fmla="*/ 3727879 h 4454665"/>
              <a:gd name="connsiteX627" fmla="*/ 11561254 w 12192000"/>
              <a:gd name="connsiteY627" fmla="*/ 3745449 h 4454665"/>
              <a:gd name="connsiteX628" fmla="*/ 11561254 w 12192000"/>
              <a:gd name="connsiteY628" fmla="*/ 3748962 h 4454665"/>
              <a:gd name="connsiteX629" fmla="*/ 11582079 w 12192000"/>
              <a:gd name="connsiteY629" fmla="*/ 3766532 h 4454665"/>
              <a:gd name="connsiteX630" fmla="*/ 11602904 w 12192000"/>
              <a:gd name="connsiteY630" fmla="*/ 3745449 h 4454665"/>
              <a:gd name="connsiteX631" fmla="*/ 11578609 w 12192000"/>
              <a:gd name="connsiteY631" fmla="*/ 3727879 h 4454665"/>
              <a:gd name="connsiteX632" fmla="*/ 11708922 w 12192000"/>
              <a:gd name="connsiteY632" fmla="*/ 3724365 h 4454665"/>
              <a:gd name="connsiteX633" fmla="*/ 11705380 w 12192000"/>
              <a:gd name="connsiteY633" fmla="*/ 3742119 h 4454665"/>
              <a:gd name="connsiteX634" fmla="*/ 11698296 w 12192000"/>
              <a:gd name="connsiteY634" fmla="*/ 3763424 h 4454665"/>
              <a:gd name="connsiteX635" fmla="*/ 11708922 w 12192000"/>
              <a:gd name="connsiteY635" fmla="*/ 3766975 h 4454665"/>
              <a:gd name="connsiteX636" fmla="*/ 11712464 w 12192000"/>
              <a:gd name="connsiteY636" fmla="*/ 3752772 h 4454665"/>
              <a:gd name="connsiteX637" fmla="*/ 11719548 w 12192000"/>
              <a:gd name="connsiteY637" fmla="*/ 3752772 h 4454665"/>
              <a:gd name="connsiteX638" fmla="*/ 11723090 w 12192000"/>
              <a:gd name="connsiteY638" fmla="*/ 3770526 h 4454665"/>
              <a:gd name="connsiteX639" fmla="*/ 11730175 w 12192000"/>
              <a:gd name="connsiteY639" fmla="*/ 3774077 h 4454665"/>
              <a:gd name="connsiteX640" fmla="*/ 11726632 w 12192000"/>
              <a:gd name="connsiteY640" fmla="*/ 3756323 h 4454665"/>
              <a:gd name="connsiteX641" fmla="*/ 11737259 w 12192000"/>
              <a:gd name="connsiteY641" fmla="*/ 3742119 h 4454665"/>
              <a:gd name="connsiteX642" fmla="*/ 11730175 w 12192000"/>
              <a:gd name="connsiteY642" fmla="*/ 3731467 h 4454665"/>
              <a:gd name="connsiteX643" fmla="*/ 11708922 w 12192000"/>
              <a:gd name="connsiteY643" fmla="*/ 3724365 h 4454665"/>
              <a:gd name="connsiteX644" fmla="*/ 11666295 w 12192000"/>
              <a:gd name="connsiteY644" fmla="*/ 3717647 h 4454665"/>
              <a:gd name="connsiteX645" fmla="*/ 11659211 w 12192000"/>
              <a:gd name="connsiteY645" fmla="*/ 3738731 h 4454665"/>
              <a:gd name="connsiteX646" fmla="*/ 11648585 w 12192000"/>
              <a:gd name="connsiteY646" fmla="*/ 3759814 h 4454665"/>
              <a:gd name="connsiteX647" fmla="*/ 11655669 w 12192000"/>
              <a:gd name="connsiteY647" fmla="*/ 3759814 h 4454665"/>
              <a:gd name="connsiteX648" fmla="*/ 11659211 w 12192000"/>
              <a:gd name="connsiteY648" fmla="*/ 3752786 h 4454665"/>
              <a:gd name="connsiteX649" fmla="*/ 11676922 w 12192000"/>
              <a:gd name="connsiteY649" fmla="*/ 3752786 h 4454665"/>
              <a:gd name="connsiteX650" fmla="*/ 11680464 w 12192000"/>
              <a:gd name="connsiteY650" fmla="*/ 3759814 h 4454665"/>
              <a:gd name="connsiteX651" fmla="*/ 11687548 w 12192000"/>
              <a:gd name="connsiteY651" fmla="*/ 3763328 h 4454665"/>
              <a:gd name="connsiteX652" fmla="*/ 11680464 w 12192000"/>
              <a:gd name="connsiteY652" fmla="*/ 3738731 h 4454665"/>
              <a:gd name="connsiteX653" fmla="*/ 11676922 w 12192000"/>
              <a:gd name="connsiteY653" fmla="*/ 3717647 h 4454665"/>
              <a:gd name="connsiteX654" fmla="*/ 11666295 w 12192000"/>
              <a:gd name="connsiteY654" fmla="*/ 3717647 h 4454665"/>
              <a:gd name="connsiteX655" fmla="*/ 11645898 w 12192000"/>
              <a:gd name="connsiteY655" fmla="*/ 3717647 h 4454665"/>
              <a:gd name="connsiteX656" fmla="*/ 11606934 w 12192000"/>
              <a:gd name="connsiteY656" fmla="*/ 3721118 h 4454665"/>
              <a:gd name="connsiteX657" fmla="*/ 11606934 w 12192000"/>
              <a:gd name="connsiteY657" fmla="*/ 3728059 h 4454665"/>
              <a:gd name="connsiteX658" fmla="*/ 11621103 w 12192000"/>
              <a:gd name="connsiteY658" fmla="*/ 3724589 h 4454665"/>
              <a:gd name="connsiteX659" fmla="*/ 11624645 w 12192000"/>
              <a:gd name="connsiteY659" fmla="*/ 3759297 h 4454665"/>
              <a:gd name="connsiteX660" fmla="*/ 11635271 w 12192000"/>
              <a:gd name="connsiteY660" fmla="*/ 3759297 h 4454665"/>
              <a:gd name="connsiteX661" fmla="*/ 11631729 w 12192000"/>
              <a:gd name="connsiteY661" fmla="*/ 3724589 h 4454665"/>
              <a:gd name="connsiteX662" fmla="*/ 11645898 w 12192000"/>
              <a:gd name="connsiteY662" fmla="*/ 3724589 h 4454665"/>
              <a:gd name="connsiteX663" fmla="*/ 11645898 w 12192000"/>
              <a:gd name="connsiteY663" fmla="*/ 3717647 h 4454665"/>
              <a:gd name="connsiteX664" fmla="*/ 11196257 w 12192000"/>
              <a:gd name="connsiteY664" fmla="*/ 3717646 h 4454665"/>
              <a:gd name="connsiteX665" fmla="*/ 11221336 w 12192000"/>
              <a:gd name="connsiteY665" fmla="*/ 3752578 h 4454665"/>
              <a:gd name="connsiteX666" fmla="*/ 11167595 w 12192000"/>
              <a:gd name="connsiteY666" fmla="*/ 3752578 h 4454665"/>
              <a:gd name="connsiteX667" fmla="*/ 11196257 w 12192000"/>
              <a:gd name="connsiteY667" fmla="*/ 3717646 h 4454665"/>
              <a:gd name="connsiteX668" fmla="*/ 11648585 w 12192000"/>
              <a:gd name="connsiteY668" fmla="*/ 3710930 h 4454665"/>
              <a:gd name="connsiteX669" fmla="*/ 11813539 w 12192000"/>
              <a:gd name="connsiteY669" fmla="*/ 3766821 h 4454665"/>
              <a:gd name="connsiteX670" fmla="*/ 11817049 w 12192000"/>
              <a:gd name="connsiteY670" fmla="*/ 3780794 h 4454665"/>
              <a:gd name="connsiteX671" fmla="*/ 11788972 w 12192000"/>
              <a:gd name="connsiteY671" fmla="*/ 3812234 h 4454665"/>
              <a:gd name="connsiteX672" fmla="*/ 11774933 w 12192000"/>
              <a:gd name="connsiteY672" fmla="*/ 3812234 h 4454665"/>
              <a:gd name="connsiteX673" fmla="*/ 11648585 w 12192000"/>
              <a:gd name="connsiteY673" fmla="*/ 3766821 h 4454665"/>
              <a:gd name="connsiteX674" fmla="*/ 11522236 w 12192000"/>
              <a:gd name="connsiteY674" fmla="*/ 3812234 h 4454665"/>
              <a:gd name="connsiteX675" fmla="*/ 11508198 w 12192000"/>
              <a:gd name="connsiteY675" fmla="*/ 3812234 h 4454665"/>
              <a:gd name="connsiteX676" fmla="*/ 11480121 w 12192000"/>
              <a:gd name="connsiteY676" fmla="*/ 3780794 h 4454665"/>
              <a:gd name="connsiteX677" fmla="*/ 11483630 w 12192000"/>
              <a:gd name="connsiteY677" fmla="*/ 3766821 h 4454665"/>
              <a:gd name="connsiteX678" fmla="*/ 11648585 w 12192000"/>
              <a:gd name="connsiteY678" fmla="*/ 3710930 h 4454665"/>
              <a:gd name="connsiteX679" fmla="*/ 11196481 w 12192000"/>
              <a:gd name="connsiteY679" fmla="*/ 3710929 h 4454665"/>
              <a:gd name="connsiteX680" fmla="*/ 11158189 w 12192000"/>
              <a:gd name="connsiteY680" fmla="*/ 3759969 h 4454665"/>
              <a:gd name="connsiteX681" fmla="*/ 11199962 w 12192000"/>
              <a:gd name="connsiteY681" fmla="*/ 3809008 h 4454665"/>
              <a:gd name="connsiteX682" fmla="*/ 11227810 w 12192000"/>
              <a:gd name="connsiteY682" fmla="*/ 3802002 h 4454665"/>
              <a:gd name="connsiteX683" fmla="*/ 11227810 w 12192000"/>
              <a:gd name="connsiteY683" fmla="*/ 3791494 h 4454665"/>
              <a:gd name="connsiteX684" fmla="*/ 11199962 w 12192000"/>
              <a:gd name="connsiteY684" fmla="*/ 3798499 h 4454665"/>
              <a:gd name="connsiteX685" fmla="*/ 11168632 w 12192000"/>
              <a:gd name="connsiteY685" fmla="*/ 3763472 h 4454665"/>
              <a:gd name="connsiteX686" fmla="*/ 11234772 w 12192000"/>
              <a:gd name="connsiteY686" fmla="*/ 3763472 h 4454665"/>
              <a:gd name="connsiteX687" fmla="*/ 11234772 w 12192000"/>
              <a:gd name="connsiteY687" fmla="*/ 3756466 h 4454665"/>
              <a:gd name="connsiteX688" fmla="*/ 11196481 w 12192000"/>
              <a:gd name="connsiteY688" fmla="*/ 3710929 h 4454665"/>
              <a:gd name="connsiteX689" fmla="*/ 10947253 w 12192000"/>
              <a:gd name="connsiteY689" fmla="*/ 3674653 h 4454665"/>
              <a:gd name="connsiteX690" fmla="*/ 10947253 w 12192000"/>
              <a:gd name="connsiteY690" fmla="*/ 3685401 h 4454665"/>
              <a:gd name="connsiteX691" fmla="*/ 10986216 w 12192000"/>
              <a:gd name="connsiteY691" fmla="*/ 3685401 h 4454665"/>
              <a:gd name="connsiteX692" fmla="*/ 10986216 w 12192000"/>
              <a:gd name="connsiteY692" fmla="*/ 3804977 h 4454665"/>
              <a:gd name="connsiteX693" fmla="*/ 10999652 w 12192000"/>
              <a:gd name="connsiteY693" fmla="*/ 3804977 h 4454665"/>
              <a:gd name="connsiteX694" fmla="*/ 10999652 w 12192000"/>
              <a:gd name="connsiteY694" fmla="*/ 3685401 h 4454665"/>
              <a:gd name="connsiteX695" fmla="*/ 11038614 w 12192000"/>
              <a:gd name="connsiteY695" fmla="*/ 3685401 h 4454665"/>
              <a:gd name="connsiteX696" fmla="*/ 11038614 w 12192000"/>
              <a:gd name="connsiteY696" fmla="*/ 3674653 h 4454665"/>
              <a:gd name="connsiteX697" fmla="*/ 11060111 w 12192000"/>
              <a:gd name="connsiteY697" fmla="*/ 3663904 h 4454665"/>
              <a:gd name="connsiteX698" fmla="*/ 11060111 w 12192000"/>
              <a:gd name="connsiteY698" fmla="*/ 3804977 h 4454665"/>
              <a:gd name="connsiteX699" fmla="*/ 11070476 w 12192000"/>
              <a:gd name="connsiteY699" fmla="*/ 3804977 h 4454665"/>
              <a:gd name="connsiteX700" fmla="*/ 11070476 w 12192000"/>
              <a:gd name="connsiteY700" fmla="*/ 3755601 h 4454665"/>
              <a:gd name="connsiteX701" fmla="*/ 11098115 w 12192000"/>
              <a:gd name="connsiteY701" fmla="*/ 3716807 h 4454665"/>
              <a:gd name="connsiteX702" fmla="*/ 11118844 w 12192000"/>
              <a:gd name="connsiteY702" fmla="*/ 3748548 h 4454665"/>
              <a:gd name="connsiteX703" fmla="*/ 11118844 w 12192000"/>
              <a:gd name="connsiteY703" fmla="*/ 3804977 h 4454665"/>
              <a:gd name="connsiteX704" fmla="*/ 11132662 w 12192000"/>
              <a:gd name="connsiteY704" fmla="*/ 3804977 h 4454665"/>
              <a:gd name="connsiteX705" fmla="*/ 11132662 w 12192000"/>
              <a:gd name="connsiteY705" fmla="*/ 3748548 h 4454665"/>
              <a:gd name="connsiteX706" fmla="*/ 11101569 w 12192000"/>
              <a:gd name="connsiteY706" fmla="*/ 3709753 h 4454665"/>
              <a:gd name="connsiteX707" fmla="*/ 11070476 w 12192000"/>
              <a:gd name="connsiteY707" fmla="*/ 3727387 h 4454665"/>
              <a:gd name="connsiteX708" fmla="*/ 11070476 w 12192000"/>
              <a:gd name="connsiteY708" fmla="*/ 3663904 h 4454665"/>
              <a:gd name="connsiteX709" fmla="*/ 11060111 w 12192000"/>
              <a:gd name="connsiteY709" fmla="*/ 3663904 h 4454665"/>
              <a:gd name="connsiteX710" fmla="*/ 11638739 w 12192000"/>
              <a:gd name="connsiteY710" fmla="*/ 3639721 h 4454665"/>
              <a:gd name="connsiteX711" fmla="*/ 11624716 w 12192000"/>
              <a:gd name="connsiteY711" fmla="*/ 3692584 h 4454665"/>
              <a:gd name="connsiteX712" fmla="*/ 11600176 w 12192000"/>
              <a:gd name="connsiteY712" fmla="*/ 3696108 h 4454665"/>
              <a:gd name="connsiteX713" fmla="*/ 11575635 w 12192000"/>
              <a:gd name="connsiteY713" fmla="*/ 3650294 h 4454665"/>
              <a:gd name="connsiteX714" fmla="*/ 11572129 w 12192000"/>
              <a:gd name="connsiteY714" fmla="*/ 3650294 h 4454665"/>
              <a:gd name="connsiteX715" fmla="*/ 11551094 w 12192000"/>
              <a:gd name="connsiteY715" fmla="*/ 3653818 h 4454665"/>
              <a:gd name="connsiteX716" fmla="*/ 11551094 w 12192000"/>
              <a:gd name="connsiteY716" fmla="*/ 3657342 h 4454665"/>
              <a:gd name="connsiteX717" fmla="*/ 11547588 w 12192000"/>
              <a:gd name="connsiteY717" fmla="*/ 3682011 h 4454665"/>
              <a:gd name="connsiteX718" fmla="*/ 11551094 w 12192000"/>
              <a:gd name="connsiteY718" fmla="*/ 3710205 h 4454665"/>
              <a:gd name="connsiteX719" fmla="*/ 11530059 w 12192000"/>
              <a:gd name="connsiteY719" fmla="*/ 3717253 h 4454665"/>
              <a:gd name="connsiteX720" fmla="*/ 11491495 w 12192000"/>
              <a:gd name="connsiteY720" fmla="*/ 3682011 h 4454665"/>
              <a:gd name="connsiteX721" fmla="*/ 11470460 w 12192000"/>
              <a:gd name="connsiteY721" fmla="*/ 3692584 h 4454665"/>
              <a:gd name="connsiteX722" fmla="*/ 11484484 w 12192000"/>
              <a:gd name="connsiteY722" fmla="*/ 3745446 h 4454665"/>
              <a:gd name="connsiteX723" fmla="*/ 11466954 w 12192000"/>
              <a:gd name="connsiteY723" fmla="*/ 3756019 h 4454665"/>
              <a:gd name="connsiteX724" fmla="*/ 11421379 w 12192000"/>
              <a:gd name="connsiteY724" fmla="*/ 3731350 h 4454665"/>
              <a:gd name="connsiteX725" fmla="*/ 11403850 w 12192000"/>
              <a:gd name="connsiteY725" fmla="*/ 3745446 h 4454665"/>
              <a:gd name="connsiteX726" fmla="*/ 11403850 w 12192000"/>
              <a:gd name="connsiteY726" fmla="*/ 3748970 h 4454665"/>
              <a:gd name="connsiteX727" fmla="*/ 11431896 w 12192000"/>
              <a:gd name="connsiteY727" fmla="*/ 3794785 h 4454665"/>
              <a:gd name="connsiteX728" fmla="*/ 11417873 w 12192000"/>
              <a:gd name="connsiteY728" fmla="*/ 3812406 h 4454665"/>
              <a:gd name="connsiteX729" fmla="*/ 11365286 w 12192000"/>
              <a:gd name="connsiteY729" fmla="*/ 3798309 h 4454665"/>
              <a:gd name="connsiteX730" fmla="*/ 11354768 w 12192000"/>
              <a:gd name="connsiteY730" fmla="*/ 3819454 h 4454665"/>
              <a:gd name="connsiteX731" fmla="*/ 11389827 w 12192000"/>
              <a:gd name="connsiteY731" fmla="*/ 3858221 h 4454665"/>
              <a:gd name="connsiteX732" fmla="*/ 11382815 w 12192000"/>
              <a:gd name="connsiteY732" fmla="*/ 3879365 h 4454665"/>
              <a:gd name="connsiteX733" fmla="*/ 11330228 w 12192000"/>
              <a:gd name="connsiteY733" fmla="*/ 3879365 h 4454665"/>
              <a:gd name="connsiteX734" fmla="*/ 11323216 w 12192000"/>
              <a:gd name="connsiteY734" fmla="*/ 3900510 h 4454665"/>
              <a:gd name="connsiteX735" fmla="*/ 11368791 w 12192000"/>
              <a:gd name="connsiteY735" fmla="*/ 3928704 h 4454665"/>
              <a:gd name="connsiteX736" fmla="*/ 11365286 w 12192000"/>
              <a:gd name="connsiteY736" fmla="*/ 3949848 h 4454665"/>
              <a:gd name="connsiteX737" fmla="*/ 11316205 w 12192000"/>
              <a:gd name="connsiteY737" fmla="*/ 3963946 h 4454665"/>
              <a:gd name="connsiteX738" fmla="*/ 11312698 w 12192000"/>
              <a:gd name="connsiteY738" fmla="*/ 3963946 h 4454665"/>
              <a:gd name="connsiteX739" fmla="*/ 11312698 w 12192000"/>
              <a:gd name="connsiteY739" fmla="*/ 3978042 h 4454665"/>
              <a:gd name="connsiteX740" fmla="*/ 11312698 w 12192000"/>
              <a:gd name="connsiteY740" fmla="*/ 3988615 h 4454665"/>
              <a:gd name="connsiteX741" fmla="*/ 11316205 w 12192000"/>
              <a:gd name="connsiteY741" fmla="*/ 3988615 h 4454665"/>
              <a:gd name="connsiteX742" fmla="*/ 11365286 w 12192000"/>
              <a:gd name="connsiteY742" fmla="*/ 4002712 h 4454665"/>
              <a:gd name="connsiteX743" fmla="*/ 11368791 w 12192000"/>
              <a:gd name="connsiteY743" fmla="*/ 4023857 h 4454665"/>
              <a:gd name="connsiteX744" fmla="*/ 11323216 w 12192000"/>
              <a:gd name="connsiteY744" fmla="*/ 4052050 h 4454665"/>
              <a:gd name="connsiteX745" fmla="*/ 11323216 w 12192000"/>
              <a:gd name="connsiteY745" fmla="*/ 4055574 h 4454665"/>
              <a:gd name="connsiteX746" fmla="*/ 11330228 w 12192000"/>
              <a:gd name="connsiteY746" fmla="*/ 4076719 h 4454665"/>
              <a:gd name="connsiteX747" fmla="*/ 11382815 w 12192000"/>
              <a:gd name="connsiteY747" fmla="*/ 4076719 h 4454665"/>
              <a:gd name="connsiteX748" fmla="*/ 11393332 w 12192000"/>
              <a:gd name="connsiteY748" fmla="*/ 4097865 h 4454665"/>
              <a:gd name="connsiteX749" fmla="*/ 11354768 w 12192000"/>
              <a:gd name="connsiteY749" fmla="*/ 4133106 h 4454665"/>
              <a:gd name="connsiteX750" fmla="*/ 11354768 w 12192000"/>
              <a:gd name="connsiteY750" fmla="*/ 4136630 h 4454665"/>
              <a:gd name="connsiteX751" fmla="*/ 11365286 w 12192000"/>
              <a:gd name="connsiteY751" fmla="*/ 4154251 h 4454665"/>
              <a:gd name="connsiteX752" fmla="*/ 11417873 w 12192000"/>
              <a:gd name="connsiteY752" fmla="*/ 4140154 h 4454665"/>
              <a:gd name="connsiteX753" fmla="*/ 11431896 w 12192000"/>
              <a:gd name="connsiteY753" fmla="*/ 4161300 h 4454665"/>
              <a:gd name="connsiteX754" fmla="*/ 11403850 w 12192000"/>
              <a:gd name="connsiteY754" fmla="*/ 4207114 h 4454665"/>
              <a:gd name="connsiteX755" fmla="*/ 11421379 w 12192000"/>
              <a:gd name="connsiteY755" fmla="*/ 4221210 h 4454665"/>
              <a:gd name="connsiteX756" fmla="*/ 11466954 w 12192000"/>
              <a:gd name="connsiteY756" fmla="*/ 4196542 h 4454665"/>
              <a:gd name="connsiteX757" fmla="*/ 11484484 w 12192000"/>
              <a:gd name="connsiteY757" fmla="*/ 4210638 h 4454665"/>
              <a:gd name="connsiteX758" fmla="*/ 11473966 w 12192000"/>
              <a:gd name="connsiteY758" fmla="*/ 4259976 h 4454665"/>
              <a:gd name="connsiteX759" fmla="*/ 11473966 w 12192000"/>
              <a:gd name="connsiteY759" fmla="*/ 4263501 h 4454665"/>
              <a:gd name="connsiteX760" fmla="*/ 11491495 w 12192000"/>
              <a:gd name="connsiteY760" fmla="*/ 4274073 h 4454665"/>
              <a:gd name="connsiteX761" fmla="*/ 11495001 w 12192000"/>
              <a:gd name="connsiteY761" fmla="*/ 4274073 h 4454665"/>
              <a:gd name="connsiteX762" fmla="*/ 11530059 w 12192000"/>
              <a:gd name="connsiteY762" fmla="*/ 4235307 h 4454665"/>
              <a:gd name="connsiteX763" fmla="*/ 11551094 w 12192000"/>
              <a:gd name="connsiteY763" fmla="*/ 4245880 h 4454665"/>
              <a:gd name="connsiteX764" fmla="*/ 11547588 w 12192000"/>
              <a:gd name="connsiteY764" fmla="*/ 4270549 h 4454665"/>
              <a:gd name="connsiteX765" fmla="*/ 11551094 w 12192000"/>
              <a:gd name="connsiteY765" fmla="*/ 4298743 h 4454665"/>
              <a:gd name="connsiteX766" fmla="*/ 11572129 w 12192000"/>
              <a:gd name="connsiteY766" fmla="*/ 4305791 h 4454665"/>
              <a:gd name="connsiteX767" fmla="*/ 11575635 w 12192000"/>
              <a:gd name="connsiteY767" fmla="*/ 4305791 h 4454665"/>
              <a:gd name="connsiteX768" fmla="*/ 11600176 w 12192000"/>
              <a:gd name="connsiteY768" fmla="*/ 4259976 h 4454665"/>
              <a:gd name="connsiteX769" fmla="*/ 11624716 w 12192000"/>
              <a:gd name="connsiteY769" fmla="*/ 4259976 h 4454665"/>
              <a:gd name="connsiteX770" fmla="*/ 11638739 w 12192000"/>
              <a:gd name="connsiteY770" fmla="*/ 4312839 h 4454665"/>
              <a:gd name="connsiteX771" fmla="*/ 11659774 w 12192000"/>
              <a:gd name="connsiteY771" fmla="*/ 4312839 h 4454665"/>
              <a:gd name="connsiteX772" fmla="*/ 11663280 w 12192000"/>
              <a:gd name="connsiteY772" fmla="*/ 4312839 h 4454665"/>
              <a:gd name="connsiteX773" fmla="*/ 11677303 w 12192000"/>
              <a:gd name="connsiteY773" fmla="*/ 4259976 h 4454665"/>
              <a:gd name="connsiteX774" fmla="*/ 11698339 w 12192000"/>
              <a:gd name="connsiteY774" fmla="*/ 4259976 h 4454665"/>
              <a:gd name="connsiteX775" fmla="*/ 11722879 w 12192000"/>
              <a:gd name="connsiteY775" fmla="*/ 4305791 h 4454665"/>
              <a:gd name="connsiteX776" fmla="*/ 11726385 w 12192000"/>
              <a:gd name="connsiteY776" fmla="*/ 4305791 h 4454665"/>
              <a:gd name="connsiteX777" fmla="*/ 11747420 w 12192000"/>
              <a:gd name="connsiteY777" fmla="*/ 4298743 h 4454665"/>
              <a:gd name="connsiteX778" fmla="*/ 11750925 w 12192000"/>
              <a:gd name="connsiteY778" fmla="*/ 4270549 h 4454665"/>
              <a:gd name="connsiteX779" fmla="*/ 11747420 w 12192000"/>
              <a:gd name="connsiteY779" fmla="*/ 4245880 h 4454665"/>
              <a:gd name="connsiteX780" fmla="*/ 11768454 w 12192000"/>
              <a:gd name="connsiteY780" fmla="*/ 4235307 h 4454665"/>
              <a:gd name="connsiteX781" fmla="*/ 11807019 w 12192000"/>
              <a:gd name="connsiteY781" fmla="*/ 4274073 h 4454665"/>
              <a:gd name="connsiteX782" fmla="*/ 11824547 w 12192000"/>
              <a:gd name="connsiteY782" fmla="*/ 4263501 h 4454665"/>
              <a:gd name="connsiteX783" fmla="*/ 11828054 w 12192000"/>
              <a:gd name="connsiteY783" fmla="*/ 4263501 h 4454665"/>
              <a:gd name="connsiteX784" fmla="*/ 11828054 w 12192000"/>
              <a:gd name="connsiteY784" fmla="*/ 4259976 h 4454665"/>
              <a:gd name="connsiteX785" fmla="*/ 11814030 w 12192000"/>
              <a:gd name="connsiteY785" fmla="*/ 4210638 h 4454665"/>
              <a:gd name="connsiteX786" fmla="*/ 11831559 w 12192000"/>
              <a:gd name="connsiteY786" fmla="*/ 4196542 h 4454665"/>
              <a:gd name="connsiteX787" fmla="*/ 11877135 w 12192000"/>
              <a:gd name="connsiteY787" fmla="*/ 4221210 h 4454665"/>
              <a:gd name="connsiteX788" fmla="*/ 11894664 w 12192000"/>
              <a:gd name="connsiteY788" fmla="*/ 4207114 h 4454665"/>
              <a:gd name="connsiteX789" fmla="*/ 11894664 w 12192000"/>
              <a:gd name="connsiteY789" fmla="*/ 4203590 h 4454665"/>
              <a:gd name="connsiteX790" fmla="*/ 11866617 w 12192000"/>
              <a:gd name="connsiteY790" fmla="*/ 4157775 h 4454665"/>
              <a:gd name="connsiteX791" fmla="*/ 11880641 w 12192000"/>
              <a:gd name="connsiteY791" fmla="*/ 4140154 h 4454665"/>
              <a:gd name="connsiteX792" fmla="*/ 11933228 w 12192000"/>
              <a:gd name="connsiteY792" fmla="*/ 4154251 h 4454665"/>
              <a:gd name="connsiteX793" fmla="*/ 11943746 w 12192000"/>
              <a:gd name="connsiteY793" fmla="*/ 4136630 h 4454665"/>
              <a:gd name="connsiteX794" fmla="*/ 11943746 w 12192000"/>
              <a:gd name="connsiteY794" fmla="*/ 4133106 h 4454665"/>
              <a:gd name="connsiteX795" fmla="*/ 11908688 w 12192000"/>
              <a:gd name="connsiteY795" fmla="*/ 4094340 h 4454665"/>
              <a:gd name="connsiteX796" fmla="*/ 11915699 w 12192000"/>
              <a:gd name="connsiteY796" fmla="*/ 4076719 h 4454665"/>
              <a:gd name="connsiteX797" fmla="*/ 11968286 w 12192000"/>
              <a:gd name="connsiteY797" fmla="*/ 4076719 h 4454665"/>
              <a:gd name="connsiteX798" fmla="*/ 11968286 w 12192000"/>
              <a:gd name="connsiteY798" fmla="*/ 4073195 h 4454665"/>
              <a:gd name="connsiteX799" fmla="*/ 11975298 w 12192000"/>
              <a:gd name="connsiteY799" fmla="*/ 4052050 h 4454665"/>
              <a:gd name="connsiteX800" fmla="*/ 11929722 w 12192000"/>
              <a:gd name="connsiteY800" fmla="*/ 4023857 h 4454665"/>
              <a:gd name="connsiteX801" fmla="*/ 11933228 w 12192000"/>
              <a:gd name="connsiteY801" fmla="*/ 4002712 h 4454665"/>
              <a:gd name="connsiteX802" fmla="*/ 11982310 w 12192000"/>
              <a:gd name="connsiteY802" fmla="*/ 3988615 h 4454665"/>
              <a:gd name="connsiteX803" fmla="*/ 11985815 w 12192000"/>
              <a:gd name="connsiteY803" fmla="*/ 3978042 h 4454665"/>
              <a:gd name="connsiteX804" fmla="*/ 11982310 w 12192000"/>
              <a:gd name="connsiteY804" fmla="*/ 3967470 h 4454665"/>
              <a:gd name="connsiteX805" fmla="*/ 11982310 w 12192000"/>
              <a:gd name="connsiteY805" fmla="*/ 3963946 h 4454665"/>
              <a:gd name="connsiteX806" fmla="*/ 11933228 w 12192000"/>
              <a:gd name="connsiteY806" fmla="*/ 3949848 h 4454665"/>
              <a:gd name="connsiteX807" fmla="*/ 11929722 w 12192000"/>
              <a:gd name="connsiteY807" fmla="*/ 3928704 h 4454665"/>
              <a:gd name="connsiteX808" fmla="*/ 11975298 w 12192000"/>
              <a:gd name="connsiteY808" fmla="*/ 3904035 h 4454665"/>
              <a:gd name="connsiteX809" fmla="*/ 11975298 w 12192000"/>
              <a:gd name="connsiteY809" fmla="*/ 3900510 h 4454665"/>
              <a:gd name="connsiteX810" fmla="*/ 11968286 w 12192000"/>
              <a:gd name="connsiteY810" fmla="*/ 3879365 h 4454665"/>
              <a:gd name="connsiteX811" fmla="*/ 11915699 w 12192000"/>
              <a:gd name="connsiteY811" fmla="*/ 3879365 h 4454665"/>
              <a:gd name="connsiteX812" fmla="*/ 11908688 w 12192000"/>
              <a:gd name="connsiteY812" fmla="*/ 3858221 h 4454665"/>
              <a:gd name="connsiteX813" fmla="*/ 11943746 w 12192000"/>
              <a:gd name="connsiteY813" fmla="*/ 3819454 h 4454665"/>
              <a:gd name="connsiteX814" fmla="*/ 11933228 w 12192000"/>
              <a:gd name="connsiteY814" fmla="*/ 3801833 h 4454665"/>
              <a:gd name="connsiteX815" fmla="*/ 11933228 w 12192000"/>
              <a:gd name="connsiteY815" fmla="*/ 3798309 h 4454665"/>
              <a:gd name="connsiteX816" fmla="*/ 11880641 w 12192000"/>
              <a:gd name="connsiteY816" fmla="*/ 3812406 h 4454665"/>
              <a:gd name="connsiteX817" fmla="*/ 11866617 w 12192000"/>
              <a:gd name="connsiteY817" fmla="*/ 3794785 h 4454665"/>
              <a:gd name="connsiteX818" fmla="*/ 11894664 w 12192000"/>
              <a:gd name="connsiteY818" fmla="*/ 3748970 h 4454665"/>
              <a:gd name="connsiteX819" fmla="*/ 11877135 w 12192000"/>
              <a:gd name="connsiteY819" fmla="*/ 3731350 h 4454665"/>
              <a:gd name="connsiteX820" fmla="*/ 11831559 w 12192000"/>
              <a:gd name="connsiteY820" fmla="*/ 3759544 h 4454665"/>
              <a:gd name="connsiteX821" fmla="*/ 11814030 w 12192000"/>
              <a:gd name="connsiteY821" fmla="*/ 3745446 h 4454665"/>
              <a:gd name="connsiteX822" fmla="*/ 11828054 w 12192000"/>
              <a:gd name="connsiteY822" fmla="*/ 3692584 h 4454665"/>
              <a:gd name="connsiteX823" fmla="*/ 11807019 w 12192000"/>
              <a:gd name="connsiteY823" fmla="*/ 3682011 h 4454665"/>
              <a:gd name="connsiteX824" fmla="*/ 11768454 w 12192000"/>
              <a:gd name="connsiteY824" fmla="*/ 3717253 h 4454665"/>
              <a:gd name="connsiteX825" fmla="*/ 11747420 w 12192000"/>
              <a:gd name="connsiteY825" fmla="*/ 3710205 h 4454665"/>
              <a:gd name="connsiteX826" fmla="*/ 11750925 w 12192000"/>
              <a:gd name="connsiteY826" fmla="*/ 3682011 h 4454665"/>
              <a:gd name="connsiteX827" fmla="*/ 11747420 w 12192000"/>
              <a:gd name="connsiteY827" fmla="*/ 3657342 h 4454665"/>
              <a:gd name="connsiteX828" fmla="*/ 11747420 w 12192000"/>
              <a:gd name="connsiteY828" fmla="*/ 3653818 h 4454665"/>
              <a:gd name="connsiteX829" fmla="*/ 11726385 w 12192000"/>
              <a:gd name="connsiteY829" fmla="*/ 3650294 h 4454665"/>
              <a:gd name="connsiteX830" fmla="*/ 11722879 w 12192000"/>
              <a:gd name="connsiteY830" fmla="*/ 3650294 h 4454665"/>
              <a:gd name="connsiteX831" fmla="*/ 11698339 w 12192000"/>
              <a:gd name="connsiteY831" fmla="*/ 3696108 h 4454665"/>
              <a:gd name="connsiteX832" fmla="*/ 11673798 w 12192000"/>
              <a:gd name="connsiteY832" fmla="*/ 3692584 h 4454665"/>
              <a:gd name="connsiteX833" fmla="*/ 11659774 w 12192000"/>
              <a:gd name="connsiteY833" fmla="*/ 3639721 h 4454665"/>
              <a:gd name="connsiteX834" fmla="*/ 11638739 w 12192000"/>
              <a:gd name="connsiteY834" fmla="*/ 3639721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1"/>
                </a:moveTo>
                <a:lnTo>
                  <a:pt x="11952788" y="4274241"/>
                </a:lnTo>
                <a:cubicBezTo>
                  <a:pt x="11955414" y="4274241"/>
                  <a:pt x="11957212" y="4274433"/>
                  <a:pt x="11958183" y="4274816"/>
                </a:cubicBezTo>
                <a:cubicBezTo>
                  <a:pt x="11959154" y="4275199"/>
                  <a:pt x="11959913" y="4275780"/>
                  <a:pt x="11960461" y="4276559"/>
                </a:cubicBezTo>
                <a:cubicBezTo>
                  <a:pt x="11961008" y="4277339"/>
                  <a:pt x="11961281" y="4278222"/>
                  <a:pt x="11961281" y="4279206"/>
                </a:cubicBezTo>
                <a:cubicBezTo>
                  <a:pt x="11961281" y="4280738"/>
                  <a:pt x="11960713" y="4281968"/>
                  <a:pt x="11959578" y="4282898"/>
                </a:cubicBezTo>
                <a:cubicBezTo>
                  <a:pt x="11958443" y="4283829"/>
                  <a:pt x="11956316" y="4284293"/>
                  <a:pt x="11953198" y="4284293"/>
                </a:cubicBezTo>
                <a:lnTo>
                  <a:pt x="11946675" y="4284293"/>
                </a:lnTo>
                <a:close/>
                <a:moveTo>
                  <a:pt x="11941300" y="4269729"/>
                </a:moveTo>
                <a:lnTo>
                  <a:pt x="11941300" y="4303043"/>
                </a:lnTo>
                <a:lnTo>
                  <a:pt x="11946675" y="4303043"/>
                </a:lnTo>
                <a:lnTo>
                  <a:pt x="11946675" y="4288889"/>
                </a:lnTo>
                <a:lnTo>
                  <a:pt x="11949834" y="4288889"/>
                </a:lnTo>
                <a:cubicBezTo>
                  <a:pt x="11951722" y="4288889"/>
                  <a:pt x="11953158" y="4289271"/>
                  <a:pt x="11954142" y="4290037"/>
                </a:cubicBezTo>
                <a:cubicBezTo>
                  <a:pt x="11955564" y="4291076"/>
                  <a:pt x="11957438" y="4293661"/>
                  <a:pt x="11959762" y="4297791"/>
                </a:cubicBezTo>
                <a:lnTo>
                  <a:pt x="11962717" y="4303043"/>
                </a:lnTo>
                <a:lnTo>
                  <a:pt x="11969281" y="4303043"/>
                </a:lnTo>
                <a:lnTo>
                  <a:pt x="11965220" y="4296519"/>
                </a:lnTo>
                <a:cubicBezTo>
                  <a:pt x="11963277" y="4293428"/>
                  <a:pt x="11961636" y="4291227"/>
                  <a:pt x="11960296" y="4289914"/>
                </a:cubicBezTo>
                <a:cubicBezTo>
                  <a:pt x="11959585" y="4289231"/>
                  <a:pt x="11958641" y="4288642"/>
                  <a:pt x="11957466" y="4288150"/>
                </a:cubicBezTo>
                <a:cubicBezTo>
                  <a:pt x="11960337" y="4287931"/>
                  <a:pt x="11962642" y="4286919"/>
                  <a:pt x="11964378" y="4285114"/>
                </a:cubicBezTo>
                <a:cubicBezTo>
                  <a:pt x="11966115" y="4283309"/>
                  <a:pt x="11966983" y="4281189"/>
                  <a:pt x="11966983" y="4278755"/>
                </a:cubicBezTo>
                <a:cubicBezTo>
                  <a:pt x="11966983" y="4277032"/>
                  <a:pt x="11966464" y="4275404"/>
                  <a:pt x="11965424" y="4273872"/>
                </a:cubicBezTo>
                <a:cubicBezTo>
                  <a:pt x="11964385" y="4272340"/>
                  <a:pt x="11962990" y="4271267"/>
                  <a:pt x="11961239" y="4270652"/>
                </a:cubicBezTo>
                <a:cubicBezTo>
                  <a:pt x="11959489" y="4270036"/>
                  <a:pt x="11956658" y="4269729"/>
                  <a:pt x="11952747" y="4269729"/>
                </a:cubicBezTo>
                <a:close/>
                <a:moveTo>
                  <a:pt x="10902089" y="4267158"/>
                </a:moveTo>
                <a:cubicBezTo>
                  <a:pt x="10902089" y="4267158"/>
                  <a:pt x="10902089" y="4267158"/>
                  <a:pt x="10905603" y="4267158"/>
                </a:cubicBezTo>
                <a:lnTo>
                  <a:pt x="10905603" y="4270699"/>
                </a:lnTo>
                <a:cubicBezTo>
                  <a:pt x="10905603" y="4281326"/>
                  <a:pt x="10905603" y="4306121"/>
                  <a:pt x="10877492" y="4306121"/>
                </a:cubicBezTo>
                <a:cubicBezTo>
                  <a:pt x="10866950" y="4306121"/>
                  <a:pt x="10859922" y="4302579"/>
                  <a:pt x="10859922" y="4288411"/>
                </a:cubicBezTo>
                <a:cubicBezTo>
                  <a:pt x="10859922" y="4267158"/>
                  <a:pt x="10884520" y="4267158"/>
                  <a:pt x="10902089" y="4267158"/>
                </a:cubicBezTo>
                <a:close/>
                <a:moveTo>
                  <a:pt x="11954881" y="4260087"/>
                </a:moveTo>
                <a:cubicBezTo>
                  <a:pt x="11959202" y="4260087"/>
                  <a:pt x="11963428" y="4261202"/>
                  <a:pt x="11967558" y="4263431"/>
                </a:cubicBezTo>
                <a:cubicBezTo>
                  <a:pt x="11971688" y="4265660"/>
                  <a:pt x="11974909" y="4268847"/>
                  <a:pt x="11977220" y="4272990"/>
                </a:cubicBezTo>
                <a:cubicBezTo>
                  <a:pt x="11979531" y="4277134"/>
                  <a:pt x="11980687" y="4281449"/>
                  <a:pt x="11980687" y="4285934"/>
                </a:cubicBezTo>
                <a:cubicBezTo>
                  <a:pt x="11980687" y="4290393"/>
                  <a:pt x="11979552" y="4294667"/>
                  <a:pt x="11977282" y="4298755"/>
                </a:cubicBezTo>
                <a:cubicBezTo>
                  <a:pt x="11975012" y="4302845"/>
                  <a:pt x="11971825" y="4306031"/>
                  <a:pt x="11967722" y="4308315"/>
                </a:cubicBezTo>
                <a:cubicBezTo>
                  <a:pt x="11963619" y="4310599"/>
                  <a:pt x="11959339" y="4311741"/>
                  <a:pt x="11954881" y="4311741"/>
                </a:cubicBezTo>
                <a:cubicBezTo>
                  <a:pt x="11950422" y="4311741"/>
                  <a:pt x="11946142" y="4310599"/>
                  <a:pt x="11942039" y="4308315"/>
                </a:cubicBezTo>
                <a:cubicBezTo>
                  <a:pt x="11937936" y="4306031"/>
                  <a:pt x="11934742" y="4302845"/>
                  <a:pt x="11932459" y="4298755"/>
                </a:cubicBezTo>
                <a:cubicBezTo>
                  <a:pt x="11930175" y="4294667"/>
                  <a:pt x="11929033" y="4290393"/>
                  <a:pt x="11929033" y="4285934"/>
                </a:cubicBezTo>
                <a:cubicBezTo>
                  <a:pt x="11929033" y="4281449"/>
                  <a:pt x="11930195" y="4277134"/>
                  <a:pt x="11932521" y="4272990"/>
                </a:cubicBezTo>
                <a:cubicBezTo>
                  <a:pt x="11934846" y="4268847"/>
                  <a:pt x="11938066" y="4265660"/>
                  <a:pt x="11942183" y="4263431"/>
                </a:cubicBezTo>
                <a:cubicBezTo>
                  <a:pt x="11946299" y="4261202"/>
                  <a:pt x="11950532" y="4260087"/>
                  <a:pt x="11954881" y="4260087"/>
                </a:cubicBezTo>
                <a:close/>
                <a:moveTo>
                  <a:pt x="11954881" y="4254959"/>
                </a:moveTo>
                <a:cubicBezTo>
                  <a:pt x="11949684" y="4254959"/>
                  <a:pt x="11944610" y="4256292"/>
                  <a:pt x="11939660" y="4258959"/>
                </a:cubicBezTo>
                <a:cubicBezTo>
                  <a:pt x="11934709" y="4261625"/>
                  <a:pt x="11930845" y="4265441"/>
                  <a:pt x="11928069" y="4270406"/>
                </a:cubicBezTo>
                <a:cubicBezTo>
                  <a:pt x="11925293" y="4275369"/>
                  <a:pt x="11923904" y="4280546"/>
                  <a:pt x="11923904" y="4285934"/>
                </a:cubicBezTo>
                <a:cubicBezTo>
                  <a:pt x="11923904" y="4291268"/>
                  <a:pt x="11925272" y="4296397"/>
                  <a:pt x="11928007" y="4301320"/>
                </a:cubicBezTo>
                <a:cubicBezTo>
                  <a:pt x="11930743" y="4306243"/>
                  <a:pt x="11934565" y="4310066"/>
                  <a:pt x="11939474" y="4312787"/>
                </a:cubicBezTo>
                <a:cubicBezTo>
                  <a:pt x="11944385" y="4315508"/>
                  <a:pt x="11949519" y="4316869"/>
                  <a:pt x="11954881" y="4316869"/>
                </a:cubicBezTo>
                <a:cubicBezTo>
                  <a:pt x="11960242" y="4316869"/>
                  <a:pt x="11965376" y="4315508"/>
                  <a:pt x="11970287" y="4312787"/>
                </a:cubicBezTo>
                <a:cubicBezTo>
                  <a:pt x="11975196" y="4310066"/>
                  <a:pt x="11979011" y="4306243"/>
                  <a:pt x="11981733" y="4301320"/>
                </a:cubicBezTo>
                <a:cubicBezTo>
                  <a:pt x="11984454" y="4296397"/>
                  <a:pt x="11985815" y="4291268"/>
                  <a:pt x="11985815" y="4285934"/>
                </a:cubicBezTo>
                <a:cubicBezTo>
                  <a:pt x="11985815" y="4280546"/>
                  <a:pt x="11984434" y="4275369"/>
                  <a:pt x="11981671" y="4270406"/>
                </a:cubicBezTo>
                <a:cubicBezTo>
                  <a:pt x="11978909" y="4265441"/>
                  <a:pt x="11975052" y="4261625"/>
                  <a:pt x="11970101" y="4258959"/>
                </a:cubicBezTo>
                <a:cubicBezTo>
                  <a:pt x="11965151" y="4256292"/>
                  <a:pt x="11960077" y="4254959"/>
                  <a:pt x="11954881" y="4254959"/>
                </a:cubicBezTo>
                <a:close/>
                <a:moveTo>
                  <a:pt x="11091685" y="4225507"/>
                </a:moveTo>
                <a:cubicBezTo>
                  <a:pt x="11109123" y="4225507"/>
                  <a:pt x="11123259" y="4243553"/>
                  <a:pt x="11123259" y="4265814"/>
                </a:cubicBezTo>
                <a:cubicBezTo>
                  <a:pt x="11123259" y="4288075"/>
                  <a:pt x="11109123" y="4306120"/>
                  <a:pt x="11091685" y="4306120"/>
                </a:cubicBezTo>
                <a:cubicBezTo>
                  <a:pt x="11074247" y="4306120"/>
                  <a:pt x="11060111" y="4288075"/>
                  <a:pt x="11060111" y="4265814"/>
                </a:cubicBezTo>
                <a:cubicBezTo>
                  <a:pt x="11060111" y="4243553"/>
                  <a:pt x="11074247" y="4225507"/>
                  <a:pt x="11091685" y="4225507"/>
                </a:cubicBezTo>
                <a:close/>
                <a:moveTo>
                  <a:pt x="10781998" y="4225507"/>
                </a:moveTo>
                <a:cubicBezTo>
                  <a:pt x="10797580" y="4225507"/>
                  <a:pt x="10810212" y="4243553"/>
                  <a:pt x="10810212" y="4265814"/>
                </a:cubicBezTo>
                <a:cubicBezTo>
                  <a:pt x="10810212" y="4288075"/>
                  <a:pt x="10797580" y="4306120"/>
                  <a:pt x="10781998" y="4306120"/>
                </a:cubicBezTo>
                <a:cubicBezTo>
                  <a:pt x="10766415" y="4306120"/>
                  <a:pt x="10753783" y="4288075"/>
                  <a:pt x="10753783" y="4265814"/>
                </a:cubicBezTo>
                <a:cubicBezTo>
                  <a:pt x="10753783" y="4243553"/>
                  <a:pt x="10766415" y="4225507"/>
                  <a:pt x="10781998" y="4225507"/>
                </a:cubicBezTo>
                <a:close/>
                <a:moveTo>
                  <a:pt x="10469622" y="4225507"/>
                </a:moveTo>
                <a:cubicBezTo>
                  <a:pt x="10487060" y="4225507"/>
                  <a:pt x="10501196" y="4243553"/>
                  <a:pt x="10501196" y="4265814"/>
                </a:cubicBezTo>
                <a:cubicBezTo>
                  <a:pt x="10501196" y="4288075"/>
                  <a:pt x="10487060" y="4306120"/>
                  <a:pt x="10469622" y="4306120"/>
                </a:cubicBezTo>
                <a:cubicBezTo>
                  <a:pt x="10452185" y="4306120"/>
                  <a:pt x="10438048" y="4288075"/>
                  <a:pt x="10438048" y="4265814"/>
                </a:cubicBezTo>
                <a:cubicBezTo>
                  <a:pt x="10438048" y="4243553"/>
                  <a:pt x="10452185" y="4225507"/>
                  <a:pt x="10469622" y="4225507"/>
                </a:cubicBezTo>
                <a:close/>
                <a:moveTo>
                  <a:pt x="11014562" y="4220260"/>
                </a:moveTo>
                <a:lnTo>
                  <a:pt x="11014562" y="4316220"/>
                </a:lnTo>
                <a:lnTo>
                  <a:pt x="11026851" y="4316220"/>
                </a:lnTo>
                <a:lnTo>
                  <a:pt x="11026851" y="4220260"/>
                </a:lnTo>
                <a:close/>
                <a:moveTo>
                  <a:pt x="11158189" y="4218790"/>
                </a:moveTo>
                <a:cubicBezTo>
                  <a:pt x="11158189" y="4225756"/>
                  <a:pt x="11158189" y="4236206"/>
                  <a:pt x="11158189" y="4243173"/>
                </a:cubicBezTo>
                <a:lnTo>
                  <a:pt x="11158189" y="4312838"/>
                </a:lnTo>
                <a:cubicBezTo>
                  <a:pt x="11158189" y="4312838"/>
                  <a:pt x="11158189" y="4312838"/>
                  <a:pt x="11172009" y="4312838"/>
                </a:cubicBezTo>
                <a:cubicBezTo>
                  <a:pt x="11172009" y="4312838"/>
                  <a:pt x="11172009" y="4312838"/>
                  <a:pt x="11172009" y="4260589"/>
                </a:cubicBezTo>
                <a:cubicBezTo>
                  <a:pt x="11172009" y="4246656"/>
                  <a:pt x="11178918" y="4225756"/>
                  <a:pt x="11199648" y="4225756"/>
                </a:cubicBezTo>
                <a:cubicBezTo>
                  <a:pt x="11213466" y="4225756"/>
                  <a:pt x="11220377" y="4239689"/>
                  <a:pt x="11220377" y="4257106"/>
                </a:cubicBezTo>
                <a:cubicBezTo>
                  <a:pt x="11220377" y="4257106"/>
                  <a:pt x="11220377" y="4257106"/>
                  <a:pt x="11220377" y="4312838"/>
                </a:cubicBezTo>
                <a:cubicBezTo>
                  <a:pt x="11220377" y="4312838"/>
                  <a:pt x="11220377" y="4312838"/>
                  <a:pt x="11230741" y="4312838"/>
                </a:cubicBezTo>
                <a:cubicBezTo>
                  <a:pt x="11230741" y="4312838"/>
                  <a:pt x="11230741" y="4312838"/>
                  <a:pt x="11230741" y="4253622"/>
                </a:cubicBezTo>
                <a:cubicBezTo>
                  <a:pt x="11230741" y="4232723"/>
                  <a:pt x="11223831" y="4218790"/>
                  <a:pt x="11199648" y="4218790"/>
                </a:cubicBezTo>
                <a:cubicBezTo>
                  <a:pt x="11182373" y="4218790"/>
                  <a:pt x="11175464" y="4229239"/>
                  <a:pt x="11168554" y="4236206"/>
                </a:cubicBezTo>
                <a:cubicBezTo>
                  <a:pt x="11168554" y="4236206"/>
                  <a:pt x="11168554" y="4236206"/>
                  <a:pt x="11168554" y="4218790"/>
                </a:cubicBezTo>
                <a:cubicBezTo>
                  <a:pt x="11168554" y="4218790"/>
                  <a:pt x="11168554" y="4218790"/>
                  <a:pt x="11158189" y="4218790"/>
                </a:cubicBezTo>
                <a:close/>
                <a:moveTo>
                  <a:pt x="11088997" y="4218790"/>
                </a:moveTo>
                <a:cubicBezTo>
                  <a:pt x="11064881" y="4218790"/>
                  <a:pt x="11045332" y="4240745"/>
                  <a:pt x="11045332" y="4267830"/>
                </a:cubicBezTo>
                <a:cubicBezTo>
                  <a:pt x="11045332" y="4294914"/>
                  <a:pt x="11064881" y="4316869"/>
                  <a:pt x="11088997" y="4316869"/>
                </a:cubicBezTo>
                <a:cubicBezTo>
                  <a:pt x="11113113" y="4316869"/>
                  <a:pt x="11132662" y="4294914"/>
                  <a:pt x="11132662" y="4267830"/>
                </a:cubicBezTo>
                <a:cubicBezTo>
                  <a:pt x="11132662" y="4240745"/>
                  <a:pt x="11113113" y="4218790"/>
                  <a:pt x="11088997" y="4218790"/>
                </a:cubicBezTo>
                <a:close/>
                <a:moveTo>
                  <a:pt x="10883851" y="4218790"/>
                </a:moveTo>
                <a:cubicBezTo>
                  <a:pt x="10876813" y="4218790"/>
                  <a:pt x="10862738" y="4218790"/>
                  <a:pt x="10855700" y="4222293"/>
                </a:cubicBezTo>
                <a:cubicBezTo>
                  <a:pt x="10855700" y="4222293"/>
                  <a:pt x="10855700" y="4222293"/>
                  <a:pt x="10855700" y="4236304"/>
                </a:cubicBezTo>
                <a:cubicBezTo>
                  <a:pt x="10866257" y="4229299"/>
                  <a:pt x="10873294" y="4225796"/>
                  <a:pt x="10883851" y="4225796"/>
                </a:cubicBezTo>
                <a:cubicBezTo>
                  <a:pt x="10901445" y="4225796"/>
                  <a:pt x="10904964" y="4236304"/>
                  <a:pt x="10904964" y="4250316"/>
                </a:cubicBezTo>
                <a:cubicBezTo>
                  <a:pt x="10904964" y="4250316"/>
                  <a:pt x="10904964" y="4250316"/>
                  <a:pt x="10904964" y="4257321"/>
                </a:cubicBezTo>
                <a:cubicBezTo>
                  <a:pt x="10880332" y="4257321"/>
                  <a:pt x="10845144" y="4257321"/>
                  <a:pt x="10845144" y="4288846"/>
                </a:cubicBezTo>
                <a:cubicBezTo>
                  <a:pt x="10845144" y="4299355"/>
                  <a:pt x="10848663" y="4316869"/>
                  <a:pt x="10876813" y="4316869"/>
                </a:cubicBezTo>
                <a:cubicBezTo>
                  <a:pt x="10887370" y="4316869"/>
                  <a:pt x="10901445" y="4309863"/>
                  <a:pt x="10904964" y="4299355"/>
                </a:cubicBezTo>
                <a:cubicBezTo>
                  <a:pt x="10904964" y="4299355"/>
                  <a:pt x="10904964" y="4299355"/>
                  <a:pt x="10908483" y="4299355"/>
                </a:cubicBezTo>
                <a:lnTo>
                  <a:pt x="10908483" y="4313366"/>
                </a:lnTo>
                <a:cubicBezTo>
                  <a:pt x="10908483" y="4313366"/>
                  <a:pt x="10908483" y="4313366"/>
                  <a:pt x="10919039" y="4313366"/>
                </a:cubicBezTo>
                <a:cubicBezTo>
                  <a:pt x="10919039" y="4309863"/>
                  <a:pt x="10919039" y="4302858"/>
                  <a:pt x="10919039" y="4295852"/>
                </a:cubicBezTo>
                <a:cubicBezTo>
                  <a:pt x="10919039" y="4295852"/>
                  <a:pt x="10919039" y="4295852"/>
                  <a:pt x="10919039" y="4253819"/>
                </a:cubicBezTo>
                <a:cubicBezTo>
                  <a:pt x="10919039" y="4229299"/>
                  <a:pt x="10908483" y="4218790"/>
                  <a:pt x="10883851" y="4218790"/>
                </a:cubicBezTo>
                <a:close/>
                <a:moveTo>
                  <a:pt x="10642268" y="4218790"/>
                </a:moveTo>
                <a:cubicBezTo>
                  <a:pt x="10642268" y="4225756"/>
                  <a:pt x="10642268" y="4236206"/>
                  <a:pt x="10642268" y="4243173"/>
                </a:cubicBezTo>
                <a:lnTo>
                  <a:pt x="10642268" y="4312838"/>
                </a:lnTo>
                <a:cubicBezTo>
                  <a:pt x="10642268" y="4312838"/>
                  <a:pt x="10642268" y="4312838"/>
                  <a:pt x="10656343" y="4312838"/>
                </a:cubicBezTo>
                <a:cubicBezTo>
                  <a:pt x="10656343" y="4312838"/>
                  <a:pt x="10656343" y="4312838"/>
                  <a:pt x="10656343" y="4260589"/>
                </a:cubicBezTo>
                <a:cubicBezTo>
                  <a:pt x="10656343" y="4246656"/>
                  <a:pt x="10663381" y="4225756"/>
                  <a:pt x="10684494" y="4225756"/>
                </a:cubicBezTo>
                <a:cubicBezTo>
                  <a:pt x="10698569" y="4225756"/>
                  <a:pt x="10705607" y="4239689"/>
                  <a:pt x="10705607" y="4257106"/>
                </a:cubicBezTo>
                <a:cubicBezTo>
                  <a:pt x="10705607" y="4257106"/>
                  <a:pt x="10705607" y="4257106"/>
                  <a:pt x="10705607" y="4312838"/>
                </a:cubicBezTo>
                <a:cubicBezTo>
                  <a:pt x="10705607" y="4312838"/>
                  <a:pt x="10705607" y="4312838"/>
                  <a:pt x="10716163" y="4312838"/>
                </a:cubicBezTo>
                <a:cubicBezTo>
                  <a:pt x="10716163" y="4312838"/>
                  <a:pt x="10716163" y="4312838"/>
                  <a:pt x="10716163" y="4253622"/>
                </a:cubicBezTo>
                <a:cubicBezTo>
                  <a:pt x="10716163" y="4232723"/>
                  <a:pt x="10709125" y="4218790"/>
                  <a:pt x="10684494" y="4218790"/>
                </a:cubicBezTo>
                <a:cubicBezTo>
                  <a:pt x="10666900" y="4218790"/>
                  <a:pt x="10659862" y="4229239"/>
                  <a:pt x="10652824" y="4236206"/>
                </a:cubicBezTo>
                <a:cubicBezTo>
                  <a:pt x="10652824" y="4236206"/>
                  <a:pt x="10652824" y="4236206"/>
                  <a:pt x="10652824" y="4218790"/>
                </a:cubicBezTo>
                <a:cubicBezTo>
                  <a:pt x="10652824" y="4218790"/>
                  <a:pt x="10652824" y="4218790"/>
                  <a:pt x="10642268" y="4218790"/>
                </a:cubicBezTo>
                <a:close/>
                <a:moveTo>
                  <a:pt x="10540159" y="4218790"/>
                </a:moveTo>
                <a:cubicBezTo>
                  <a:pt x="10540159" y="4218790"/>
                  <a:pt x="10540159" y="4218790"/>
                  <a:pt x="10540159" y="4281840"/>
                </a:cubicBezTo>
                <a:cubicBezTo>
                  <a:pt x="10540159" y="4302858"/>
                  <a:pt x="10547196" y="4316869"/>
                  <a:pt x="10571828" y="4316869"/>
                </a:cubicBezTo>
                <a:cubicBezTo>
                  <a:pt x="10589422" y="4316869"/>
                  <a:pt x="10596460" y="4306360"/>
                  <a:pt x="10603498" y="4299355"/>
                </a:cubicBezTo>
                <a:cubicBezTo>
                  <a:pt x="10603498" y="4299355"/>
                  <a:pt x="10603498" y="4299355"/>
                  <a:pt x="10603498" y="4313366"/>
                </a:cubicBezTo>
                <a:cubicBezTo>
                  <a:pt x="10603498" y="4313366"/>
                  <a:pt x="10603498" y="4313366"/>
                  <a:pt x="10614054" y="4313366"/>
                </a:cubicBezTo>
                <a:cubicBezTo>
                  <a:pt x="10614054" y="4306360"/>
                  <a:pt x="10614054" y="4299355"/>
                  <a:pt x="10614054" y="4292349"/>
                </a:cubicBezTo>
                <a:lnTo>
                  <a:pt x="10614054" y="4218790"/>
                </a:lnTo>
                <a:cubicBezTo>
                  <a:pt x="10614054" y="4218790"/>
                  <a:pt x="10614054" y="4218790"/>
                  <a:pt x="10599979" y="4218790"/>
                </a:cubicBezTo>
                <a:cubicBezTo>
                  <a:pt x="10599979" y="4218790"/>
                  <a:pt x="10599979" y="4218790"/>
                  <a:pt x="10599979" y="4271332"/>
                </a:cubicBezTo>
                <a:cubicBezTo>
                  <a:pt x="10599979" y="4288846"/>
                  <a:pt x="10592941" y="4306360"/>
                  <a:pt x="10571828" y="4306360"/>
                </a:cubicBezTo>
                <a:cubicBezTo>
                  <a:pt x="10557753" y="4306360"/>
                  <a:pt x="10550715" y="4295852"/>
                  <a:pt x="10550715" y="4278338"/>
                </a:cubicBezTo>
                <a:cubicBezTo>
                  <a:pt x="10550715" y="4278338"/>
                  <a:pt x="10550715" y="4278338"/>
                  <a:pt x="10550715" y="4218790"/>
                </a:cubicBezTo>
                <a:cubicBezTo>
                  <a:pt x="10550715" y="4218790"/>
                  <a:pt x="10550715" y="4218790"/>
                  <a:pt x="10540159" y="4218790"/>
                </a:cubicBezTo>
                <a:close/>
                <a:moveTo>
                  <a:pt x="10471637" y="4218790"/>
                </a:moveTo>
                <a:cubicBezTo>
                  <a:pt x="10447151" y="4218790"/>
                  <a:pt x="10427300" y="4240745"/>
                  <a:pt x="10427300" y="4267830"/>
                </a:cubicBezTo>
                <a:cubicBezTo>
                  <a:pt x="10427300" y="4294914"/>
                  <a:pt x="10447151" y="4316869"/>
                  <a:pt x="10471637" y="4316869"/>
                </a:cubicBezTo>
                <a:cubicBezTo>
                  <a:pt x="10496124" y="4316869"/>
                  <a:pt x="10515975" y="4294914"/>
                  <a:pt x="10515975" y="4267830"/>
                </a:cubicBezTo>
                <a:cubicBezTo>
                  <a:pt x="10515975" y="4240745"/>
                  <a:pt x="10496124" y="4218790"/>
                  <a:pt x="10471637" y="4218790"/>
                </a:cubicBezTo>
                <a:close/>
                <a:moveTo>
                  <a:pt x="11655303" y="4204011"/>
                </a:moveTo>
                <a:lnTo>
                  <a:pt x="11659333" y="4214760"/>
                </a:lnTo>
                <a:lnTo>
                  <a:pt x="11663364" y="4221478"/>
                </a:lnTo>
                <a:lnTo>
                  <a:pt x="11648585" y="4221478"/>
                </a:lnTo>
                <a:lnTo>
                  <a:pt x="11652616" y="4214760"/>
                </a:lnTo>
                <a:close/>
                <a:moveTo>
                  <a:pt x="11659446" y="4193263"/>
                </a:moveTo>
                <a:cubicBezTo>
                  <a:pt x="11659446" y="4193263"/>
                  <a:pt x="11659446" y="4193263"/>
                  <a:pt x="11649032" y="4196777"/>
                </a:cubicBezTo>
                <a:cubicBezTo>
                  <a:pt x="11649032" y="4196777"/>
                  <a:pt x="11649032" y="4196777"/>
                  <a:pt x="11645562" y="4214347"/>
                </a:cubicBezTo>
                <a:cubicBezTo>
                  <a:pt x="11645562" y="4214347"/>
                  <a:pt x="11645562" y="4214347"/>
                  <a:pt x="11635149" y="4235429"/>
                </a:cubicBezTo>
                <a:cubicBezTo>
                  <a:pt x="11638620" y="4235429"/>
                  <a:pt x="11642091" y="4235429"/>
                  <a:pt x="11645562" y="4238943"/>
                </a:cubicBezTo>
                <a:cubicBezTo>
                  <a:pt x="11645562" y="4238943"/>
                  <a:pt x="11645562" y="4238943"/>
                  <a:pt x="11645562" y="4228402"/>
                </a:cubicBezTo>
                <a:cubicBezTo>
                  <a:pt x="11645562" y="4228402"/>
                  <a:pt x="11645562" y="4228402"/>
                  <a:pt x="11666387" y="4228402"/>
                </a:cubicBezTo>
                <a:cubicBezTo>
                  <a:pt x="11666387" y="4228402"/>
                  <a:pt x="11666387" y="4228402"/>
                  <a:pt x="11666387" y="4235429"/>
                </a:cubicBezTo>
                <a:cubicBezTo>
                  <a:pt x="11669858" y="4235429"/>
                  <a:pt x="11673329" y="4235429"/>
                  <a:pt x="11676800" y="4235429"/>
                </a:cubicBezTo>
                <a:cubicBezTo>
                  <a:pt x="11676800" y="4235429"/>
                  <a:pt x="11676800" y="4235429"/>
                  <a:pt x="11666387" y="4214347"/>
                </a:cubicBezTo>
                <a:lnTo>
                  <a:pt x="11659446" y="4196777"/>
                </a:lnTo>
                <a:cubicBezTo>
                  <a:pt x="11659446" y="4196777"/>
                  <a:pt x="11659446" y="4196777"/>
                  <a:pt x="11659446" y="4193263"/>
                </a:cubicBezTo>
                <a:close/>
                <a:moveTo>
                  <a:pt x="10964451" y="4193262"/>
                </a:moveTo>
                <a:cubicBezTo>
                  <a:pt x="10964451" y="4193262"/>
                  <a:pt x="10964451" y="4193262"/>
                  <a:pt x="10953971" y="4196794"/>
                </a:cubicBezTo>
                <a:cubicBezTo>
                  <a:pt x="10953971" y="4196794"/>
                  <a:pt x="10953971" y="4196794"/>
                  <a:pt x="10953971" y="4217983"/>
                </a:cubicBezTo>
                <a:cubicBezTo>
                  <a:pt x="10953971" y="4217983"/>
                  <a:pt x="10953971" y="4217983"/>
                  <a:pt x="10936505" y="4217983"/>
                </a:cubicBezTo>
                <a:cubicBezTo>
                  <a:pt x="10936505" y="4217983"/>
                  <a:pt x="10936505" y="4217983"/>
                  <a:pt x="10936505" y="4228578"/>
                </a:cubicBezTo>
                <a:cubicBezTo>
                  <a:pt x="10936505" y="4228578"/>
                  <a:pt x="10936505" y="4228578"/>
                  <a:pt x="10953971" y="4228578"/>
                </a:cubicBezTo>
                <a:cubicBezTo>
                  <a:pt x="10953971" y="4228578"/>
                  <a:pt x="10953971" y="4228578"/>
                  <a:pt x="10953971" y="4285084"/>
                </a:cubicBezTo>
                <a:cubicBezTo>
                  <a:pt x="10953971" y="4302742"/>
                  <a:pt x="10953971" y="4316868"/>
                  <a:pt x="10974931" y="4316868"/>
                </a:cubicBezTo>
                <a:cubicBezTo>
                  <a:pt x="10981917" y="4316868"/>
                  <a:pt x="10985410" y="4316868"/>
                  <a:pt x="10988904" y="4313337"/>
                </a:cubicBezTo>
                <a:cubicBezTo>
                  <a:pt x="10988904" y="4313337"/>
                  <a:pt x="10988904" y="4313337"/>
                  <a:pt x="10988904" y="4302742"/>
                </a:cubicBezTo>
                <a:cubicBezTo>
                  <a:pt x="10985410" y="4306273"/>
                  <a:pt x="10981917" y="4306273"/>
                  <a:pt x="10978424" y="4306273"/>
                </a:cubicBezTo>
                <a:cubicBezTo>
                  <a:pt x="10967944" y="4306273"/>
                  <a:pt x="10964451" y="4299211"/>
                  <a:pt x="10964451" y="4292147"/>
                </a:cubicBezTo>
                <a:cubicBezTo>
                  <a:pt x="10964451" y="4292147"/>
                  <a:pt x="10964451" y="4292147"/>
                  <a:pt x="10964451" y="4228578"/>
                </a:cubicBezTo>
                <a:cubicBezTo>
                  <a:pt x="10964451" y="4228578"/>
                  <a:pt x="10964451" y="4228578"/>
                  <a:pt x="10985410" y="4228578"/>
                </a:cubicBezTo>
                <a:lnTo>
                  <a:pt x="10985410" y="4217983"/>
                </a:lnTo>
                <a:cubicBezTo>
                  <a:pt x="10985410" y="4217983"/>
                  <a:pt x="10985410" y="4217983"/>
                  <a:pt x="10964451" y="4217983"/>
                </a:cubicBezTo>
                <a:cubicBezTo>
                  <a:pt x="10964451" y="4217983"/>
                  <a:pt x="10964451" y="4217983"/>
                  <a:pt x="10964451" y="4193262"/>
                </a:cubicBezTo>
                <a:close/>
                <a:moveTo>
                  <a:pt x="11599881" y="4190576"/>
                </a:moveTo>
                <a:cubicBezTo>
                  <a:pt x="11589469" y="4232742"/>
                  <a:pt x="11589469" y="4232742"/>
                  <a:pt x="11589469" y="4232742"/>
                </a:cubicBezTo>
                <a:cubicBezTo>
                  <a:pt x="11592940" y="4232742"/>
                  <a:pt x="11596410" y="4232742"/>
                  <a:pt x="11599881" y="4232742"/>
                </a:cubicBezTo>
                <a:cubicBezTo>
                  <a:pt x="11603352" y="4208146"/>
                  <a:pt x="11603352" y="4208146"/>
                  <a:pt x="11603352" y="4208146"/>
                </a:cubicBezTo>
                <a:cubicBezTo>
                  <a:pt x="11617236" y="4236256"/>
                  <a:pt x="11617236" y="4236256"/>
                  <a:pt x="11617236" y="4236256"/>
                </a:cubicBezTo>
                <a:cubicBezTo>
                  <a:pt x="11620707" y="4236256"/>
                  <a:pt x="11624178" y="4236256"/>
                  <a:pt x="11624178" y="4236256"/>
                </a:cubicBezTo>
                <a:cubicBezTo>
                  <a:pt x="11631119" y="4194090"/>
                  <a:pt x="11631119" y="4194090"/>
                  <a:pt x="11631119" y="4194090"/>
                </a:cubicBezTo>
                <a:cubicBezTo>
                  <a:pt x="11627648" y="4194090"/>
                  <a:pt x="11624178" y="4194090"/>
                  <a:pt x="11624178" y="4194090"/>
                </a:cubicBezTo>
                <a:cubicBezTo>
                  <a:pt x="11620707" y="4222201"/>
                  <a:pt x="11620707" y="4222201"/>
                  <a:pt x="11620707" y="4222201"/>
                </a:cubicBezTo>
                <a:cubicBezTo>
                  <a:pt x="11606824" y="4190576"/>
                  <a:pt x="11606824" y="4190576"/>
                  <a:pt x="11606824" y="4190576"/>
                </a:cubicBezTo>
                <a:cubicBezTo>
                  <a:pt x="11603352" y="4190576"/>
                  <a:pt x="11603352" y="4190576"/>
                  <a:pt x="11599881" y="4190576"/>
                </a:cubicBezTo>
                <a:close/>
                <a:moveTo>
                  <a:pt x="11709044" y="4186546"/>
                </a:moveTo>
                <a:cubicBezTo>
                  <a:pt x="11695071" y="4190097"/>
                  <a:pt x="11684592" y="4193647"/>
                  <a:pt x="11674112" y="4193647"/>
                </a:cubicBezTo>
                <a:cubicBezTo>
                  <a:pt x="11674112" y="4200749"/>
                  <a:pt x="11674112" y="4200749"/>
                  <a:pt x="11674112" y="4200749"/>
                </a:cubicBezTo>
                <a:cubicBezTo>
                  <a:pt x="11681098" y="4200749"/>
                  <a:pt x="11684592" y="4200749"/>
                  <a:pt x="11688084" y="4200749"/>
                </a:cubicBezTo>
                <a:cubicBezTo>
                  <a:pt x="11695071" y="4236257"/>
                  <a:pt x="11695071" y="4236257"/>
                  <a:pt x="11695071" y="4236257"/>
                </a:cubicBezTo>
                <a:cubicBezTo>
                  <a:pt x="11702057" y="4232706"/>
                  <a:pt x="11702057" y="4232706"/>
                  <a:pt x="11702057" y="4232706"/>
                </a:cubicBezTo>
                <a:cubicBezTo>
                  <a:pt x="11695071" y="4197198"/>
                  <a:pt x="11695071" y="4197198"/>
                  <a:pt x="11695071" y="4197198"/>
                </a:cubicBezTo>
                <a:cubicBezTo>
                  <a:pt x="11702057" y="4197198"/>
                  <a:pt x="11705551" y="4197198"/>
                  <a:pt x="11709044" y="4193647"/>
                </a:cubicBezTo>
                <a:close/>
                <a:moveTo>
                  <a:pt x="11564748" y="4186546"/>
                </a:moveTo>
                <a:cubicBezTo>
                  <a:pt x="11564748" y="4186546"/>
                  <a:pt x="11564748" y="4186546"/>
                  <a:pt x="11575228" y="4189905"/>
                </a:cubicBezTo>
                <a:cubicBezTo>
                  <a:pt x="11578720" y="4189905"/>
                  <a:pt x="11578720" y="4193264"/>
                  <a:pt x="11578720" y="4193264"/>
                </a:cubicBezTo>
                <a:cubicBezTo>
                  <a:pt x="11578720" y="4193264"/>
                  <a:pt x="11578720" y="4196622"/>
                  <a:pt x="11578720" y="4196622"/>
                </a:cubicBezTo>
                <a:cubicBezTo>
                  <a:pt x="11578720" y="4196622"/>
                  <a:pt x="11575228" y="4199981"/>
                  <a:pt x="11571734" y="4199981"/>
                </a:cubicBezTo>
                <a:cubicBezTo>
                  <a:pt x="11571734" y="4199981"/>
                  <a:pt x="11571734" y="4199981"/>
                  <a:pt x="11561254" y="4196622"/>
                </a:cubicBezTo>
                <a:cubicBezTo>
                  <a:pt x="11561254" y="4196622"/>
                  <a:pt x="11561254" y="4196622"/>
                  <a:pt x="11564748" y="4193264"/>
                </a:cubicBezTo>
                <a:cubicBezTo>
                  <a:pt x="11564748" y="4193264"/>
                  <a:pt x="11564748" y="4193264"/>
                  <a:pt x="11564748" y="4186546"/>
                </a:cubicBezTo>
                <a:close/>
                <a:moveTo>
                  <a:pt x="11014562" y="4184660"/>
                </a:moveTo>
                <a:lnTo>
                  <a:pt x="11014562" y="4198354"/>
                </a:lnTo>
                <a:lnTo>
                  <a:pt x="11026851" y="4198354"/>
                </a:lnTo>
                <a:lnTo>
                  <a:pt x="11026851" y="4184660"/>
                </a:lnTo>
                <a:close/>
                <a:moveTo>
                  <a:pt x="11715762" y="4182514"/>
                </a:moveTo>
                <a:cubicBezTo>
                  <a:pt x="11729582" y="4225508"/>
                  <a:pt x="11729582" y="4225508"/>
                  <a:pt x="11729582" y="4225508"/>
                </a:cubicBezTo>
                <a:cubicBezTo>
                  <a:pt x="11733036" y="4221925"/>
                  <a:pt x="11736491" y="4221925"/>
                  <a:pt x="11739946" y="4221925"/>
                </a:cubicBezTo>
                <a:cubicBezTo>
                  <a:pt x="11726127" y="4182514"/>
                  <a:pt x="11726127" y="4182514"/>
                  <a:pt x="11726127" y="4182514"/>
                </a:cubicBezTo>
                <a:cubicBezTo>
                  <a:pt x="11722671" y="4182514"/>
                  <a:pt x="11719217" y="4182514"/>
                  <a:pt x="11715762" y="4182514"/>
                </a:cubicBezTo>
                <a:close/>
                <a:moveTo>
                  <a:pt x="10346688" y="4182514"/>
                </a:moveTo>
                <a:lnTo>
                  <a:pt x="10346688" y="4312838"/>
                </a:lnTo>
                <a:lnTo>
                  <a:pt x="10361467" y="4312838"/>
                </a:lnTo>
                <a:lnTo>
                  <a:pt x="10361467" y="4253722"/>
                </a:lnTo>
                <a:lnTo>
                  <a:pt x="10407148" y="4253722"/>
                </a:lnTo>
                <a:lnTo>
                  <a:pt x="10407148" y="4242974"/>
                </a:lnTo>
                <a:lnTo>
                  <a:pt x="10361467" y="4242974"/>
                </a:lnTo>
                <a:lnTo>
                  <a:pt x="10361467" y="4193262"/>
                </a:lnTo>
                <a:lnTo>
                  <a:pt x="10409835" y="4193262"/>
                </a:lnTo>
                <a:lnTo>
                  <a:pt x="10409835" y="4182514"/>
                </a:lnTo>
                <a:close/>
                <a:moveTo>
                  <a:pt x="11561143" y="4175797"/>
                </a:moveTo>
                <a:cubicBezTo>
                  <a:pt x="11561143" y="4175797"/>
                  <a:pt x="11561143" y="4175797"/>
                  <a:pt x="11554200" y="4193264"/>
                </a:cubicBezTo>
                <a:cubicBezTo>
                  <a:pt x="11554200" y="4193264"/>
                  <a:pt x="11554200" y="4193264"/>
                  <a:pt x="11554200" y="4196756"/>
                </a:cubicBezTo>
                <a:cubicBezTo>
                  <a:pt x="11554200" y="4196756"/>
                  <a:pt x="11554200" y="4196756"/>
                  <a:pt x="11543788" y="4214223"/>
                </a:cubicBezTo>
                <a:cubicBezTo>
                  <a:pt x="11547259" y="4217716"/>
                  <a:pt x="11550730" y="4217716"/>
                  <a:pt x="11554200" y="4217716"/>
                </a:cubicBezTo>
                <a:cubicBezTo>
                  <a:pt x="11554200" y="4217716"/>
                  <a:pt x="11554200" y="4217716"/>
                  <a:pt x="11557671" y="4203743"/>
                </a:cubicBezTo>
                <a:cubicBezTo>
                  <a:pt x="11557671" y="4203743"/>
                  <a:pt x="11557671" y="4203743"/>
                  <a:pt x="11568084" y="4207237"/>
                </a:cubicBezTo>
                <a:cubicBezTo>
                  <a:pt x="11568084" y="4207237"/>
                  <a:pt x="11568084" y="4207237"/>
                  <a:pt x="11568084" y="4224702"/>
                </a:cubicBezTo>
                <a:cubicBezTo>
                  <a:pt x="11571555" y="4224702"/>
                  <a:pt x="11575026" y="4228196"/>
                  <a:pt x="11578497" y="4228196"/>
                </a:cubicBezTo>
                <a:cubicBezTo>
                  <a:pt x="11578497" y="4228196"/>
                  <a:pt x="11578497" y="4228196"/>
                  <a:pt x="11575026" y="4207237"/>
                </a:cubicBezTo>
                <a:cubicBezTo>
                  <a:pt x="11581968" y="4207237"/>
                  <a:pt x="11585438" y="4200250"/>
                  <a:pt x="11585438" y="4196756"/>
                </a:cubicBezTo>
                <a:cubicBezTo>
                  <a:pt x="11585438" y="4196756"/>
                  <a:pt x="11585438" y="4193264"/>
                  <a:pt x="11585438" y="4193264"/>
                </a:cubicBezTo>
                <a:cubicBezTo>
                  <a:pt x="11585438" y="4189770"/>
                  <a:pt x="11585438" y="4186277"/>
                  <a:pt x="11578497" y="4182784"/>
                </a:cubicBezTo>
                <a:cubicBezTo>
                  <a:pt x="11578497" y="4182784"/>
                  <a:pt x="11578497" y="4182784"/>
                  <a:pt x="11561143" y="4175797"/>
                </a:cubicBezTo>
                <a:close/>
                <a:moveTo>
                  <a:pt x="11766241" y="4173090"/>
                </a:moveTo>
                <a:cubicBezTo>
                  <a:pt x="11769696" y="4173531"/>
                  <a:pt x="11773151" y="4175294"/>
                  <a:pt x="11774878" y="4178821"/>
                </a:cubicBezTo>
                <a:cubicBezTo>
                  <a:pt x="11774878" y="4182348"/>
                  <a:pt x="11774878" y="4185874"/>
                  <a:pt x="11774878" y="4185874"/>
                </a:cubicBezTo>
                <a:cubicBezTo>
                  <a:pt x="11774878" y="4189401"/>
                  <a:pt x="11774878" y="4192929"/>
                  <a:pt x="11771423" y="4196455"/>
                </a:cubicBezTo>
                <a:cubicBezTo>
                  <a:pt x="11771423" y="4196455"/>
                  <a:pt x="11771423" y="4196455"/>
                  <a:pt x="11767968" y="4199982"/>
                </a:cubicBezTo>
                <a:cubicBezTo>
                  <a:pt x="11764514" y="4199982"/>
                  <a:pt x="11757604" y="4199982"/>
                  <a:pt x="11754149" y="4196455"/>
                </a:cubicBezTo>
                <a:cubicBezTo>
                  <a:pt x="11750694" y="4196455"/>
                  <a:pt x="11750694" y="4192929"/>
                  <a:pt x="11750694" y="4192929"/>
                </a:cubicBezTo>
                <a:cubicBezTo>
                  <a:pt x="11750694" y="4192929"/>
                  <a:pt x="11750694" y="4189401"/>
                  <a:pt x="11750694" y="4185874"/>
                </a:cubicBezTo>
                <a:cubicBezTo>
                  <a:pt x="11750694" y="4182348"/>
                  <a:pt x="11750694" y="4178821"/>
                  <a:pt x="11757604" y="4175294"/>
                </a:cubicBezTo>
                <a:cubicBezTo>
                  <a:pt x="11759332" y="4173531"/>
                  <a:pt x="11762786" y="4172649"/>
                  <a:pt x="11766241" y="4173090"/>
                </a:cubicBezTo>
                <a:close/>
                <a:moveTo>
                  <a:pt x="10810738" y="4171765"/>
                </a:moveTo>
                <a:cubicBezTo>
                  <a:pt x="10810738" y="4171765"/>
                  <a:pt x="10810738" y="4171765"/>
                  <a:pt x="10810738" y="4235469"/>
                </a:cubicBezTo>
                <a:cubicBezTo>
                  <a:pt x="10810738" y="4228391"/>
                  <a:pt x="10800048" y="4217773"/>
                  <a:pt x="10782231" y="4217773"/>
                </a:cubicBezTo>
                <a:cubicBezTo>
                  <a:pt x="10753724" y="4217773"/>
                  <a:pt x="10743034" y="4239008"/>
                  <a:pt x="10743034" y="4267321"/>
                </a:cubicBezTo>
                <a:cubicBezTo>
                  <a:pt x="10743034" y="4295634"/>
                  <a:pt x="10753724" y="4316868"/>
                  <a:pt x="10782231" y="4316868"/>
                </a:cubicBezTo>
                <a:cubicBezTo>
                  <a:pt x="10796484" y="4316868"/>
                  <a:pt x="10803611" y="4313329"/>
                  <a:pt x="10810738" y="4299172"/>
                </a:cubicBezTo>
                <a:cubicBezTo>
                  <a:pt x="10810738" y="4299172"/>
                  <a:pt x="10810738" y="4299172"/>
                  <a:pt x="10810738" y="4313329"/>
                </a:cubicBezTo>
                <a:cubicBezTo>
                  <a:pt x="10810738" y="4313329"/>
                  <a:pt x="10810738" y="4313329"/>
                  <a:pt x="10824991" y="4313329"/>
                </a:cubicBezTo>
                <a:lnTo>
                  <a:pt x="10824991" y="4171765"/>
                </a:lnTo>
                <a:cubicBezTo>
                  <a:pt x="10824991" y="4171765"/>
                  <a:pt x="10824991" y="4171765"/>
                  <a:pt x="10810738" y="4171765"/>
                </a:cubicBezTo>
                <a:close/>
                <a:moveTo>
                  <a:pt x="11768161" y="4166249"/>
                </a:moveTo>
                <a:cubicBezTo>
                  <a:pt x="11762338" y="4164954"/>
                  <a:pt x="11756068" y="4165817"/>
                  <a:pt x="11750694" y="4169272"/>
                </a:cubicBezTo>
                <a:cubicBezTo>
                  <a:pt x="11743528" y="4172727"/>
                  <a:pt x="11739946" y="4179637"/>
                  <a:pt x="11739946" y="4186546"/>
                </a:cubicBezTo>
                <a:cubicBezTo>
                  <a:pt x="11739946" y="4190001"/>
                  <a:pt x="11743528" y="4193456"/>
                  <a:pt x="11743528" y="4196911"/>
                </a:cubicBezTo>
                <a:cubicBezTo>
                  <a:pt x="11750694" y="4207276"/>
                  <a:pt x="11765025" y="4210730"/>
                  <a:pt x="11772191" y="4203821"/>
                </a:cubicBezTo>
                <a:cubicBezTo>
                  <a:pt x="11779357" y="4203821"/>
                  <a:pt x="11779357" y="4200366"/>
                  <a:pt x="11782939" y="4196911"/>
                </a:cubicBezTo>
                <a:cubicBezTo>
                  <a:pt x="11782939" y="4193456"/>
                  <a:pt x="11782939" y="4190001"/>
                  <a:pt x="11782939" y="4186546"/>
                </a:cubicBezTo>
                <a:cubicBezTo>
                  <a:pt x="11782939" y="4183092"/>
                  <a:pt x="11782939" y="4179637"/>
                  <a:pt x="11782939" y="4176182"/>
                </a:cubicBezTo>
                <a:cubicBezTo>
                  <a:pt x="11779357" y="4170999"/>
                  <a:pt x="11773982" y="4167545"/>
                  <a:pt x="11768161" y="4166249"/>
                </a:cubicBezTo>
                <a:close/>
                <a:moveTo>
                  <a:pt x="11525909" y="4158331"/>
                </a:moveTo>
                <a:cubicBezTo>
                  <a:pt x="11504825" y="4193263"/>
                  <a:pt x="11504825" y="4193263"/>
                  <a:pt x="11504825" y="4193263"/>
                </a:cubicBezTo>
                <a:cubicBezTo>
                  <a:pt x="11511853" y="4200249"/>
                  <a:pt x="11518881" y="4203743"/>
                  <a:pt x="11529423" y="4210729"/>
                </a:cubicBezTo>
                <a:cubicBezTo>
                  <a:pt x="11532937" y="4203743"/>
                  <a:pt x="11532937" y="4203743"/>
                  <a:pt x="11532937" y="4203743"/>
                </a:cubicBezTo>
                <a:cubicBezTo>
                  <a:pt x="11515367" y="4193263"/>
                  <a:pt x="11515367" y="4193263"/>
                  <a:pt x="11515367" y="4193263"/>
                </a:cubicBezTo>
                <a:cubicBezTo>
                  <a:pt x="11522395" y="4182784"/>
                  <a:pt x="11522395" y="4182784"/>
                  <a:pt x="11522395" y="4182784"/>
                </a:cubicBezTo>
                <a:cubicBezTo>
                  <a:pt x="11532937" y="4189770"/>
                  <a:pt x="11532937" y="4189770"/>
                  <a:pt x="11532937" y="4189770"/>
                </a:cubicBezTo>
                <a:cubicBezTo>
                  <a:pt x="11536450" y="4182784"/>
                  <a:pt x="11536450" y="4182784"/>
                  <a:pt x="11536450" y="4182784"/>
                </a:cubicBezTo>
                <a:cubicBezTo>
                  <a:pt x="11532937" y="4182784"/>
                  <a:pt x="11529423" y="4179290"/>
                  <a:pt x="11525909" y="4175797"/>
                </a:cubicBezTo>
                <a:lnTo>
                  <a:pt x="11529423" y="4168811"/>
                </a:lnTo>
                <a:cubicBezTo>
                  <a:pt x="11536450" y="4172303"/>
                  <a:pt x="11539964" y="4175797"/>
                  <a:pt x="11546992" y="4179290"/>
                </a:cubicBezTo>
                <a:cubicBezTo>
                  <a:pt x="11550506" y="4172303"/>
                  <a:pt x="11550506" y="4172303"/>
                  <a:pt x="11550506" y="4172303"/>
                </a:cubicBezTo>
                <a:cubicBezTo>
                  <a:pt x="11543478" y="4168811"/>
                  <a:pt x="11532937" y="4161824"/>
                  <a:pt x="11525909" y="4158331"/>
                </a:cubicBezTo>
                <a:close/>
                <a:moveTo>
                  <a:pt x="11803361" y="4130117"/>
                </a:moveTo>
                <a:cubicBezTo>
                  <a:pt x="11799868" y="4133643"/>
                  <a:pt x="11799868" y="4133643"/>
                  <a:pt x="11796375" y="4137170"/>
                </a:cubicBezTo>
                <a:cubicBezTo>
                  <a:pt x="11813840" y="4154804"/>
                  <a:pt x="11813840" y="4154804"/>
                  <a:pt x="11813840" y="4154804"/>
                </a:cubicBezTo>
                <a:cubicBezTo>
                  <a:pt x="11785895" y="4147751"/>
                  <a:pt x="11785895" y="4147751"/>
                  <a:pt x="11785895" y="4147751"/>
                </a:cubicBezTo>
                <a:cubicBezTo>
                  <a:pt x="11782402" y="4147751"/>
                  <a:pt x="11782402" y="4151277"/>
                  <a:pt x="11778908" y="4151277"/>
                </a:cubicBezTo>
                <a:cubicBezTo>
                  <a:pt x="11803361" y="4186546"/>
                  <a:pt x="11803361" y="4186546"/>
                  <a:pt x="11803361" y="4186546"/>
                </a:cubicBezTo>
                <a:cubicBezTo>
                  <a:pt x="11806854" y="4183019"/>
                  <a:pt x="11806854" y="4183019"/>
                  <a:pt x="11810348" y="4179492"/>
                </a:cubicBezTo>
                <a:cubicBezTo>
                  <a:pt x="11796375" y="4158331"/>
                  <a:pt x="11796375" y="4158331"/>
                  <a:pt x="11796375" y="4158331"/>
                </a:cubicBezTo>
                <a:cubicBezTo>
                  <a:pt x="11824320" y="4168911"/>
                  <a:pt x="11824320" y="4168911"/>
                  <a:pt x="11824320" y="4168911"/>
                </a:cubicBezTo>
                <a:cubicBezTo>
                  <a:pt x="11827814" y="4165385"/>
                  <a:pt x="11827814" y="4165385"/>
                  <a:pt x="11831307" y="4161858"/>
                </a:cubicBezTo>
                <a:cubicBezTo>
                  <a:pt x="11803361" y="4130117"/>
                  <a:pt x="11803361" y="4130117"/>
                  <a:pt x="11803361" y="4130117"/>
                </a:cubicBezTo>
                <a:close/>
                <a:moveTo>
                  <a:pt x="11495008" y="4130117"/>
                </a:moveTo>
                <a:cubicBezTo>
                  <a:pt x="11495008" y="4130117"/>
                  <a:pt x="11495008" y="4130117"/>
                  <a:pt x="11487980" y="4133630"/>
                </a:cubicBezTo>
                <a:cubicBezTo>
                  <a:pt x="11491494" y="4137144"/>
                  <a:pt x="11495008" y="4140658"/>
                  <a:pt x="11498522" y="4144172"/>
                </a:cubicBezTo>
                <a:cubicBezTo>
                  <a:pt x="11498522" y="4144172"/>
                  <a:pt x="11498522" y="4144172"/>
                  <a:pt x="11473924" y="4168769"/>
                </a:cubicBezTo>
                <a:cubicBezTo>
                  <a:pt x="11473924" y="4168769"/>
                  <a:pt x="11473924" y="4168769"/>
                  <a:pt x="11480952" y="4175797"/>
                </a:cubicBezTo>
                <a:cubicBezTo>
                  <a:pt x="11480952" y="4175797"/>
                  <a:pt x="11480952" y="4175797"/>
                  <a:pt x="11505548" y="4151200"/>
                </a:cubicBezTo>
                <a:cubicBezTo>
                  <a:pt x="11509062" y="4151200"/>
                  <a:pt x="11512576" y="4154713"/>
                  <a:pt x="11516090" y="4158227"/>
                </a:cubicBezTo>
                <a:cubicBezTo>
                  <a:pt x="11516090" y="4158227"/>
                  <a:pt x="11516090" y="4158227"/>
                  <a:pt x="11519604" y="4151200"/>
                </a:cubicBezTo>
                <a:cubicBezTo>
                  <a:pt x="11509062" y="4144172"/>
                  <a:pt x="11502036" y="4137144"/>
                  <a:pt x="11495008" y="4130117"/>
                </a:cubicBezTo>
                <a:close/>
                <a:moveTo>
                  <a:pt x="11824589" y="4119368"/>
                </a:moveTo>
                <a:lnTo>
                  <a:pt x="11842055" y="4126086"/>
                </a:lnTo>
                <a:lnTo>
                  <a:pt x="11842055" y="4130117"/>
                </a:lnTo>
                <a:lnTo>
                  <a:pt x="11835337" y="4136835"/>
                </a:lnTo>
                <a:lnTo>
                  <a:pt x="11831307" y="4130117"/>
                </a:lnTo>
                <a:close/>
                <a:moveTo>
                  <a:pt x="11820942" y="4112650"/>
                </a:moveTo>
                <a:lnTo>
                  <a:pt x="11813840" y="4119592"/>
                </a:lnTo>
                <a:cubicBezTo>
                  <a:pt x="11813840" y="4119592"/>
                  <a:pt x="11813840" y="4119592"/>
                  <a:pt x="11820942" y="4130004"/>
                </a:cubicBezTo>
                <a:cubicBezTo>
                  <a:pt x="11820942" y="4130004"/>
                  <a:pt x="11820942" y="4130004"/>
                  <a:pt x="11838696" y="4154300"/>
                </a:cubicBezTo>
                <a:cubicBezTo>
                  <a:pt x="11838696" y="4154300"/>
                  <a:pt x="11842247" y="4150830"/>
                  <a:pt x="11842247" y="4150830"/>
                </a:cubicBezTo>
                <a:cubicBezTo>
                  <a:pt x="11842247" y="4150830"/>
                  <a:pt x="11842247" y="4150830"/>
                  <a:pt x="11838696" y="4143888"/>
                </a:cubicBezTo>
                <a:cubicBezTo>
                  <a:pt x="11838696" y="4143888"/>
                  <a:pt x="11838696" y="4143888"/>
                  <a:pt x="11849349" y="4130004"/>
                </a:cubicBezTo>
                <a:cubicBezTo>
                  <a:pt x="11849349" y="4130004"/>
                  <a:pt x="11849349" y="4130004"/>
                  <a:pt x="11856450" y="4130004"/>
                </a:cubicBezTo>
                <a:cubicBezTo>
                  <a:pt x="11860002" y="4130004"/>
                  <a:pt x="11860002" y="4130004"/>
                  <a:pt x="11860002" y="4130004"/>
                </a:cubicBezTo>
                <a:cubicBezTo>
                  <a:pt x="11860002" y="4126533"/>
                  <a:pt x="11863552" y="4126533"/>
                  <a:pt x="11863552" y="4123062"/>
                </a:cubicBezTo>
                <a:cubicBezTo>
                  <a:pt x="11863552" y="4123062"/>
                  <a:pt x="11863552" y="4123062"/>
                  <a:pt x="11820942" y="4112650"/>
                </a:cubicBezTo>
                <a:close/>
                <a:moveTo>
                  <a:pt x="11466198" y="4097871"/>
                </a:moveTo>
                <a:cubicBezTo>
                  <a:pt x="11430930" y="4122951"/>
                  <a:pt x="11430930" y="4122951"/>
                  <a:pt x="11430930" y="4122951"/>
                </a:cubicBezTo>
                <a:cubicBezTo>
                  <a:pt x="11434457" y="4126534"/>
                  <a:pt x="11434457" y="4126534"/>
                  <a:pt x="11437984" y="4130117"/>
                </a:cubicBezTo>
                <a:cubicBezTo>
                  <a:pt x="11459145" y="4115786"/>
                  <a:pt x="11459145" y="4115786"/>
                  <a:pt x="11459145" y="4115786"/>
                </a:cubicBezTo>
                <a:cubicBezTo>
                  <a:pt x="11448564" y="4144447"/>
                  <a:pt x="11448564" y="4144447"/>
                  <a:pt x="11448564" y="4144447"/>
                </a:cubicBezTo>
                <a:cubicBezTo>
                  <a:pt x="11452091" y="4148031"/>
                  <a:pt x="11452091" y="4148031"/>
                  <a:pt x="11455618" y="4151613"/>
                </a:cubicBezTo>
                <a:cubicBezTo>
                  <a:pt x="11487359" y="4122951"/>
                  <a:pt x="11487359" y="4122951"/>
                  <a:pt x="11487359" y="4122951"/>
                </a:cubicBezTo>
                <a:cubicBezTo>
                  <a:pt x="11487359" y="4119368"/>
                  <a:pt x="11483833" y="4119368"/>
                  <a:pt x="11483833" y="4115786"/>
                </a:cubicBezTo>
                <a:cubicBezTo>
                  <a:pt x="11462672" y="4133699"/>
                  <a:pt x="11462672" y="4133699"/>
                  <a:pt x="11462672" y="4133699"/>
                </a:cubicBezTo>
                <a:cubicBezTo>
                  <a:pt x="11473252" y="4105037"/>
                  <a:pt x="11473252" y="4105037"/>
                  <a:pt x="11473252" y="4105037"/>
                </a:cubicBezTo>
                <a:cubicBezTo>
                  <a:pt x="11469725" y="4101454"/>
                  <a:pt x="11469725" y="4101454"/>
                  <a:pt x="11466198" y="4097871"/>
                </a:cubicBezTo>
                <a:close/>
                <a:moveTo>
                  <a:pt x="11835338" y="4087123"/>
                </a:moveTo>
                <a:lnTo>
                  <a:pt x="11831307" y="4095184"/>
                </a:lnTo>
                <a:lnTo>
                  <a:pt x="11870270" y="4115338"/>
                </a:lnTo>
                <a:lnTo>
                  <a:pt x="11883706" y="4091154"/>
                </a:lnTo>
                <a:lnTo>
                  <a:pt x="11876988" y="4087123"/>
                </a:lnTo>
                <a:lnTo>
                  <a:pt x="11866239" y="4105933"/>
                </a:lnTo>
                <a:close/>
                <a:moveTo>
                  <a:pt x="11459634" y="4084436"/>
                </a:moveTo>
                <a:cubicBezTo>
                  <a:pt x="11424212" y="4105598"/>
                  <a:pt x="11424212" y="4105598"/>
                  <a:pt x="11424212" y="4105598"/>
                </a:cubicBezTo>
                <a:cubicBezTo>
                  <a:pt x="11424212" y="4105598"/>
                  <a:pt x="11424212" y="4109124"/>
                  <a:pt x="11427754" y="4112651"/>
                </a:cubicBezTo>
                <a:cubicBezTo>
                  <a:pt x="11463176" y="4091490"/>
                  <a:pt x="11463176" y="4091490"/>
                  <a:pt x="11463176" y="4091490"/>
                </a:cubicBezTo>
                <a:cubicBezTo>
                  <a:pt x="11463176" y="4087963"/>
                  <a:pt x="11459634" y="4087963"/>
                  <a:pt x="11459634" y="4084436"/>
                </a:cubicBezTo>
                <a:close/>
                <a:moveTo>
                  <a:pt x="11450927" y="4050826"/>
                </a:moveTo>
                <a:cubicBezTo>
                  <a:pt x="11452683" y="4051267"/>
                  <a:pt x="11454437" y="4053030"/>
                  <a:pt x="11456192" y="4056557"/>
                </a:cubicBezTo>
                <a:cubicBezTo>
                  <a:pt x="11487785" y="4134148"/>
                  <a:pt x="11561500" y="4187050"/>
                  <a:pt x="11649257" y="4187050"/>
                </a:cubicBezTo>
                <a:cubicBezTo>
                  <a:pt x="11737012" y="4187050"/>
                  <a:pt x="11810728" y="4134148"/>
                  <a:pt x="11842320" y="4056557"/>
                </a:cubicBezTo>
                <a:cubicBezTo>
                  <a:pt x="11844075" y="4053030"/>
                  <a:pt x="11845831" y="4051267"/>
                  <a:pt x="11847586" y="4050826"/>
                </a:cubicBezTo>
                <a:cubicBezTo>
                  <a:pt x="11849340" y="4050386"/>
                  <a:pt x="11851096" y="4051267"/>
                  <a:pt x="11852851" y="4053030"/>
                </a:cubicBezTo>
                <a:cubicBezTo>
                  <a:pt x="11852851" y="4053030"/>
                  <a:pt x="11852851" y="4053030"/>
                  <a:pt x="11891464" y="4063611"/>
                </a:cubicBezTo>
                <a:cubicBezTo>
                  <a:pt x="11894974" y="4067138"/>
                  <a:pt x="11898484" y="4070664"/>
                  <a:pt x="11898484" y="4074191"/>
                </a:cubicBezTo>
                <a:cubicBezTo>
                  <a:pt x="11859871" y="4176469"/>
                  <a:pt x="11761585" y="4247006"/>
                  <a:pt x="11649257" y="4247006"/>
                </a:cubicBezTo>
                <a:cubicBezTo>
                  <a:pt x="11536929" y="4247006"/>
                  <a:pt x="11438641" y="4176469"/>
                  <a:pt x="11400028" y="4077719"/>
                </a:cubicBezTo>
                <a:cubicBezTo>
                  <a:pt x="11400028" y="4070664"/>
                  <a:pt x="11400028" y="4067138"/>
                  <a:pt x="11407049" y="4063611"/>
                </a:cubicBezTo>
                <a:cubicBezTo>
                  <a:pt x="11407049" y="4063611"/>
                  <a:pt x="11407049" y="4063611"/>
                  <a:pt x="11445662" y="4053030"/>
                </a:cubicBezTo>
                <a:cubicBezTo>
                  <a:pt x="11447417" y="4051267"/>
                  <a:pt x="11449172" y="4050386"/>
                  <a:pt x="11450927" y="4050826"/>
                </a:cubicBezTo>
                <a:close/>
                <a:moveTo>
                  <a:pt x="11603442" y="4044988"/>
                </a:moveTo>
                <a:cubicBezTo>
                  <a:pt x="11606935" y="4041442"/>
                  <a:pt x="11610428" y="4041442"/>
                  <a:pt x="11613922" y="4044988"/>
                </a:cubicBezTo>
                <a:cubicBezTo>
                  <a:pt x="11613922" y="4044988"/>
                  <a:pt x="11617414" y="4048534"/>
                  <a:pt x="11617414" y="4052079"/>
                </a:cubicBezTo>
                <a:cubicBezTo>
                  <a:pt x="11617414" y="4052079"/>
                  <a:pt x="11624401" y="4154898"/>
                  <a:pt x="11624401" y="4154898"/>
                </a:cubicBezTo>
                <a:cubicBezTo>
                  <a:pt x="11624401" y="4161989"/>
                  <a:pt x="11624401" y="4165535"/>
                  <a:pt x="11620908" y="4165535"/>
                </a:cubicBezTo>
                <a:cubicBezTo>
                  <a:pt x="11620908" y="4169080"/>
                  <a:pt x="11617414" y="4169080"/>
                  <a:pt x="11613922" y="4165535"/>
                </a:cubicBezTo>
                <a:cubicBezTo>
                  <a:pt x="11568509" y="4154898"/>
                  <a:pt x="11537070" y="4137171"/>
                  <a:pt x="11505632" y="4101715"/>
                </a:cubicBezTo>
                <a:cubicBezTo>
                  <a:pt x="11502138" y="4101715"/>
                  <a:pt x="11502138" y="4098170"/>
                  <a:pt x="11502138" y="4098170"/>
                </a:cubicBezTo>
                <a:cubicBezTo>
                  <a:pt x="11502138" y="4094625"/>
                  <a:pt x="11502138" y="4094625"/>
                  <a:pt x="11502138" y="4094625"/>
                </a:cubicBezTo>
                <a:cubicBezTo>
                  <a:pt x="11502138" y="4091080"/>
                  <a:pt x="11505632" y="4091080"/>
                  <a:pt x="11509124" y="4091080"/>
                </a:cubicBezTo>
                <a:cubicBezTo>
                  <a:pt x="11509124" y="4091080"/>
                  <a:pt x="11509124" y="4091080"/>
                  <a:pt x="11603442" y="4044988"/>
                </a:cubicBezTo>
                <a:close/>
                <a:moveTo>
                  <a:pt x="11688084" y="4041442"/>
                </a:moveTo>
                <a:cubicBezTo>
                  <a:pt x="11691578" y="4041442"/>
                  <a:pt x="11695071" y="4041442"/>
                  <a:pt x="11698565" y="4041442"/>
                </a:cubicBezTo>
                <a:cubicBezTo>
                  <a:pt x="11698565" y="4041442"/>
                  <a:pt x="11698565" y="4041442"/>
                  <a:pt x="11789388" y="4087353"/>
                </a:cubicBezTo>
                <a:cubicBezTo>
                  <a:pt x="11792882" y="4090885"/>
                  <a:pt x="11796375" y="4090885"/>
                  <a:pt x="11796375" y="4094417"/>
                </a:cubicBezTo>
                <a:cubicBezTo>
                  <a:pt x="11796375" y="4097948"/>
                  <a:pt x="11796375" y="4097948"/>
                  <a:pt x="11792882" y="4101480"/>
                </a:cubicBezTo>
                <a:cubicBezTo>
                  <a:pt x="11761442" y="4136796"/>
                  <a:pt x="11730003" y="4154454"/>
                  <a:pt x="11684592" y="4165049"/>
                </a:cubicBezTo>
                <a:cubicBezTo>
                  <a:pt x="11681098" y="4165049"/>
                  <a:pt x="11677605" y="4165049"/>
                  <a:pt x="11677605" y="4165049"/>
                </a:cubicBezTo>
                <a:cubicBezTo>
                  <a:pt x="11674112" y="4161517"/>
                  <a:pt x="11674112" y="4157985"/>
                  <a:pt x="11674112" y="4154454"/>
                </a:cubicBezTo>
                <a:cubicBezTo>
                  <a:pt x="11674112" y="4154454"/>
                  <a:pt x="11674112" y="4154454"/>
                  <a:pt x="11684592" y="4052038"/>
                </a:cubicBezTo>
                <a:cubicBezTo>
                  <a:pt x="11684592" y="4048506"/>
                  <a:pt x="11684592" y="4044974"/>
                  <a:pt x="11688084" y="4041442"/>
                </a:cubicBezTo>
                <a:close/>
                <a:moveTo>
                  <a:pt x="10810283" y="4002478"/>
                </a:moveTo>
                <a:lnTo>
                  <a:pt x="10851862" y="4002478"/>
                </a:lnTo>
                <a:cubicBezTo>
                  <a:pt x="10851862" y="4002478"/>
                  <a:pt x="10851862" y="4002478"/>
                  <a:pt x="10851862" y="4045088"/>
                </a:cubicBezTo>
                <a:cubicBezTo>
                  <a:pt x="10851862" y="4045088"/>
                  <a:pt x="10824142" y="4052190"/>
                  <a:pt x="10803353" y="4052190"/>
                </a:cubicBezTo>
                <a:cubicBezTo>
                  <a:pt x="10786028" y="4052190"/>
                  <a:pt x="10786028" y="4037987"/>
                  <a:pt x="10786028" y="4027334"/>
                </a:cubicBezTo>
                <a:cubicBezTo>
                  <a:pt x="10786028" y="4013131"/>
                  <a:pt x="10792958" y="4006029"/>
                  <a:pt x="10810283" y="4002478"/>
                </a:cubicBezTo>
                <a:close/>
                <a:moveTo>
                  <a:pt x="10494479" y="3932613"/>
                </a:moveTo>
                <a:cubicBezTo>
                  <a:pt x="10525716" y="3932613"/>
                  <a:pt x="10536128" y="3946681"/>
                  <a:pt x="10536128" y="3988885"/>
                </a:cubicBezTo>
                <a:cubicBezTo>
                  <a:pt x="10536128" y="4027570"/>
                  <a:pt x="10529187" y="4052189"/>
                  <a:pt x="10494479" y="4052189"/>
                </a:cubicBezTo>
                <a:cubicBezTo>
                  <a:pt x="10459770" y="4052189"/>
                  <a:pt x="10452829" y="4031088"/>
                  <a:pt x="10452829" y="3988885"/>
                </a:cubicBezTo>
                <a:cubicBezTo>
                  <a:pt x="10452829" y="3946681"/>
                  <a:pt x="10463241" y="3932613"/>
                  <a:pt x="10494479" y="3932613"/>
                </a:cubicBezTo>
                <a:close/>
                <a:moveTo>
                  <a:pt x="11639005" y="3928584"/>
                </a:moveTo>
                <a:cubicBezTo>
                  <a:pt x="11639005" y="3928584"/>
                  <a:pt x="11639005" y="3928584"/>
                  <a:pt x="11660034" y="3928584"/>
                </a:cubicBezTo>
                <a:cubicBezTo>
                  <a:pt x="11660034" y="3928584"/>
                  <a:pt x="11660034" y="3935677"/>
                  <a:pt x="11660034" y="3939224"/>
                </a:cubicBezTo>
                <a:cubicBezTo>
                  <a:pt x="11677559" y="3942771"/>
                  <a:pt x="11691578" y="3960506"/>
                  <a:pt x="11691578" y="3978241"/>
                </a:cubicBezTo>
                <a:cubicBezTo>
                  <a:pt x="11691578" y="3999523"/>
                  <a:pt x="11670549" y="4017258"/>
                  <a:pt x="11649519" y="4017258"/>
                </a:cubicBezTo>
                <a:cubicBezTo>
                  <a:pt x="11628490" y="4017258"/>
                  <a:pt x="11610966" y="3999523"/>
                  <a:pt x="11610966" y="3978241"/>
                </a:cubicBezTo>
                <a:cubicBezTo>
                  <a:pt x="11610966" y="3960506"/>
                  <a:pt x="11621480" y="3942771"/>
                  <a:pt x="11639005" y="3939224"/>
                </a:cubicBezTo>
                <a:cubicBezTo>
                  <a:pt x="11639005" y="3939224"/>
                  <a:pt x="11639005" y="3928584"/>
                  <a:pt x="11639005" y="3928584"/>
                </a:cubicBezTo>
                <a:close/>
                <a:moveTo>
                  <a:pt x="11649257" y="3917835"/>
                </a:moveTo>
                <a:cubicBezTo>
                  <a:pt x="11616236" y="3917835"/>
                  <a:pt x="11589469" y="3944904"/>
                  <a:pt x="11589469" y="3978295"/>
                </a:cubicBezTo>
                <a:cubicBezTo>
                  <a:pt x="11589469" y="4011686"/>
                  <a:pt x="11616236" y="4038755"/>
                  <a:pt x="11649257" y="4038755"/>
                </a:cubicBezTo>
                <a:cubicBezTo>
                  <a:pt x="11682277" y="4038755"/>
                  <a:pt x="11709045" y="4011686"/>
                  <a:pt x="11709045" y="3978295"/>
                </a:cubicBezTo>
                <a:cubicBezTo>
                  <a:pt x="11709045" y="3944904"/>
                  <a:pt x="11682277" y="3917835"/>
                  <a:pt x="11649257" y="3917835"/>
                </a:cubicBezTo>
                <a:close/>
                <a:moveTo>
                  <a:pt x="11649257" y="3911118"/>
                </a:moveTo>
                <a:cubicBezTo>
                  <a:pt x="11685987" y="3911118"/>
                  <a:pt x="11715763" y="3941194"/>
                  <a:pt x="11715763" y="3978295"/>
                </a:cubicBezTo>
                <a:cubicBezTo>
                  <a:pt x="11715763" y="4015397"/>
                  <a:pt x="11685987" y="4045473"/>
                  <a:pt x="11649257" y="4045473"/>
                </a:cubicBezTo>
                <a:cubicBezTo>
                  <a:pt x="11612526" y="4045473"/>
                  <a:pt x="11582751" y="4015397"/>
                  <a:pt x="11582751" y="3978295"/>
                </a:cubicBezTo>
                <a:cubicBezTo>
                  <a:pt x="11582751" y="3941194"/>
                  <a:pt x="11612526" y="3911118"/>
                  <a:pt x="11649257" y="3911118"/>
                </a:cubicBezTo>
                <a:close/>
                <a:moveTo>
                  <a:pt x="11824549" y="3908431"/>
                </a:moveTo>
                <a:cubicBezTo>
                  <a:pt x="11828050" y="3908431"/>
                  <a:pt x="11828050" y="3911957"/>
                  <a:pt x="11828050" y="3915484"/>
                </a:cubicBezTo>
                <a:cubicBezTo>
                  <a:pt x="11842055" y="3957806"/>
                  <a:pt x="11842055" y="3996601"/>
                  <a:pt x="11828050" y="4038923"/>
                </a:cubicBezTo>
                <a:cubicBezTo>
                  <a:pt x="11828050" y="4045977"/>
                  <a:pt x="11828050" y="4045977"/>
                  <a:pt x="11824549" y="4045977"/>
                </a:cubicBezTo>
                <a:cubicBezTo>
                  <a:pt x="11821047" y="4049504"/>
                  <a:pt x="11817546" y="4045977"/>
                  <a:pt x="11817546" y="4045977"/>
                </a:cubicBezTo>
                <a:lnTo>
                  <a:pt x="11730012" y="3986021"/>
                </a:lnTo>
                <a:cubicBezTo>
                  <a:pt x="11726510" y="3982494"/>
                  <a:pt x="11726510" y="3978967"/>
                  <a:pt x="11726510" y="3978967"/>
                </a:cubicBezTo>
                <a:cubicBezTo>
                  <a:pt x="11726510" y="3975441"/>
                  <a:pt x="11726510" y="3971914"/>
                  <a:pt x="11730012" y="3968386"/>
                </a:cubicBezTo>
                <a:cubicBezTo>
                  <a:pt x="11730012" y="3968386"/>
                  <a:pt x="11730012" y="3968386"/>
                  <a:pt x="11814044" y="3911957"/>
                </a:cubicBezTo>
                <a:cubicBezTo>
                  <a:pt x="11821047" y="3908431"/>
                  <a:pt x="11824549" y="3908431"/>
                  <a:pt x="11824549" y="3908431"/>
                </a:cubicBezTo>
                <a:close/>
                <a:moveTo>
                  <a:pt x="11473964" y="3908431"/>
                </a:moveTo>
                <a:cubicBezTo>
                  <a:pt x="11477466" y="3908431"/>
                  <a:pt x="11480967" y="3908431"/>
                  <a:pt x="11480967" y="3911957"/>
                </a:cubicBezTo>
                <a:lnTo>
                  <a:pt x="11568501" y="3968386"/>
                </a:lnTo>
                <a:cubicBezTo>
                  <a:pt x="11572002" y="3971914"/>
                  <a:pt x="11572002" y="3975441"/>
                  <a:pt x="11572002" y="3978967"/>
                </a:cubicBezTo>
                <a:cubicBezTo>
                  <a:pt x="11572002" y="3982494"/>
                  <a:pt x="11572002" y="3986021"/>
                  <a:pt x="11568501" y="3986021"/>
                </a:cubicBezTo>
                <a:cubicBezTo>
                  <a:pt x="11568501" y="3986021"/>
                  <a:pt x="11568501" y="3986021"/>
                  <a:pt x="11480967" y="4045977"/>
                </a:cubicBezTo>
                <a:cubicBezTo>
                  <a:pt x="11477466" y="4045977"/>
                  <a:pt x="11473964" y="4049504"/>
                  <a:pt x="11473964" y="4045977"/>
                </a:cubicBezTo>
                <a:cubicBezTo>
                  <a:pt x="11470463" y="4045977"/>
                  <a:pt x="11470463" y="4042450"/>
                  <a:pt x="11466961" y="4042450"/>
                </a:cubicBezTo>
                <a:cubicBezTo>
                  <a:pt x="11456457" y="3996601"/>
                  <a:pt x="11456457" y="3957806"/>
                  <a:pt x="11466961" y="3915484"/>
                </a:cubicBezTo>
                <a:cubicBezTo>
                  <a:pt x="11470463" y="3911957"/>
                  <a:pt x="11470463" y="3908431"/>
                  <a:pt x="11473964" y="3908431"/>
                </a:cubicBezTo>
                <a:close/>
                <a:moveTo>
                  <a:pt x="11070316" y="3897682"/>
                </a:moveTo>
                <a:cubicBezTo>
                  <a:pt x="11070316" y="3901208"/>
                  <a:pt x="11066828" y="3901208"/>
                  <a:pt x="11070316" y="3904735"/>
                </a:cubicBezTo>
                <a:cubicBezTo>
                  <a:pt x="11112166" y="4066969"/>
                  <a:pt x="11112166" y="4066969"/>
                  <a:pt x="11112166" y="4066969"/>
                </a:cubicBezTo>
                <a:cubicBezTo>
                  <a:pt x="11112166" y="4074023"/>
                  <a:pt x="11119141" y="4088130"/>
                  <a:pt x="11133091" y="4088130"/>
                </a:cubicBezTo>
                <a:cubicBezTo>
                  <a:pt x="11143554" y="4088130"/>
                  <a:pt x="11143554" y="4088130"/>
                  <a:pt x="11143554" y="4088130"/>
                </a:cubicBezTo>
                <a:cubicBezTo>
                  <a:pt x="11140066" y="4091657"/>
                  <a:pt x="11140066" y="4091657"/>
                  <a:pt x="11140066" y="4095183"/>
                </a:cubicBezTo>
                <a:cubicBezTo>
                  <a:pt x="11136578" y="4105763"/>
                  <a:pt x="11133091" y="4116344"/>
                  <a:pt x="11112166" y="4116344"/>
                </a:cubicBezTo>
                <a:cubicBezTo>
                  <a:pt x="11077291" y="4112818"/>
                  <a:pt x="11077291" y="4112818"/>
                  <a:pt x="11077291" y="4112818"/>
                </a:cubicBezTo>
                <a:cubicBezTo>
                  <a:pt x="11077291" y="4112818"/>
                  <a:pt x="11073804" y="4112818"/>
                  <a:pt x="11073804" y="4116344"/>
                </a:cubicBezTo>
                <a:cubicBezTo>
                  <a:pt x="11070316" y="4116344"/>
                  <a:pt x="11070316" y="4119871"/>
                  <a:pt x="11070316" y="4119871"/>
                </a:cubicBezTo>
                <a:cubicBezTo>
                  <a:pt x="11070316" y="4141032"/>
                  <a:pt x="11070316" y="4141032"/>
                  <a:pt x="11070316" y="4141032"/>
                </a:cubicBezTo>
                <a:cubicBezTo>
                  <a:pt x="11070316" y="4144559"/>
                  <a:pt x="11073804" y="4144559"/>
                  <a:pt x="11077291" y="4148086"/>
                </a:cubicBezTo>
                <a:cubicBezTo>
                  <a:pt x="11087754" y="4148086"/>
                  <a:pt x="11108678" y="4151612"/>
                  <a:pt x="11122628" y="4151612"/>
                </a:cubicBezTo>
                <a:cubicBezTo>
                  <a:pt x="11126116" y="4151612"/>
                  <a:pt x="11126116" y="4151612"/>
                  <a:pt x="11126116" y="4151612"/>
                </a:cubicBezTo>
                <a:cubicBezTo>
                  <a:pt x="11154016" y="4151612"/>
                  <a:pt x="11171453" y="4133978"/>
                  <a:pt x="11181916" y="4098710"/>
                </a:cubicBezTo>
                <a:cubicBezTo>
                  <a:pt x="11192378" y="4059915"/>
                  <a:pt x="11206329" y="4007013"/>
                  <a:pt x="11213303" y="3968218"/>
                </a:cubicBezTo>
                <a:cubicBezTo>
                  <a:pt x="11220279" y="3950584"/>
                  <a:pt x="11223766" y="3936476"/>
                  <a:pt x="11227253" y="3925896"/>
                </a:cubicBezTo>
                <a:cubicBezTo>
                  <a:pt x="11230741" y="3904735"/>
                  <a:pt x="11230741" y="3904735"/>
                  <a:pt x="11230741" y="3904735"/>
                </a:cubicBezTo>
                <a:cubicBezTo>
                  <a:pt x="11230741" y="3901208"/>
                  <a:pt x="11230741" y="3901208"/>
                  <a:pt x="11230741" y="3897682"/>
                </a:cubicBezTo>
                <a:cubicBezTo>
                  <a:pt x="11227253" y="3897682"/>
                  <a:pt x="11227253" y="3897682"/>
                  <a:pt x="11223766" y="3897682"/>
                </a:cubicBezTo>
                <a:cubicBezTo>
                  <a:pt x="11195866" y="3897682"/>
                  <a:pt x="11195866" y="3897682"/>
                  <a:pt x="11195866" y="3897682"/>
                </a:cubicBezTo>
                <a:cubicBezTo>
                  <a:pt x="11192378" y="3897682"/>
                  <a:pt x="11188891" y="3897682"/>
                  <a:pt x="11188891" y="3901208"/>
                </a:cubicBezTo>
                <a:cubicBezTo>
                  <a:pt x="11150528" y="4045808"/>
                  <a:pt x="11150528" y="4045808"/>
                  <a:pt x="11150528" y="4045808"/>
                </a:cubicBezTo>
                <a:cubicBezTo>
                  <a:pt x="11147041" y="4045808"/>
                  <a:pt x="11147041" y="4045808"/>
                  <a:pt x="11147041" y="4045808"/>
                </a:cubicBezTo>
                <a:cubicBezTo>
                  <a:pt x="11112166" y="3901208"/>
                  <a:pt x="11112166" y="3901208"/>
                  <a:pt x="11112166" y="3901208"/>
                </a:cubicBezTo>
                <a:cubicBezTo>
                  <a:pt x="11108678" y="3897682"/>
                  <a:pt x="11108678" y="3897682"/>
                  <a:pt x="11105191" y="3897682"/>
                </a:cubicBezTo>
                <a:cubicBezTo>
                  <a:pt x="11077291" y="3897682"/>
                  <a:pt x="11077291" y="3897682"/>
                  <a:pt x="11077291" y="3897682"/>
                </a:cubicBezTo>
                <a:cubicBezTo>
                  <a:pt x="11073804" y="3897682"/>
                  <a:pt x="11070316" y="3897682"/>
                  <a:pt x="11070316" y="3897682"/>
                </a:cubicBezTo>
                <a:close/>
                <a:moveTo>
                  <a:pt x="11038289" y="3893651"/>
                </a:moveTo>
                <a:cubicBezTo>
                  <a:pt x="11017163" y="3893651"/>
                  <a:pt x="10999559" y="3907722"/>
                  <a:pt x="10985474" y="3914757"/>
                </a:cubicBezTo>
                <a:cubicBezTo>
                  <a:pt x="10985474" y="3904204"/>
                  <a:pt x="10985474" y="3904204"/>
                  <a:pt x="10985474" y="3904204"/>
                </a:cubicBezTo>
                <a:cubicBezTo>
                  <a:pt x="10985474" y="3897169"/>
                  <a:pt x="10981954" y="3897169"/>
                  <a:pt x="10978433" y="3897169"/>
                </a:cubicBezTo>
                <a:cubicBezTo>
                  <a:pt x="10950264" y="3897169"/>
                  <a:pt x="10950264" y="3897169"/>
                  <a:pt x="10950264" y="3897169"/>
                </a:cubicBezTo>
                <a:cubicBezTo>
                  <a:pt x="10946743" y="3897169"/>
                  <a:pt x="10943222" y="3897169"/>
                  <a:pt x="10943222" y="3904204"/>
                </a:cubicBezTo>
                <a:cubicBezTo>
                  <a:pt x="10943222" y="4080087"/>
                  <a:pt x="10943222" y="4080087"/>
                  <a:pt x="10943222" y="4080087"/>
                </a:cubicBezTo>
                <a:cubicBezTo>
                  <a:pt x="10943222" y="4083605"/>
                  <a:pt x="10946743" y="4087122"/>
                  <a:pt x="10950264" y="4087122"/>
                </a:cubicBezTo>
                <a:cubicBezTo>
                  <a:pt x="10978433" y="4087122"/>
                  <a:pt x="10978433" y="4087122"/>
                  <a:pt x="10978433" y="4087122"/>
                </a:cubicBezTo>
                <a:cubicBezTo>
                  <a:pt x="10981954" y="4087122"/>
                  <a:pt x="10985474" y="4083605"/>
                  <a:pt x="10985474" y="4080087"/>
                </a:cubicBezTo>
                <a:cubicBezTo>
                  <a:pt x="10985474" y="3956969"/>
                  <a:pt x="10985474" y="3956969"/>
                  <a:pt x="10985474" y="3956969"/>
                </a:cubicBezTo>
                <a:cubicBezTo>
                  <a:pt x="10992517" y="3953451"/>
                  <a:pt x="11013643" y="3935863"/>
                  <a:pt x="11038289" y="3935863"/>
                </a:cubicBezTo>
                <a:cubicBezTo>
                  <a:pt x="11041811" y="3932345"/>
                  <a:pt x="11045332" y="3932345"/>
                  <a:pt x="11045332" y="3928828"/>
                </a:cubicBezTo>
                <a:cubicBezTo>
                  <a:pt x="11045332" y="3900687"/>
                  <a:pt x="11045332" y="3900687"/>
                  <a:pt x="11045332" y="3900687"/>
                </a:cubicBezTo>
                <a:cubicBezTo>
                  <a:pt x="11045332" y="3900687"/>
                  <a:pt x="11045332" y="3897169"/>
                  <a:pt x="11041811" y="3897169"/>
                </a:cubicBezTo>
                <a:cubicBezTo>
                  <a:pt x="11041811" y="3893651"/>
                  <a:pt x="11038289" y="3893651"/>
                  <a:pt x="11038289" y="3893651"/>
                </a:cubicBezTo>
                <a:close/>
                <a:moveTo>
                  <a:pt x="10831647" y="3889620"/>
                </a:moveTo>
                <a:cubicBezTo>
                  <a:pt x="10810578" y="3889620"/>
                  <a:pt x="10775463" y="3896691"/>
                  <a:pt x="10761417" y="3896691"/>
                </a:cubicBezTo>
                <a:cubicBezTo>
                  <a:pt x="10757905" y="3896691"/>
                  <a:pt x="10754394" y="3900227"/>
                  <a:pt x="10754394" y="3903763"/>
                </a:cubicBezTo>
                <a:cubicBezTo>
                  <a:pt x="10754394" y="3903763"/>
                  <a:pt x="10754394" y="3903763"/>
                  <a:pt x="10754394" y="3928512"/>
                </a:cubicBezTo>
                <a:cubicBezTo>
                  <a:pt x="10754394" y="3932048"/>
                  <a:pt x="10754394" y="3932048"/>
                  <a:pt x="10757905" y="3935584"/>
                </a:cubicBezTo>
                <a:cubicBezTo>
                  <a:pt x="10757905" y="3935584"/>
                  <a:pt x="10761417" y="3935584"/>
                  <a:pt x="10761417" y="3935584"/>
                </a:cubicBezTo>
                <a:cubicBezTo>
                  <a:pt x="10778974" y="3935584"/>
                  <a:pt x="10807067" y="3932048"/>
                  <a:pt x="10828136" y="3932048"/>
                </a:cubicBezTo>
                <a:cubicBezTo>
                  <a:pt x="10842182" y="3932048"/>
                  <a:pt x="10852717" y="3942655"/>
                  <a:pt x="10852717" y="3956798"/>
                </a:cubicBezTo>
                <a:cubicBezTo>
                  <a:pt x="10852717" y="3956798"/>
                  <a:pt x="10852717" y="3956798"/>
                  <a:pt x="10852717" y="3967405"/>
                </a:cubicBezTo>
                <a:cubicBezTo>
                  <a:pt x="10852717" y="3967405"/>
                  <a:pt x="10852717" y="3967405"/>
                  <a:pt x="10803555" y="3970941"/>
                </a:cubicBezTo>
                <a:cubicBezTo>
                  <a:pt x="10761417" y="3974476"/>
                  <a:pt x="10740347" y="3992154"/>
                  <a:pt x="10740347" y="4031046"/>
                </a:cubicBezTo>
                <a:cubicBezTo>
                  <a:pt x="10740347" y="4069938"/>
                  <a:pt x="10761417" y="4091152"/>
                  <a:pt x="10796532" y="4091152"/>
                </a:cubicBezTo>
                <a:cubicBezTo>
                  <a:pt x="10824625" y="4091152"/>
                  <a:pt x="10859740" y="4077009"/>
                  <a:pt x="10859740" y="4077009"/>
                </a:cubicBezTo>
                <a:cubicBezTo>
                  <a:pt x="10866763" y="4084081"/>
                  <a:pt x="10873786" y="4087616"/>
                  <a:pt x="10887833" y="4091152"/>
                </a:cubicBezTo>
                <a:cubicBezTo>
                  <a:pt x="10891344" y="4091152"/>
                  <a:pt x="10891344" y="4091152"/>
                  <a:pt x="10894855" y="4087616"/>
                </a:cubicBezTo>
                <a:cubicBezTo>
                  <a:pt x="10894855" y="4087616"/>
                  <a:pt x="10894855" y="4084081"/>
                  <a:pt x="10894855" y="4084081"/>
                </a:cubicBezTo>
                <a:cubicBezTo>
                  <a:pt x="10894855" y="4084081"/>
                  <a:pt x="10894855" y="4084081"/>
                  <a:pt x="10894855" y="3956798"/>
                </a:cubicBezTo>
                <a:cubicBezTo>
                  <a:pt x="10894855" y="3910834"/>
                  <a:pt x="10873786" y="3889620"/>
                  <a:pt x="10831647" y="3889620"/>
                </a:cubicBezTo>
                <a:close/>
                <a:moveTo>
                  <a:pt x="10495822" y="3889619"/>
                </a:moveTo>
                <a:cubicBezTo>
                  <a:pt x="10448333" y="3889619"/>
                  <a:pt x="10409835" y="3934734"/>
                  <a:pt x="10409835" y="3990386"/>
                </a:cubicBezTo>
                <a:cubicBezTo>
                  <a:pt x="10409835" y="4046038"/>
                  <a:pt x="10448333" y="4091152"/>
                  <a:pt x="10495822" y="4091152"/>
                </a:cubicBezTo>
                <a:cubicBezTo>
                  <a:pt x="10543311" y="4091152"/>
                  <a:pt x="10581809" y="4046038"/>
                  <a:pt x="10581809" y="3990386"/>
                </a:cubicBezTo>
                <a:cubicBezTo>
                  <a:pt x="10581809" y="3934734"/>
                  <a:pt x="10543311" y="3889619"/>
                  <a:pt x="10495822" y="3889619"/>
                </a:cubicBezTo>
                <a:close/>
                <a:moveTo>
                  <a:pt x="10241892" y="3865436"/>
                </a:moveTo>
                <a:cubicBezTo>
                  <a:pt x="10248859" y="3865436"/>
                  <a:pt x="10255825" y="3865436"/>
                  <a:pt x="10273241" y="3865436"/>
                </a:cubicBezTo>
                <a:cubicBezTo>
                  <a:pt x="10273241" y="3865436"/>
                  <a:pt x="10273241" y="3865436"/>
                  <a:pt x="10290657" y="3865436"/>
                </a:cubicBezTo>
                <a:cubicBezTo>
                  <a:pt x="10322007" y="3865436"/>
                  <a:pt x="10335940" y="3886689"/>
                  <a:pt x="10335940" y="3904400"/>
                </a:cubicBezTo>
                <a:cubicBezTo>
                  <a:pt x="10335940" y="3929194"/>
                  <a:pt x="10318523" y="3943362"/>
                  <a:pt x="10287174" y="3943362"/>
                </a:cubicBezTo>
                <a:cubicBezTo>
                  <a:pt x="10266274" y="3943362"/>
                  <a:pt x="10248859" y="3943362"/>
                  <a:pt x="10241892" y="3943362"/>
                </a:cubicBezTo>
                <a:cubicBezTo>
                  <a:pt x="10241892" y="3943362"/>
                  <a:pt x="10241892" y="3943362"/>
                  <a:pt x="10241892" y="3865436"/>
                </a:cubicBezTo>
                <a:close/>
                <a:moveTo>
                  <a:pt x="10659063" y="3852001"/>
                </a:moveTo>
                <a:cubicBezTo>
                  <a:pt x="10659063" y="3852001"/>
                  <a:pt x="10659063" y="3852001"/>
                  <a:pt x="10627410" y="3859035"/>
                </a:cubicBezTo>
                <a:cubicBezTo>
                  <a:pt x="10623893" y="3859035"/>
                  <a:pt x="10623893" y="3862552"/>
                  <a:pt x="10623893" y="3866069"/>
                </a:cubicBezTo>
                <a:cubicBezTo>
                  <a:pt x="10623893" y="3866069"/>
                  <a:pt x="10623893" y="3866069"/>
                  <a:pt x="10623893" y="3897721"/>
                </a:cubicBezTo>
                <a:cubicBezTo>
                  <a:pt x="10623893" y="3897721"/>
                  <a:pt x="10623893" y="3897721"/>
                  <a:pt x="10606308" y="3897721"/>
                </a:cubicBezTo>
                <a:cubicBezTo>
                  <a:pt x="10602792" y="3897721"/>
                  <a:pt x="10599275" y="3897721"/>
                  <a:pt x="10599275" y="3904755"/>
                </a:cubicBezTo>
                <a:cubicBezTo>
                  <a:pt x="10599275" y="3904755"/>
                  <a:pt x="10599275" y="3904755"/>
                  <a:pt x="10599275" y="3929373"/>
                </a:cubicBezTo>
                <a:cubicBezTo>
                  <a:pt x="10599275" y="3932891"/>
                  <a:pt x="10602792" y="3936407"/>
                  <a:pt x="10606308" y="3936407"/>
                </a:cubicBezTo>
                <a:cubicBezTo>
                  <a:pt x="10606308" y="3936407"/>
                  <a:pt x="10606308" y="3936407"/>
                  <a:pt x="10623893" y="3936407"/>
                </a:cubicBezTo>
                <a:cubicBezTo>
                  <a:pt x="10623893" y="3936407"/>
                  <a:pt x="10623893" y="3936407"/>
                  <a:pt x="10623893" y="4020814"/>
                </a:cubicBezTo>
                <a:cubicBezTo>
                  <a:pt x="10623893" y="4073567"/>
                  <a:pt x="10637961" y="4091152"/>
                  <a:pt x="10680164" y="4091152"/>
                </a:cubicBezTo>
                <a:cubicBezTo>
                  <a:pt x="10690715" y="4091152"/>
                  <a:pt x="10701266" y="4087636"/>
                  <a:pt x="10711817" y="4087636"/>
                </a:cubicBezTo>
                <a:cubicBezTo>
                  <a:pt x="10715334" y="4087636"/>
                  <a:pt x="10718851" y="4084119"/>
                  <a:pt x="10718851" y="4080601"/>
                </a:cubicBezTo>
                <a:cubicBezTo>
                  <a:pt x="10718851" y="4080601"/>
                  <a:pt x="10718851" y="4080601"/>
                  <a:pt x="10718851" y="4055983"/>
                </a:cubicBezTo>
                <a:cubicBezTo>
                  <a:pt x="10718851" y="4052466"/>
                  <a:pt x="10715334" y="4048949"/>
                  <a:pt x="10711817" y="4048949"/>
                </a:cubicBezTo>
                <a:cubicBezTo>
                  <a:pt x="10704783" y="4048949"/>
                  <a:pt x="10694232" y="4048949"/>
                  <a:pt x="10687198" y="4048949"/>
                </a:cubicBezTo>
                <a:cubicBezTo>
                  <a:pt x="10666096" y="4048949"/>
                  <a:pt x="10666096" y="4041915"/>
                  <a:pt x="10666096" y="4013780"/>
                </a:cubicBezTo>
                <a:cubicBezTo>
                  <a:pt x="10666096" y="4013780"/>
                  <a:pt x="10666096" y="4013780"/>
                  <a:pt x="10666096" y="3936407"/>
                </a:cubicBezTo>
                <a:cubicBezTo>
                  <a:pt x="10666096" y="3936407"/>
                  <a:pt x="10666096" y="3936407"/>
                  <a:pt x="10711817" y="3936407"/>
                </a:cubicBezTo>
                <a:cubicBezTo>
                  <a:pt x="10715334" y="3936407"/>
                  <a:pt x="10718851" y="3932891"/>
                  <a:pt x="10718851" y="3929373"/>
                </a:cubicBezTo>
                <a:cubicBezTo>
                  <a:pt x="10718851" y="3929373"/>
                  <a:pt x="10718851" y="3929373"/>
                  <a:pt x="10718851" y="3904755"/>
                </a:cubicBezTo>
                <a:cubicBezTo>
                  <a:pt x="10718851" y="3897721"/>
                  <a:pt x="10715334" y="3897721"/>
                  <a:pt x="10711817" y="3897721"/>
                </a:cubicBezTo>
                <a:cubicBezTo>
                  <a:pt x="10711817" y="3897721"/>
                  <a:pt x="10711817" y="3897721"/>
                  <a:pt x="10666096" y="3897721"/>
                </a:cubicBezTo>
                <a:cubicBezTo>
                  <a:pt x="10666096" y="3897721"/>
                  <a:pt x="10666096" y="3897721"/>
                  <a:pt x="10666096" y="3859035"/>
                </a:cubicBezTo>
                <a:cubicBezTo>
                  <a:pt x="10666096" y="3855518"/>
                  <a:pt x="10666096" y="3855518"/>
                  <a:pt x="10662580" y="3852001"/>
                </a:cubicBezTo>
                <a:cubicBezTo>
                  <a:pt x="10662580" y="3852001"/>
                  <a:pt x="10659063" y="3852001"/>
                  <a:pt x="10659063" y="3852001"/>
                </a:cubicBezTo>
                <a:close/>
                <a:moveTo>
                  <a:pt x="10283668" y="3823787"/>
                </a:moveTo>
                <a:cubicBezTo>
                  <a:pt x="10273174" y="3823787"/>
                  <a:pt x="10241689" y="3823787"/>
                  <a:pt x="10203208" y="3827298"/>
                </a:cubicBezTo>
                <a:cubicBezTo>
                  <a:pt x="10199710" y="3827298"/>
                  <a:pt x="10196211" y="3830809"/>
                  <a:pt x="10196211" y="3834320"/>
                </a:cubicBezTo>
                <a:cubicBezTo>
                  <a:pt x="10196211" y="3834320"/>
                  <a:pt x="10196211" y="3834320"/>
                  <a:pt x="10196211" y="4080100"/>
                </a:cubicBezTo>
                <a:cubicBezTo>
                  <a:pt x="10196211" y="4083611"/>
                  <a:pt x="10199710" y="4087122"/>
                  <a:pt x="10203208" y="4087122"/>
                </a:cubicBezTo>
                <a:cubicBezTo>
                  <a:pt x="10203208" y="4087122"/>
                  <a:pt x="10203208" y="4087122"/>
                  <a:pt x="10234693" y="4087122"/>
                </a:cubicBezTo>
                <a:cubicBezTo>
                  <a:pt x="10238191" y="4087122"/>
                  <a:pt x="10241689" y="4083611"/>
                  <a:pt x="10241689" y="4080100"/>
                </a:cubicBezTo>
                <a:cubicBezTo>
                  <a:pt x="10241689" y="4080100"/>
                  <a:pt x="10241689" y="4080100"/>
                  <a:pt x="10241689" y="3981788"/>
                </a:cubicBezTo>
                <a:cubicBezTo>
                  <a:pt x="10252184" y="3985299"/>
                  <a:pt x="10269675" y="3985299"/>
                  <a:pt x="10290665" y="3985299"/>
                </a:cubicBezTo>
                <a:cubicBezTo>
                  <a:pt x="10290665" y="3985299"/>
                  <a:pt x="10290665" y="3985299"/>
                  <a:pt x="10336143" y="4083611"/>
                </a:cubicBezTo>
                <a:cubicBezTo>
                  <a:pt x="10336143" y="4083611"/>
                  <a:pt x="10339641" y="4087122"/>
                  <a:pt x="10343139" y="4087122"/>
                </a:cubicBezTo>
                <a:cubicBezTo>
                  <a:pt x="10343139" y="4087122"/>
                  <a:pt x="10343139" y="4087122"/>
                  <a:pt x="10374624" y="4087122"/>
                </a:cubicBezTo>
                <a:cubicBezTo>
                  <a:pt x="10378122" y="4087122"/>
                  <a:pt x="10381620" y="4083611"/>
                  <a:pt x="10381620" y="4083611"/>
                </a:cubicBezTo>
                <a:cubicBezTo>
                  <a:pt x="10381620" y="4080100"/>
                  <a:pt x="10381620" y="4080100"/>
                  <a:pt x="10381620" y="4076589"/>
                </a:cubicBezTo>
                <a:lnTo>
                  <a:pt x="10336143" y="3971255"/>
                </a:lnTo>
                <a:cubicBezTo>
                  <a:pt x="10367627" y="3957210"/>
                  <a:pt x="10381620" y="3936143"/>
                  <a:pt x="10381620" y="3904543"/>
                </a:cubicBezTo>
                <a:cubicBezTo>
                  <a:pt x="10381620" y="3865920"/>
                  <a:pt x="10364129" y="3823787"/>
                  <a:pt x="10290665" y="3823787"/>
                </a:cubicBezTo>
                <a:cubicBezTo>
                  <a:pt x="10290665" y="3823787"/>
                  <a:pt x="10287167" y="3823787"/>
                  <a:pt x="10283668" y="3823787"/>
                </a:cubicBezTo>
                <a:close/>
                <a:moveTo>
                  <a:pt x="11839186" y="3792865"/>
                </a:moveTo>
                <a:cubicBezTo>
                  <a:pt x="11841365" y="3793306"/>
                  <a:pt x="11843980" y="3795069"/>
                  <a:pt x="11845722" y="3798596"/>
                </a:cubicBezTo>
                <a:cubicBezTo>
                  <a:pt x="11901498" y="3855026"/>
                  <a:pt x="11929385" y="3946723"/>
                  <a:pt x="11908470" y="4038420"/>
                </a:cubicBezTo>
                <a:cubicBezTo>
                  <a:pt x="11908470" y="4041947"/>
                  <a:pt x="11904984" y="4045473"/>
                  <a:pt x="11898012" y="4041947"/>
                </a:cubicBezTo>
                <a:cubicBezTo>
                  <a:pt x="11898012" y="4041947"/>
                  <a:pt x="11898012" y="4041947"/>
                  <a:pt x="11859666" y="4031366"/>
                </a:cubicBezTo>
                <a:cubicBezTo>
                  <a:pt x="11856180" y="4031366"/>
                  <a:pt x="11852694" y="4027839"/>
                  <a:pt x="11852694" y="4020786"/>
                </a:cubicBezTo>
                <a:cubicBezTo>
                  <a:pt x="11866638" y="3946723"/>
                  <a:pt x="11849208" y="3886766"/>
                  <a:pt x="11807377" y="3840918"/>
                </a:cubicBezTo>
                <a:cubicBezTo>
                  <a:pt x="11800405" y="3837392"/>
                  <a:pt x="11800405" y="3830337"/>
                  <a:pt x="11807377" y="3826811"/>
                </a:cubicBezTo>
                <a:cubicBezTo>
                  <a:pt x="11807377" y="3826811"/>
                  <a:pt x="11807377" y="3826811"/>
                  <a:pt x="11835264" y="3795069"/>
                </a:cubicBezTo>
                <a:cubicBezTo>
                  <a:pt x="11835264" y="3793306"/>
                  <a:pt x="11837008" y="3792424"/>
                  <a:pt x="11839186" y="3792865"/>
                </a:cubicBezTo>
                <a:close/>
                <a:moveTo>
                  <a:pt x="11458923" y="3792865"/>
                </a:moveTo>
                <a:cubicBezTo>
                  <a:pt x="11461124" y="3792424"/>
                  <a:pt x="11462885" y="3793306"/>
                  <a:pt x="11462885" y="3795069"/>
                </a:cubicBezTo>
                <a:cubicBezTo>
                  <a:pt x="11462885" y="3795069"/>
                  <a:pt x="11462885" y="3795069"/>
                  <a:pt x="11494585" y="3826811"/>
                </a:cubicBezTo>
                <a:cubicBezTo>
                  <a:pt x="11498108" y="3830337"/>
                  <a:pt x="11498108" y="3837392"/>
                  <a:pt x="11491063" y="3840918"/>
                </a:cubicBezTo>
                <a:cubicBezTo>
                  <a:pt x="11448796" y="3886766"/>
                  <a:pt x="11431184" y="3946723"/>
                  <a:pt x="11445274" y="4020786"/>
                </a:cubicBezTo>
                <a:cubicBezTo>
                  <a:pt x="11445274" y="4027839"/>
                  <a:pt x="11441752" y="4031366"/>
                  <a:pt x="11438229" y="4031366"/>
                </a:cubicBezTo>
                <a:cubicBezTo>
                  <a:pt x="11438229" y="4031366"/>
                  <a:pt x="11438229" y="4031366"/>
                  <a:pt x="11399484" y="4041947"/>
                </a:cubicBezTo>
                <a:cubicBezTo>
                  <a:pt x="11392439" y="4045473"/>
                  <a:pt x="11388917" y="4041947"/>
                  <a:pt x="11388917" y="4038420"/>
                </a:cubicBezTo>
                <a:cubicBezTo>
                  <a:pt x="11367783" y="3946723"/>
                  <a:pt x="11395962" y="3855026"/>
                  <a:pt x="11452318" y="3798596"/>
                </a:cubicBezTo>
                <a:cubicBezTo>
                  <a:pt x="11454079" y="3795069"/>
                  <a:pt x="11456721" y="3793306"/>
                  <a:pt x="11458923" y="3792865"/>
                </a:cubicBezTo>
                <a:close/>
                <a:moveTo>
                  <a:pt x="11677605" y="3787511"/>
                </a:moveTo>
                <a:cubicBezTo>
                  <a:pt x="11681098" y="3787511"/>
                  <a:pt x="11681098" y="3787511"/>
                  <a:pt x="11684592" y="3787511"/>
                </a:cubicBezTo>
                <a:cubicBezTo>
                  <a:pt x="11730003" y="3798107"/>
                  <a:pt x="11761442" y="3815764"/>
                  <a:pt x="11792882" y="3851080"/>
                </a:cubicBezTo>
                <a:cubicBezTo>
                  <a:pt x="11796375" y="3854612"/>
                  <a:pt x="11796375" y="3854612"/>
                  <a:pt x="11796375" y="3858144"/>
                </a:cubicBezTo>
                <a:cubicBezTo>
                  <a:pt x="11796375" y="3861675"/>
                  <a:pt x="11792882" y="3861675"/>
                  <a:pt x="11789388" y="3865207"/>
                </a:cubicBezTo>
                <a:cubicBezTo>
                  <a:pt x="11789388" y="3865207"/>
                  <a:pt x="11789388" y="3865207"/>
                  <a:pt x="11698565" y="3911118"/>
                </a:cubicBezTo>
                <a:cubicBezTo>
                  <a:pt x="11695071" y="3911118"/>
                  <a:pt x="11691578" y="3911118"/>
                  <a:pt x="11688084" y="3911118"/>
                </a:cubicBezTo>
                <a:cubicBezTo>
                  <a:pt x="11684592" y="3907586"/>
                  <a:pt x="11684592" y="3904054"/>
                  <a:pt x="11681098" y="3900523"/>
                </a:cubicBezTo>
                <a:cubicBezTo>
                  <a:pt x="11681098" y="3900523"/>
                  <a:pt x="11681098" y="3900523"/>
                  <a:pt x="11674112" y="3798107"/>
                </a:cubicBezTo>
                <a:cubicBezTo>
                  <a:pt x="11674112" y="3794575"/>
                  <a:pt x="11674112" y="3791043"/>
                  <a:pt x="11677605" y="3787511"/>
                </a:cubicBezTo>
                <a:close/>
                <a:moveTo>
                  <a:pt x="11613922" y="3787511"/>
                </a:moveTo>
                <a:cubicBezTo>
                  <a:pt x="11617414" y="3787511"/>
                  <a:pt x="11617414" y="3787511"/>
                  <a:pt x="11620908" y="3787511"/>
                </a:cubicBezTo>
                <a:cubicBezTo>
                  <a:pt x="11620908" y="3791043"/>
                  <a:pt x="11624401" y="3794575"/>
                  <a:pt x="11624401" y="3798107"/>
                </a:cubicBezTo>
                <a:cubicBezTo>
                  <a:pt x="11624401" y="3798107"/>
                  <a:pt x="11624401" y="3798107"/>
                  <a:pt x="11613922" y="3904054"/>
                </a:cubicBezTo>
                <a:cubicBezTo>
                  <a:pt x="11613922" y="3907586"/>
                  <a:pt x="11613922" y="3911118"/>
                  <a:pt x="11610428" y="3911118"/>
                </a:cubicBezTo>
                <a:cubicBezTo>
                  <a:pt x="11606935" y="3911118"/>
                  <a:pt x="11603442" y="3911118"/>
                  <a:pt x="11599949" y="3911118"/>
                </a:cubicBezTo>
                <a:cubicBezTo>
                  <a:pt x="11599949" y="3911118"/>
                  <a:pt x="11599949" y="3911118"/>
                  <a:pt x="11509124" y="3865207"/>
                </a:cubicBezTo>
                <a:cubicBezTo>
                  <a:pt x="11505632" y="3865207"/>
                  <a:pt x="11502138" y="3861675"/>
                  <a:pt x="11502138" y="3858144"/>
                </a:cubicBezTo>
                <a:cubicBezTo>
                  <a:pt x="11502138" y="3858144"/>
                  <a:pt x="11502138" y="3854612"/>
                  <a:pt x="11505632" y="3851080"/>
                </a:cubicBezTo>
                <a:cubicBezTo>
                  <a:pt x="11537070" y="3819296"/>
                  <a:pt x="11568509" y="3798107"/>
                  <a:pt x="11613922" y="3787511"/>
                </a:cubicBezTo>
                <a:close/>
                <a:moveTo>
                  <a:pt x="11532772" y="3752579"/>
                </a:moveTo>
                <a:cubicBezTo>
                  <a:pt x="11536265" y="3752579"/>
                  <a:pt x="11539758" y="3756274"/>
                  <a:pt x="11539758" y="3759969"/>
                </a:cubicBezTo>
                <a:cubicBezTo>
                  <a:pt x="11539758" y="3763664"/>
                  <a:pt x="11539758" y="3763664"/>
                  <a:pt x="11536265" y="3763664"/>
                </a:cubicBezTo>
                <a:cubicBezTo>
                  <a:pt x="11536265" y="3763664"/>
                  <a:pt x="11536265" y="3763664"/>
                  <a:pt x="11529278" y="3767359"/>
                </a:cubicBezTo>
                <a:cubicBezTo>
                  <a:pt x="11529278" y="3767359"/>
                  <a:pt x="11529278" y="3767359"/>
                  <a:pt x="11525785" y="3759969"/>
                </a:cubicBezTo>
                <a:cubicBezTo>
                  <a:pt x="11525785" y="3759969"/>
                  <a:pt x="11525785" y="3759969"/>
                  <a:pt x="11522292" y="3759969"/>
                </a:cubicBezTo>
                <a:cubicBezTo>
                  <a:pt x="11525785" y="3756274"/>
                  <a:pt x="11529278" y="3756274"/>
                  <a:pt x="11532772" y="3752579"/>
                </a:cubicBezTo>
                <a:close/>
                <a:moveTo>
                  <a:pt x="11529297" y="3745382"/>
                </a:moveTo>
                <a:cubicBezTo>
                  <a:pt x="11525746" y="3748932"/>
                  <a:pt x="11518645" y="3752484"/>
                  <a:pt x="11511543" y="3756034"/>
                </a:cubicBezTo>
                <a:cubicBezTo>
                  <a:pt x="11511543" y="3756034"/>
                  <a:pt x="11511543" y="3756034"/>
                  <a:pt x="11515094" y="3759585"/>
                </a:cubicBezTo>
                <a:lnTo>
                  <a:pt x="11532848" y="3791543"/>
                </a:lnTo>
                <a:cubicBezTo>
                  <a:pt x="11536399" y="3791543"/>
                  <a:pt x="11536399" y="3787991"/>
                  <a:pt x="11539950" y="3787991"/>
                </a:cubicBezTo>
                <a:cubicBezTo>
                  <a:pt x="11539950" y="3787991"/>
                  <a:pt x="11539950" y="3787991"/>
                  <a:pt x="11532848" y="3773788"/>
                </a:cubicBezTo>
                <a:cubicBezTo>
                  <a:pt x="11532848" y="3773788"/>
                  <a:pt x="11532848" y="3773788"/>
                  <a:pt x="11539950" y="3770238"/>
                </a:cubicBezTo>
                <a:cubicBezTo>
                  <a:pt x="11539950" y="3770238"/>
                  <a:pt x="11539950" y="3770238"/>
                  <a:pt x="11554153" y="3780890"/>
                </a:cubicBezTo>
                <a:cubicBezTo>
                  <a:pt x="11557704" y="3777339"/>
                  <a:pt x="11557704" y="3777339"/>
                  <a:pt x="11561255" y="3777339"/>
                </a:cubicBezTo>
                <a:cubicBezTo>
                  <a:pt x="11561255" y="3777339"/>
                  <a:pt x="11561255" y="3777339"/>
                  <a:pt x="11547052" y="3763136"/>
                </a:cubicBezTo>
                <a:cubicBezTo>
                  <a:pt x="11547052" y="3763136"/>
                  <a:pt x="11547052" y="3763136"/>
                  <a:pt x="11547052" y="3759585"/>
                </a:cubicBezTo>
                <a:cubicBezTo>
                  <a:pt x="11550602" y="3752484"/>
                  <a:pt x="11539950" y="3741831"/>
                  <a:pt x="11529297" y="3745382"/>
                </a:cubicBezTo>
                <a:close/>
                <a:moveTo>
                  <a:pt x="11750205" y="3739144"/>
                </a:moveTo>
                <a:cubicBezTo>
                  <a:pt x="11753748" y="3763328"/>
                  <a:pt x="11753748" y="3763328"/>
                  <a:pt x="11753748" y="3763328"/>
                </a:cubicBezTo>
                <a:cubicBezTo>
                  <a:pt x="11746663" y="3780602"/>
                  <a:pt x="11746663" y="3780602"/>
                  <a:pt x="11746663" y="3780602"/>
                </a:cubicBezTo>
                <a:lnTo>
                  <a:pt x="11753748" y="3787511"/>
                </a:lnTo>
                <a:cubicBezTo>
                  <a:pt x="11760832" y="3770237"/>
                  <a:pt x="11760832" y="3770237"/>
                  <a:pt x="11760832" y="3770237"/>
                </a:cubicBezTo>
                <a:cubicBezTo>
                  <a:pt x="11785626" y="3756418"/>
                  <a:pt x="11785626" y="3756418"/>
                  <a:pt x="11785626" y="3756418"/>
                </a:cubicBezTo>
                <a:cubicBezTo>
                  <a:pt x="11785626" y="3756418"/>
                  <a:pt x="11782084" y="3752963"/>
                  <a:pt x="11778543" y="3752963"/>
                </a:cubicBezTo>
                <a:cubicBezTo>
                  <a:pt x="11760832" y="3759873"/>
                  <a:pt x="11760832" y="3759873"/>
                  <a:pt x="11760832" y="3759873"/>
                </a:cubicBezTo>
                <a:cubicBezTo>
                  <a:pt x="11757290" y="3742598"/>
                  <a:pt x="11757290" y="3742598"/>
                  <a:pt x="11757290" y="3742598"/>
                </a:cubicBezTo>
                <a:cubicBezTo>
                  <a:pt x="11753748" y="3739144"/>
                  <a:pt x="11753748" y="3739144"/>
                  <a:pt x="11750205" y="3739144"/>
                </a:cubicBezTo>
                <a:close/>
                <a:moveTo>
                  <a:pt x="11715224" y="3735114"/>
                </a:moveTo>
                <a:cubicBezTo>
                  <a:pt x="11718717" y="3735114"/>
                  <a:pt x="11722211" y="3735114"/>
                  <a:pt x="11725705" y="3738473"/>
                </a:cubicBezTo>
                <a:cubicBezTo>
                  <a:pt x="11725705" y="3738473"/>
                  <a:pt x="11729197" y="3738473"/>
                  <a:pt x="11729197" y="3741832"/>
                </a:cubicBezTo>
                <a:cubicBezTo>
                  <a:pt x="11729197" y="3745190"/>
                  <a:pt x="11725705" y="3748549"/>
                  <a:pt x="11722211" y="3748549"/>
                </a:cubicBezTo>
                <a:cubicBezTo>
                  <a:pt x="11722211" y="3748549"/>
                  <a:pt x="11722211" y="3748549"/>
                  <a:pt x="11711731" y="3745190"/>
                </a:cubicBezTo>
                <a:lnTo>
                  <a:pt x="11711731" y="3741832"/>
                </a:lnTo>
                <a:cubicBezTo>
                  <a:pt x="11711731" y="3741832"/>
                  <a:pt x="11711731" y="3741832"/>
                  <a:pt x="11715224" y="3735114"/>
                </a:cubicBezTo>
                <a:close/>
                <a:moveTo>
                  <a:pt x="11582079" y="3734609"/>
                </a:moveTo>
                <a:cubicBezTo>
                  <a:pt x="11589134" y="3731082"/>
                  <a:pt x="11596187" y="3738137"/>
                  <a:pt x="11596187" y="3745190"/>
                </a:cubicBezTo>
                <a:cubicBezTo>
                  <a:pt x="11596187" y="3752244"/>
                  <a:pt x="11589134" y="3759297"/>
                  <a:pt x="11582079" y="3759297"/>
                </a:cubicBezTo>
                <a:cubicBezTo>
                  <a:pt x="11575026" y="3759297"/>
                  <a:pt x="11567972" y="3755771"/>
                  <a:pt x="11567972" y="3748717"/>
                </a:cubicBezTo>
                <a:cubicBezTo>
                  <a:pt x="11567972" y="3748717"/>
                  <a:pt x="11567972" y="3748717"/>
                  <a:pt x="11567972" y="3745190"/>
                </a:cubicBezTo>
                <a:cubicBezTo>
                  <a:pt x="11567972" y="3738137"/>
                  <a:pt x="11575026" y="3734609"/>
                  <a:pt x="11582079" y="3734609"/>
                </a:cubicBezTo>
                <a:close/>
                <a:moveTo>
                  <a:pt x="11670081" y="3728395"/>
                </a:moveTo>
                <a:cubicBezTo>
                  <a:pt x="11670081" y="3728395"/>
                  <a:pt x="11670081" y="3728395"/>
                  <a:pt x="11673440" y="3738875"/>
                </a:cubicBezTo>
                <a:cubicBezTo>
                  <a:pt x="11673440" y="3738875"/>
                  <a:pt x="11673440" y="3738875"/>
                  <a:pt x="11676799" y="3745862"/>
                </a:cubicBezTo>
                <a:cubicBezTo>
                  <a:pt x="11673440" y="3745862"/>
                  <a:pt x="11666722" y="3745862"/>
                  <a:pt x="11663363" y="3745862"/>
                </a:cubicBezTo>
                <a:lnTo>
                  <a:pt x="11666722" y="3738875"/>
                </a:lnTo>
                <a:cubicBezTo>
                  <a:pt x="11666722" y="3738875"/>
                  <a:pt x="11666722" y="3738875"/>
                  <a:pt x="11670081" y="3728395"/>
                </a:cubicBezTo>
                <a:close/>
                <a:moveTo>
                  <a:pt x="11578609" y="3727879"/>
                </a:moveTo>
                <a:cubicBezTo>
                  <a:pt x="11568195" y="3727879"/>
                  <a:pt x="11561254" y="3734907"/>
                  <a:pt x="11561254" y="3745449"/>
                </a:cubicBezTo>
                <a:cubicBezTo>
                  <a:pt x="11561254" y="3748962"/>
                  <a:pt x="11561254" y="3748962"/>
                  <a:pt x="11561254" y="3748962"/>
                </a:cubicBezTo>
                <a:cubicBezTo>
                  <a:pt x="11561254" y="3759504"/>
                  <a:pt x="11571666" y="3770046"/>
                  <a:pt x="11582079" y="3766532"/>
                </a:cubicBezTo>
                <a:cubicBezTo>
                  <a:pt x="11595963" y="3766532"/>
                  <a:pt x="11602904" y="3759504"/>
                  <a:pt x="11602904" y="3745449"/>
                </a:cubicBezTo>
                <a:cubicBezTo>
                  <a:pt x="11602904" y="3734907"/>
                  <a:pt x="11592492" y="3724365"/>
                  <a:pt x="11578609" y="3727879"/>
                </a:cubicBezTo>
                <a:close/>
                <a:moveTo>
                  <a:pt x="11708922" y="3724365"/>
                </a:moveTo>
                <a:cubicBezTo>
                  <a:pt x="11708922" y="3724365"/>
                  <a:pt x="11708922" y="3724365"/>
                  <a:pt x="11705380" y="3742119"/>
                </a:cubicBezTo>
                <a:cubicBezTo>
                  <a:pt x="11705380" y="3742119"/>
                  <a:pt x="11705380" y="3742119"/>
                  <a:pt x="11698296" y="3763424"/>
                </a:cubicBezTo>
                <a:cubicBezTo>
                  <a:pt x="11701837" y="3766975"/>
                  <a:pt x="11705380" y="3766975"/>
                  <a:pt x="11708922" y="3766975"/>
                </a:cubicBezTo>
                <a:lnTo>
                  <a:pt x="11712464" y="3752772"/>
                </a:lnTo>
                <a:cubicBezTo>
                  <a:pt x="11712464" y="3752772"/>
                  <a:pt x="11712464" y="3752772"/>
                  <a:pt x="11719548" y="3752772"/>
                </a:cubicBezTo>
                <a:cubicBezTo>
                  <a:pt x="11719548" y="3752772"/>
                  <a:pt x="11719548" y="3752772"/>
                  <a:pt x="11723090" y="3770526"/>
                </a:cubicBezTo>
                <a:cubicBezTo>
                  <a:pt x="11726632" y="3774077"/>
                  <a:pt x="11726632" y="3774077"/>
                  <a:pt x="11730175" y="3774077"/>
                </a:cubicBezTo>
                <a:cubicBezTo>
                  <a:pt x="11730175" y="3774077"/>
                  <a:pt x="11730175" y="3774077"/>
                  <a:pt x="11726632" y="3756323"/>
                </a:cubicBezTo>
                <a:cubicBezTo>
                  <a:pt x="11733717" y="3752772"/>
                  <a:pt x="11737259" y="3745670"/>
                  <a:pt x="11737259" y="3742119"/>
                </a:cubicBezTo>
                <a:cubicBezTo>
                  <a:pt x="11737259" y="3735018"/>
                  <a:pt x="11733717" y="3731467"/>
                  <a:pt x="11730175" y="3731467"/>
                </a:cubicBezTo>
                <a:cubicBezTo>
                  <a:pt x="11723090" y="3727916"/>
                  <a:pt x="11716006" y="3724365"/>
                  <a:pt x="11708922" y="3724365"/>
                </a:cubicBezTo>
                <a:close/>
                <a:moveTo>
                  <a:pt x="11666295" y="3717647"/>
                </a:moveTo>
                <a:cubicBezTo>
                  <a:pt x="11666295" y="3717647"/>
                  <a:pt x="11666295" y="3717647"/>
                  <a:pt x="11659211" y="3738731"/>
                </a:cubicBezTo>
                <a:cubicBezTo>
                  <a:pt x="11659211" y="3738731"/>
                  <a:pt x="11659211" y="3738731"/>
                  <a:pt x="11648585" y="3759814"/>
                </a:cubicBezTo>
                <a:cubicBezTo>
                  <a:pt x="11652127" y="3759814"/>
                  <a:pt x="11652127" y="3759814"/>
                  <a:pt x="11655669" y="3759814"/>
                </a:cubicBezTo>
                <a:lnTo>
                  <a:pt x="11659211" y="3752786"/>
                </a:lnTo>
                <a:cubicBezTo>
                  <a:pt x="11666295" y="3752786"/>
                  <a:pt x="11669838" y="3752786"/>
                  <a:pt x="11676922" y="3752786"/>
                </a:cubicBezTo>
                <a:cubicBezTo>
                  <a:pt x="11676922" y="3752786"/>
                  <a:pt x="11676922" y="3752786"/>
                  <a:pt x="11680464" y="3759814"/>
                </a:cubicBezTo>
                <a:cubicBezTo>
                  <a:pt x="11684006" y="3759814"/>
                  <a:pt x="11684006" y="3763328"/>
                  <a:pt x="11687548" y="3763328"/>
                </a:cubicBezTo>
                <a:cubicBezTo>
                  <a:pt x="11687548" y="3763328"/>
                  <a:pt x="11687548" y="3763328"/>
                  <a:pt x="11680464" y="3738731"/>
                </a:cubicBezTo>
                <a:cubicBezTo>
                  <a:pt x="11680464" y="3738731"/>
                  <a:pt x="11680464" y="3738731"/>
                  <a:pt x="11676922" y="3717647"/>
                </a:cubicBezTo>
                <a:cubicBezTo>
                  <a:pt x="11676922" y="3717647"/>
                  <a:pt x="11676922" y="3717647"/>
                  <a:pt x="11666295" y="3717647"/>
                </a:cubicBezTo>
                <a:close/>
                <a:moveTo>
                  <a:pt x="11645898" y="3717647"/>
                </a:moveTo>
                <a:cubicBezTo>
                  <a:pt x="11628187" y="3717647"/>
                  <a:pt x="11621103" y="3717647"/>
                  <a:pt x="11606934" y="3721118"/>
                </a:cubicBezTo>
                <a:cubicBezTo>
                  <a:pt x="11606934" y="3728059"/>
                  <a:pt x="11606934" y="3728059"/>
                  <a:pt x="11606934" y="3728059"/>
                </a:cubicBezTo>
                <a:lnTo>
                  <a:pt x="11621103" y="3724589"/>
                </a:lnTo>
                <a:cubicBezTo>
                  <a:pt x="11624645" y="3759297"/>
                  <a:pt x="11624645" y="3759297"/>
                  <a:pt x="11624645" y="3759297"/>
                </a:cubicBezTo>
                <a:cubicBezTo>
                  <a:pt x="11635271" y="3759297"/>
                  <a:pt x="11635271" y="3759297"/>
                  <a:pt x="11635271" y="3759297"/>
                </a:cubicBezTo>
                <a:cubicBezTo>
                  <a:pt x="11631729" y="3724589"/>
                  <a:pt x="11631729" y="3724589"/>
                  <a:pt x="11631729" y="3724589"/>
                </a:cubicBezTo>
                <a:cubicBezTo>
                  <a:pt x="11645898" y="3724589"/>
                  <a:pt x="11645898" y="3724589"/>
                  <a:pt x="11645898" y="3724589"/>
                </a:cubicBezTo>
                <a:cubicBezTo>
                  <a:pt x="11645898" y="3717647"/>
                  <a:pt x="11645898" y="3717647"/>
                  <a:pt x="11645898" y="3717647"/>
                </a:cubicBezTo>
                <a:close/>
                <a:moveTo>
                  <a:pt x="11196257" y="3717646"/>
                </a:moveTo>
                <a:cubicBezTo>
                  <a:pt x="11214171" y="3717646"/>
                  <a:pt x="11221336" y="3735113"/>
                  <a:pt x="11221336" y="3752578"/>
                </a:cubicBezTo>
                <a:lnTo>
                  <a:pt x="11167595" y="3752578"/>
                </a:lnTo>
                <a:cubicBezTo>
                  <a:pt x="11167595" y="3735113"/>
                  <a:pt x="11178343" y="3717646"/>
                  <a:pt x="11196257" y="3717646"/>
                </a:cubicBezTo>
                <a:close/>
                <a:moveTo>
                  <a:pt x="11648585" y="3710930"/>
                </a:moveTo>
                <a:cubicBezTo>
                  <a:pt x="11711759" y="3710930"/>
                  <a:pt x="11767914" y="3731889"/>
                  <a:pt x="11813539" y="3766821"/>
                </a:cubicBezTo>
                <a:cubicBezTo>
                  <a:pt x="11820558" y="3773808"/>
                  <a:pt x="11820558" y="3777301"/>
                  <a:pt x="11817049" y="3780794"/>
                </a:cubicBezTo>
                <a:cubicBezTo>
                  <a:pt x="11817049" y="3780794"/>
                  <a:pt x="11817049" y="3780794"/>
                  <a:pt x="11788972" y="3812234"/>
                </a:cubicBezTo>
                <a:cubicBezTo>
                  <a:pt x="11785462" y="3815726"/>
                  <a:pt x="11781952" y="3815726"/>
                  <a:pt x="11774933" y="3812234"/>
                </a:cubicBezTo>
                <a:cubicBezTo>
                  <a:pt x="11739837" y="3784288"/>
                  <a:pt x="11694210" y="3766821"/>
                  <a:pt x="11648585" y="3766821"/>
                </a:cubicBezTo>
                <a:cubicBezTo>
                  <a:pt x="11599450" y="3766821"/>
                  <a:pt x="11557334" y="3784288"/>
                  <a:pt x="11522236" y="3812234"/>
                </a:cubicBezTo>
                <a:cubicBezTo>
                  <a:pt x="11515217" y="3815726"/>
                  <a:pt x="11511708" y="3815726"/>
                  <a:pt x="11508198" y="3812234"/>
                </a:cubicBezTo>
                <a:cubicBezTo>
                  <a:pt x="11508198" y="3812234"/>
                  <a:pt x="11508198" y="3812234"/>
                  <a:pt x="11480121" y="3780794"/>
                </a:cubicBezTo>
                <a:cubicBezTo>
                  <a:pt x="11476611" y="3777301"/>
                  <a:pt x="11476611" y="3773808"/>
                  <a:pt x="11483630" y="3766821"/>
                </a:cubicBezTo>
                <a:cubicBezTo>
                  <a:pt x="11529256" y="3731889"/>
                  <a:pt x="11585411" y="3710930"/>
                  <a:pt x="11648585" y="3710930"/>
                </a:cubicBezTo>
                <a:close/>
                <a:moveTo>
                  <a:pt x="11196481" y="3710929"/>
                </a:moveTo>
                <a:cubicBezTo>
                  <a:pt x="11172113" y="3710929"/>
                  <a:pt x="11158189" y="3728443"/>
                  <a:pt x="11158189" y="3759969"/>
                </a:cubicBezTo>
                <a:cubicBezTo>
                  <a:pt x="11158189" y="3787991"/>
                  <a:pt x="11168632" y="3809008"/>
                  <a:pt x="11199962" y="3809008"/>
                </a:cubicBezTo>
                <a:cubicBezTo>
                  <a:pt x="11206924" y="3809008"/>
                  <a:pt x="11220848" y="3805505"/>
                  <a:pt x="11227810" y="3802002"/>
                </a:cubicBezTo>
                <a:lnTo>
                  <a:pt x="11227810" y="3791494"/>
                </a:lnTo>
                <a:cubicBezTo>
                  <a:pt x="11220848" y="3794997"/>
                  <a:pt x="11210404" y="3798499"/>
                  <a:pt x="11199962" y="3798499"/>
                </a:cubicBezTo>
                <a:cubicBezTo>
                  <a:pt x="11179076" y="3798499"/>
                  <a:pt x="11168632" y="3780985"/>
                  <a:pt x="11168632" y="3763472"/>
                </a:cubicBezTo>
                <a:cubicBezTo>
                  <a:pt x="11168632" y="3763472"/>
                  <a:pt x="11168632" y="3763472"/>
                  <a:pt x="11234772" y="3763472"/>
                </a:cubicBezTo>
                <a:cubicBezTo>
                  <a:pt x="11234772" y="3763472"/>
                  <a:pt x="11234772" y="3763472"/>
                  <a:pt x="11234772" y="3756466"/>
                </a:cubicBezTo>
                <a:cubicBezTo>
                  <a:pt x="11234772" y="3731946"/>
                  <a:pt x="11224329" y="3710929"/>
                  <a:pt x="11196481" y="3710929"/>
                </a:cubicBezTo>
                <a:close/>
                <a:moveTo>
                  <a:pt x="10947253" y="3674653"/>
                </a:moveTo>
                <a:lnTo>
                  <a:pt x="10947253" y="3685401"/>
                </a:lnTo>
                <a:lnTo>
                  <a:pt x="10986216" y="3685401"/>
                </a:lnTo>
                <a:lnTo>
                  <a:pt x="10986216" y="3804977"/>
                </a:lnTo>
                <a:lnTo>
                  <a:pt x="10999652" y="3804977"/>
                </a:lnTo>
                <a:lnTo>
                  <a:pt x="10999652" y="3685401"/>
                </a:lnTo>
                <a:lnTo>
                  <a:pt x="11038614" y="3685401"/>
                </a:lnTo>
                <a:lnTo>
                  <a:pt x="11038614" y="3674653"/>
                </a:lnTo>
                <a:close/>
                <a:moveTo>
                  <a:pt x="11060111" y="3663904"/>
                </a:moveTo>
                <a:lnTo>
                  <a:pt x="11060111" y="3804977"/>
                </a:lnTo>
                <a:cubicBezTo>
                  <a:pt x="11060111" y="3804977"/>
                  <a:pt x="11060111" y="3804977"/>
                  <a:pt x="11070476" y="3804977"/>
                </a:cubicBezTo>
                <a:cubicBezTo>
                  <a:pt x="11070476" y="3804977"/>
                  <a:pt x="11070476" y="3804977"/>
                  <a:pt x="11070476" y="3755601"/>
                </a:cubicBezTo>
                <a:cubicBezTo>
                  <a:pt x="11070476" y="3737967"/>
                  <a:pt x="11077385" y="3716807"/>
                  <a:pt x="11098115" y="3716807"/>
                </a:cubicBezTo>
                <a:cubicBezTo>
                  <a:pt x="11118844" y="3716807"/>
                  <a:pt x="11118844" y="3730914"/>
                  <a:pt x="11118844" y="3748548"/>
                </a:cubicBezTo>
                <a:cubicBezTo>
                  <a:pt x="11118844" y="3748548"/>
                  <a:pt x="11118844" y="3748548"/>
                  <a:pt x="11118844" y="3804977"/>
                </a:cubicBezTo>
                <a:cubicBezTo>
                  <a:pt x="11118844" y="3804977"/>
                  <a:pt x="11118844" y="3804977"/>
                  <a:pt x="11132662" y="3804977"/>
                </a:cubicBezTo>
                <a:cubicBezTo>
                  <a:pt x="11132662" y="3804977"/>
                  <a:pt x="11132662" y="3804977"/>
                  <a:pt x="11132662" y="3748548"/>
                </a:cubicBezTo>
                <a:cubicBezTo>
                  <a:pt x="11132662" y="3723860"/>
                  <a:pt x="11125753" y="3709753"/>
                  <a:pt x="11101569" y="3709753"/>
                </a:cubicBezTo>
                <a:cubicBezTo>
                  <a:pt x="11087750" y="3709753"/>
                  <a:pt x="11077385" y="3716807"/>
                  <a:pt x="11070476" y="3727387"/>
                </a:cubicBezTo>
                <a:cubicBezTo>
                  <a:pt x="11070476" y="3727387"/>
                  <a:pt x="11070476" y="3727387"/>
                  <a:pt x="11070476" y="3663904"/>
                </a:cubicBezTo>
                <a:cubicBezTo>
                  <a:pt x="11070476" y="3663904"/>
                  <a:pt x="11070476" y="3663904"/>
                  <a:pt x="11060111" y="3663904"/>
                </a:cubicBezTo>
                <a:close/>
                <a:moveTo>
                  <a:pt x="11638739" y="3639721"/>
                </a:moveTo>
                <a:cubicBezTo>
                  <a:pt x="11628222" y="3657342"/>
                  <a:pt x="11624716" y="3674963"/>
                  <a:pt x="11624716" y="3692584"/>
                </a:cubicBezTo>
                <a:cubicBezTo>
                  <a:pt x="11621210" y="3692584"/>
                  <a:pt x="11603681" y="3696108"/>
                  <a:pt x="11600176" y="3696108"/>
                </a:cubicBezTo>
                <a:cubicBezTo>
                  <a:pt x="11596669" y="3678487"/>
                  <a:pt x="11586152" y="3660866"/>
                  <a:pt x="11575635" y="3650294"/>
                </a:cubicBezTo>
                <a:cubicBezTo>
                  <a:pt x="11575635" y="3650294"/>
                  <a:pt x="11575635" y="3650294"/>
                  <a:pt x="11572129" y="3650294"/>
                </a:cubicBezTo>
                <a:cubicBezTo>
                  <a:pt x="11565117" y="3650294"/>
                  <a:pt x="11558106" y="3653818"/>
                  <a:pt x="11551094" y="3653818"/>
                </a:cubicBezTo>
                <a:cubicBezTo>
                  <a:pt x="11551094" y="3653818"/>
                  <a:pt x="11551094" y="3653818"/>
                  <a:pt x="11551094" y="3657342"/>
                </a:cubicBezTo>
                <a:cubicBezTo>
                  <a:pt x="11547588" y="3664391"/>
                  <a:pt x="11547588" y="3671439"/>
                  <a:pt x="11547588" y="3682011"/>
                </a:cubicBezTo>
                <a:cubicBezTo>
                  <a:pt x="11547588" y="3692584"/>
                  <a:pt x="11547588" y="3699632"/>
                  <a:pt x="11551094" y="3710205"/>
                </a:cubicBezTo>
                <a:cubicBezTo>
                  <a:pt x="11547588" y="3710205"/>
                  <a:pt x="11530059" y="3717253"/>
                  <a:pt x="11530059" y="3717253"/>
                </a:cubicBezTo>
                <a:cubicBezTo>
                  <a:pt x="11519542" y="3703156"/>
                  <a:pt x="11505518" y="3689060"/>
                  <a:pt x="11491495" y="3682011"/>
                </a:cubicBezTo>
                <a:cubicBezTo>
                  <a:pt x="11484484" y="3682011"/>
                  <a:pt x="11477472" y="3689060"/>
                  <a:pt x="11470460" y="3692584"/>
                </a:cubicBezTo>
                <a:cubicBezTo>
                  <a:pt x="11470460" y="3710205"/>
                  <a:pt x="11473966" y="3727826"/>
                  <a:pt x="11484484" y="3745446"/>
                </a:cubicBezTo>
                <a:cubicBezTo>
                  <a:pt x="11480978" y="3745446"/>
                  <a:pt x="11470460" y="3756019"/>
                  <a:pt x="11466954" y="3756019"/>
                </a:cubicBezTo>
                <a:cubicBezTo>
                  <a:pt x="11456437" y="3745446"/>
                  <a:pt x="11438908" y="3734874"/>
                  <a:pt x="11421379" y="3731350"/>
                </a:cubicBezTo>
                <a:cubicBezTo>
                  <a:pt x="11414367" y="3734874"/>
                  <a:pt x="11407356" y="3741922"/>
                  <a:pt x="11403850" y="3745446"/>
                </a:cubicBezTo>
                <a:cubicBezTo>
                  <a:pt x="11403850" y="3745446"/>
                  <a:pt x="11403850" y="3745446"/>
                  <a:pt x="11403850" y="3748970"/>
                </a:cubicBezTo>
                <a:cubicBezTo>
                  <a:pt x="11407356" y="3763068"/>
                  <a:pt x="11417873" y="3780688"/>
                  <a:pt x="11431896" y="3794785"/>
                </a:cubicBezTo>
                <a:cubicBezTo>
                  <a:pt x="11428390" y="3794785"/>
                  <a:pt x="11417873" y="3812406"/>
                  <a:pt x="11417873" y="3812406"/>
                </a:cubicBezTo>
                <a:cubicBezTo>
                  <a:pt x="11400344" y="3805357"/>
                  <a:pt x="11382815" y="3798309"/>
                  <a:pt x="11365286" y="3798309"/>
                </a:cubicBezTo>
                <a:cubicBezTo>
                  <a:pt x="11361780" y="3805357"/>
                  <a:pt x="11354768" y="3812406"/>
                  <a:pt x="11354768" y="3819454"/>
                </a:cubicBezTo>
                <a:cubicBezTo>
                  <a:pt x="11361780" y="3833551"/>
                  <a:pt x="11375803" y="3847647"/>
                  <a:pt x="11389827" y="3858221"/>
                </a:cubicBezTo>
                <a:cubicBezTo>
                  <a:pt x="11389827" y="3861745"/>
                  <a:pt x="11382815" y="3875841"/>
                  <a:pt x="11382815" y="3879365"/>
                </a:cubicBezTo>
                <a:cubicBezTo>
                  <a:pt x="11365286" y="3872317"/>
                  <a:pt x="11344251" y="3872317"/>
                  <a:pt x="11330228" y="3879365"/>
                </a:cubicBezTo>
                <a:cubicBezTo>
                  <a:pt x="11326722" y="3886414"/>
                  <a:pt x="11323216" y="3893462"/>
                  <a:pt x="11323216" y="3900510"/>
                </a:cubicBezTo>
                <a:cubicBezTo>
                  <a:pt x="11333733" y="3914607"/>
                  <a:pt x="11351262" y="3921655"/>
                  <a:pt x="11368791" y="3928704"/>
                </a:cubicBezTo>
                <a:cubicBezTo>
                  <a:pt x="11368791" y="3932228"/>
                  <a:pt x="11365286" y="3946324"/>
                  <a:pt x="11365286" y="3949848"/>
                </a:cubicBezTo>
                <a:cubicBezTo>
                  <a:pt x="11347757" y="3949848"/>
                  <a:pt x="11330228" y="3956897"/>
                  <a:pt x="11316205" y="3963946"/>
                </a:cubicBezTo>
                <a:cubicBezTo>
                  <a:pt x="11316205" y="3963946"/>
                  <a:pt x="11316205" y="3963946"/>
                  <a:pt x="11312698" y="3963946"/>
                </a:cubicBezTo>
                <a:cubicBezTo>
                  <a:pt x="11312698" y="3967470"/>
                  <a:pt x="11312698" y="3970994"/>
                  <a:pt x="11312698" y="3978042"/>
                </a:cubicBezTo>
                <a:cubicBezTo>
                  <a:pt x="11312698" y="3981566"/>
                  <a:pt x="11312698" y="3985090"/>
                  <a:pt x="11312698" y="3988615"/>
                </a:cubicBezTo>
                <a:cubicBezTo>
                  <a:pt x="11312698" y="3988615"/>
                  <a:pt x="11312698" y="3988615"/>
                  <a:pt x="11316205" y="3988615"/>
                </a:cubicBezTo>
                <a:cubicBezTo>
                  <a:pt x="11330228" y="3999188"/>
                  <a:pt x="11347757" y="4002712"/>
                  <a:pt x="11365286" y="4002712"/>
                </a:cubicBezTo>
                <a:cubicBezTo>
                  <a:pt x="11365286" y="4006236"/>
                  <a:pt x="11368791" y="4023857"/>
                  <a:pt x="11368791" y="4023857"/>
                </a:cubicBezTo>
                <a:cubicBezTo>
                  <a:pt x="11351262" y="4030905"/>
                  <a:pt x="11333733" y="4041477"/>
                  <a:pt x="11323216" y="4052050"/>
                </a:cubicBezTo>
                <a:cubicBezTo>
                  <a:pt x="11323216" y="4052050"/>
                  <a:pt x="11323216" y="4052050"/>
                  <a:pt x="11323216" y="4055574"/>
                </a:cubicBezTo>
                <a:cubicBezTo>
                  <a:pt x="11323216" y="4059099"/>
                  <a:pt x="11326722" y="4069671"/>
                  <a:pt x="11330228" y="4076719"/>
                </a:cubicBezTo>
                <a:cubicBezTo>
                  <a:pt x="11347757" y="4080243"/>
                  <a:pt x="11365286" y="4080243"/>
                  <a:pt x="11382815" y="4076719"/>
                </a:cubicBezTo>
                <a:cubicBezTo>
                  <a:pt x="11382815" y="4076719"/>
                  <a:pt x="11389827" y="4094340"/>
                  <a:pt x="11393332" y="4097865"/>
                </a:cubicBezTo>
                <a:cubicBezTo>
                  <a:pt x="11375803" y="4104913"/>
                  <a:pt x="11361780" y="4119009"/>
                  <a:pt x="11354768" y="4133106"/>
                </a:cubicBezTo>
                <a:cubicBezTo>
                  <a:pt x="11354768" y="4133106"/>
                  <a:pt x="11354768" y="4133106"/>
                  <a:pt x="11354768" y="4136630"/>
                </a:cubicBezTo>
                <a:cubicBezTo>
                  <a:pt x="11358274" y="4140154"/>
                  <a:pt x="11361780" y="4150727"/>
                  <a:pt x="11365286" y="4154251"/>
                </a:cubicBezTo>
                <a:cubicBezTo>
                  <a:pt x="11382815" y="4154251"/>
                  <a:pt x="11400344" y="4150727"/>
                  <a:pt x="11417873" y="4140154"/>
                </a:cubicBezTo>
                <a:cubicBezTo>
                  <a:pt x="11417873" y="4143679"/>
                  <a:pt x="11428390" y="4157775"/>
                  <a:pt x="11431896" y="4161300"/>
                </a:cubicBezTo>
                <a:cubicBezTo>
                  <a:pt x="11417873" y="4171872"/>
                  <a:pt x="11410861" y="4189492"/>
                  <a:pt x="11403850" y="4207114"/>
                </a:cubicBezTo>
                <a:cubicBezTo>
                  <a:pt x="11410861" y="4210638"/>
                  <a:pt x="11414367" y="4217686"/>
                  <a:pt x="11421379" y="4221210"/>
                </a:cubicBezTo>
                <a:cubicBezTo>
                  <a:pt x="11438908" y="4217686"/>
                  <a:pt x="11456437" y="4210638"/>
                  <a:pt x="11466954" y="4196542"/>
                </a:cubicBezTo>
                <a:cubicBezTo>
                  <a:pt x="11470460" y="4196542"/>
                  <a:pt x="11484484" y="4210638"/>
                  <a:pt x="11484484" y="4210638"/>
                </a:cubicBezTo>
                <a:cubicBezTo>
                  <a:pt x="11477472" y="4224734"/>
                  <a:pt x="11473966" y="4245880"/>
                  <a:pt x="11473966" y="4259976"/>
                </a:cubicBezTo>
                <a:cubicBezTo>
                  <a:pt x="11473966" y="4259976"/>
                  <a:pt x="11473966" y="4263501"/>
                  <a:pt x="11473966" y="4263501"/>
                </a:cubicBezTo>
                <a:cubicBezTo>
                  <a:pt x="11477472" y="4267025"/>
                  <a:pt x="11484484" y="4270549"/>
                  <a:pt x="11491495" y="4274073"/>
                </a:cubicBezTo>
                <a:cubicBezTo>
                  <a:pt x="11491495" y="4274073"/>
                  <a:pt x="11491495" y="4274073"/>
                  <a:pt x="11495001" y="4274073"/>
                </a:cubicBezTo>
                <a:cubicBezTo>
                  <a:pt x="11509024" y="4267025"/>
                  <a:pt x="11523047" y="4252928"/>
                  <a:pt x="11530059" y="4235307"/>
                </a:cubicBezTo>
                <a:cubicBezTo>
                  <a:pt x="11533564" y="4238831"/>
                  <a:pt x="11547588" y="4242356"/>
                  <a:pt x="11551094" y="4245880"/>
                </a:cubicBezTo>
                <a:cubicBezTo>
                  <a:pt x="11547588" y="4252928"/>
                  <a:pt x="11547588" y="4263501"/>
                  <a:pt x="11547588" y="4270549"/>
                </a:cubicBezTo>
                <a:cubicBezTo>
                  <a:pt x="11547588" y="4281121"/>
                  <a:pt x="11547588" y="4288170"/>
                  <a:pt x="11551094" y="4298743"/>
                </a:cubicBezTo>
                <a:cubicBezTo>
                  <a:pt x="11558106" y="4302267"/>
                  <a:pt x="11565117" y="4302267"/>
                  <a:pt x="11572129" y="4305791"/>
                </a:cubicBezTo>
                <a:cubicBezTo>
                  <a:pt x="11572129" y="4305791"/>
                  <a:pt x="11572129" y="4305791"/>
                  <a:pt x="11575635" y="4305791"/>
                </a:cubicBezTo>
                <a:cubicBezTo>
                  <a:pt x="11586152" y="4291694"/>
                  <a:pt x="11596669" y="4274073"/>
                  <a:pt x="11600176" y="4259976"/>
                </a:cubicBezTo>
                <a:cubicBezTo>
                  <a:pt x="11603681" y="4259976"/>
                  <a:pt x="11621210" y="4259976"/>
                  <a:pt x="11624716" y="4259976"/>
                </a:cubicBezTo>
                <a:cubicBezTo>
                  <a:pt x="11624716" y="4281121"/>
                  <a:pt x="11628222" y="4298743"/>
                  <a:pt x="11638739" y="4312839"/>
                </a:cubicBezTo>
                <a:cubicBezTo>
                  <a:pt x="11645751" y="4312839"/>
                  <a:pt x="11656268" y="4312839"/>
                  <a:pt x="11659774" y="4312839"/>
                </a:cubicBezTo>
                <a:cubicBezTo>
                  <a:pt x="11659774" y="4312839"/>
                  <a:pt x="11659774" y="4312839"/>
                  <a:pt x="11663280" y="4312839"/>
                </a:cubicBezTo>
                <a:cubicBezTo>
                  <a:pt x="11670291" y="4298743"/>
                  <a:pt x="11677303" y="4281121"/>
                  <a:pt x="11677303" y="4259976"/>
                </a:cubicBezTo>
                <a:cubicBezTo>
                  <a:pt x="11677303" y="4259976"/>
                  <a:pt x="11694832" y="4259976"/>
                  <a:pt x="11698339" y="4259976"/>
                </a:cubicBezTo>
                <a:cubicBezTo>
                  <a:pt x="11701844" y="4274073"/>
                  <a:pt x="11712361" y="4291694"/>
                  <a:pt x="11722879" y="4305791"/>
                </a:cubicBezTo>
                <a:cubicBezTo>
                  <a:pt x="11722879" y="4305791"/>
                  <a:pt x="11722879" y="4305791"/>
                  <a:pt x="11726385" y="4305791"/>
                </a:cubicBezTo>
                <a:cubicBezTo>
                  <a:pt x="11733396" y="4302267"/>
                  <a:pt x="11740408" y="4302267"/>
                  <a:pt x="11747420" y="4298743"/>
                </a:cubicBezTo>
                <a:cubicBezTo>
                  <a:pt x="11750925" y="4288170"/>
                  <a:pt x="11750925" y="4281121"/>
                  <a:pt x="11750925" y="4270549"/>
                </a:cubicBezTo>
                <a:cubicBezTo>
                  <a:pt x="11750925" y="4263501"/>
                  <a:pt x="11750925" y="4252928"/>
                  <a:pt x="11747420" y="4245880"/>
                </a:cubicBezTo>
                <a:cubicBezTo>
                  <a:pt x="11750925" y="4242356"/>
                  <a:pt x="11764949" y="4235307"/>
                  <a:pt x="11768454" y="4235307"/>
                </a:cubicBezTo>
                <a:cubicBezTo>
                  <a:pt x="11778972" y="4252928"/>
                  <a:pt x="11789490" y="4263501"/>
                  <a:pt x="11807019" y="4274073"/>
                </a:cubicBezTo>
                <a:cubicBezTo>
                  <a:pt x="11814030" y="4270549"/>
                  <a:pt x="11821042" y="4267025"/>
                  <a:pt x="11824547" y="4263501"/>
                </a:cubicBezTo>
                <a:cubicBezTo>
                  <a:pt x="11824547" y="4263501"/>
                  <a:pt x="11824547" y="4263501"/>
                  <a:pt x="11828054" y="4263501"/>
                </a:cubicBezTo>
                <a:cubicBezTo>
                  <a:pt x="11828054" y="4263501"/>
                  <a:pt x="11828054" y="4259976"/>
                  <a:pt x="11828054" y="4259976"/>
                </a:cubicBezTo>
                <a:cubicBezTo>
                  <a:pt x="11828054" y="4242356"/>
                  <a:pt x="11821042" y="4224734"/>
                  <a:pt x="11814030" y="4210638"/>
                </a:cubicBezTo>
                <a:cubicBezTo>
                  <a:pt x="11814030" y="4207114"/>
                  <a:pt x="11828054" y="4196542"/>
                  <a:pt x="11831559" y="4196542"/>
                </a:cubicBezTo>
                <a:cubicBezTo>
                  <a:pt x="11842076" y="4207114"/>
                  <a:pt x="11859606" y="4217686"/>
                  <a:pt x="11877135" y="4221210"/>
                </a:cubicBezTo>
                <a:cubicBezTo>
                  <a:pt x="11884146" y="4217686"/>
                  <a:pt x="11891158" y="4210638"/>
                  <a:pt x="11894664" y="4207114"/>
                </a:cubicBezTo>
                <a:cubicBezTo>
                  <a:pt x="11894664" y="4207114"/>
                  <a:pt x="11894664" y="4207114"/>
                  <a:pt x="11894664" y="4203590"/>
                </a:cubicBezTo>
                <a:cubicBezTo>
                  <a:pt x="11891158" y="4189492"/>
                  <a:pt x="11880641" y="4171872"/>
                  <a:pt x="11866617" y="4157775"/>
                </a:cubicBezTo>
                <a:cubicBezTo>
                  <a:pt x="11870123" y="4157775"/>
                  <a:pt x="11880641" y="4143679"/>
                  <a:pt x="11880641" y="4140154"/>
                </a:cubicBezTo>
                <a:cubicBezTo>
                  <a:pt x="11898170" y="4150727"/>
                  <a:pt x="11915699" y="4154251"/>
                  <a:pt x="11933228" y="4154251"/>
                </a:cubicBezTo>
                <a:cubicBezTo>
                  <a:pt x="11936734" y="4147203"/>
                  <a:pt x="11940239" y="4140154"/>
                  <a:pt x="11943746" y="4136630"/>
                </a:cubicBezTo>
                <a:cubicBezTo>
                  <a:pt x="11943746" y="4136630"/>
                  <a:pt x="11943746" y="4136630"/>
                  <a:pt x="11943746" y="4133106"/>
                </a:cubicBezTo>
                <a:cubicBezTo>
                  <a:pt x="11936734" y="4119009"/>
                  <a:pt x="11922710" y="4104913"/>
                  <a:pt x="11908688" y="4094340"/>
                </a:cubicBezTo>
                <a:cubicBezTo>
                  <a:pt x="11908688" y="4094340"/>
                  <a:pt x="11915699" y="4076719"/>
                  <a:pt x="11915699" y="4076719"/>
                </a:cubicBezTo>
                <a:cubicBezTo>
                  <a:pt x="11933228" y="4080243"/>
                  <a:pt x="11950757" y="4080243"/>
                  <a:pt x="11968286" y="4076719"/>
                </a:cubicBezTo>
                <a:cubicBezTo>
                  <a:pt x="11968286" y="4076719"/>
                  <a:pt x="11968286" y="4076719"/>
                  <a:pt x="11968286" y="4073195"/>
                </a:cubicBezTo>
                <a:cubicBezTo>
                  <a:pt x="11971792" y="4069671"/>
                  <a:pt x="11975298" y="4059099"/>
                  <a:pt x="11975298" y="4052050"/>
                </a:cubicBezTo>
                <a:cubicBezTo>
                  <a:pt x="11961275" y="4037953"/>
                  <a:pt x="11947251" y="4030905"/>
                  <a:pt x="11929722" y="4023857"/>
                </a:cubicBezTo>
                <a:cubicBezTo>
                  <a:pt x="11929722" y="4023857"/>
                  <a:pt x="11929722" y="4006236"/>
                  <a:pt x="11933228" y="4002712"/>
                </a:cubicBezTo>
                <a:cubicBezTo>
                  <a:pt x="11950757" y="4002712"/>
                  <a:pt x="11968286" y="3999188"/>
                  <a:pt x="11982310" y="3988615"/>
                </a:cubicBezTo>
                <a:cubicBezTo>
                  <a:pt x="11985815" y="3985090"/>
                  <a:pt x="11985815" y="3981566"/>
                  <a:pt x="11985815" y="3978042"/>
                </a:cubicBezTo>
                <a:cubicBezTo>
                  <a:pt x="11985815" y="3974518"/>
                  <a:pt x="11985815" y="3970994"/>
                  <a:pt x="11982310" y="3967470"/>
                </a:cubicBezTo>
                <a:cubicBezTo>
                  <a:pt x="11982310" y="3967470"/>
                  <a:pt x="11982310" y="3967470"/>
                  <a:pt x="11982310" y="3963946"/>
                </a:cubicBezTo>
                <a:cubicBezTo>
                  <a:pt x="11968286" y="3956897"/>
                  <a:pt x="11950757" y="3949848"/>
                  <a:pt x="11933228" y="3949848"/>
                </a:cubicBezTo>
                <a:cubicBezTo>
                  <a:pt x="11933228" y="3949848"/>
                  <a:pt x="11929722" y="3932228"/>
                  <a:pt x="11929722" y="3928704"/>
                </a:cubicBezTo>
                <a:cubicBezTo>
                  <a:pt x="11947251" y="3925180"/>
                  <a:pt x="11964780" y="3914607"/>
                  <a:pt x="11975298" y="3904035"/>
                </a:cubicBezTo>
                <a:cubicBezTo>
                  <a:pt x="11975298" y="3904035"/>
                  <a:pt x="11975298" y="3904035"/>
                  <a:pt x="11975298" y="3900510"/>
                </a:cubicBezTo>
                <a:cubicBezTo>
                  <a:pt x="11975298" y="3893462"/>
                  <a:pt x="11971792" y="3886414"/>
                  <a:pt x="11968286" y="3879365"/>
                </a:cubicBezTo>
                <a:cubicBezTo>
                  <a:pt x="11950757" y="3875841"/>
                  <a:pt x="11933228" y="3875841"/>
                  <a:pt x="11915699" y="3879365"/>
                </a:cubicBezTo>
                <a:cubicBezTo>
                  <a:pt x="11915699" y="3875841"/>
                  <a:pt x="11908688" y="3861745"/>
                  <a:pt x="11908688" y="3858221"/>
                </a:cubicBezTo>
                <a:cubicBezTo>
                  <a:pt x="11922710" y="3847647"/>
                  <a:pt x="11936734" y="3837075"/>
                  <a:pt x="11943746" y="3819454"/>
                </a:cubicBezTo>
                <a:cubicBezTo>
                  <a:pt x="11943746" y="3812406"/>
                  <a:pt x="11936734" y="3805357"/>
                  <a:pt x="11933228" y="3801833"/>
                </a:cubicBezTo>
                <a:cubicBezTo>
                  <a:pt x="11933228" y="3801833"/>
                  <a:pt x="11933228" y="3801833"/>
                  <a:pt x="11933228" y="3798309"/>
                </a:cubicBezTo>
                <a:cubicBezTo>
                  <a:pt x="11915699" y="3798309"/>
                  <a:pt x="11898170" y="3805357"/>
                  <a:pt x="11880641" y="3812406"/>
                </a:cubicBezTo>
                <a:cubicBezTo>
                  <a:pt x="11880641" y="3812406"/>
                  <a:pt x="11870123" y="3798309"/>
                  <a:pt x="11866617" y="3794785"/>
                </a:cubicBezTo>
                <a:cubicBezTo>
                  <a:pt x="11880641" y="3780688"/>
                  <a:pt x="11891158" y="3766592"/>
                  <a:pt x="11894664" y="3748970"/>
                </a:cubicBezTo>
                <a:cubicBezTo>
                  <a:pt x="11891158" y="3741922"/>
                  <a:pt x="11884146" y="3734874"/>
                  <a:pt x="11877135" y="3731350"/>
                </a:cubicBezTo>
                <a:cubicBezTo>
                  <a:pt x="11859606" y="3734874"/>
                  <a:pt x="11845583" y="3745446"/>
                  <a:pt x="11831559" y="3759544"/>
                </a:cubicBezTo>
                <a:cubicBezTo>
                  <a:pt x="11828054" y="3756019"/>
                  <a:pt x="11814030" y="3745446"/>
                  <a:pt x="11814030" y="3745446"/>
                </a:cubicBezTo>
                <a:cubicBezTo>
                  <a:pt x="11821042" y="3727826"/>
                  <a:pt x="11828054" y="3710205"/>
                  <a:pt x="11828054" y="3692584"/>
                </a:cubicBezTo>
                <a:cubicBezTo>
                  <a:pt x="11821042" y="3689060"/>
                  <a:pt x="11814030" y="3682011"/>
                  <a:pt x="11807019" y="3682011"/>
                </a:cubicBezTo>
                <a:cubicBezTo>
                  <a:pt x="11792995" y="3689060"/>
                  <a:pt x="11778972" y="3703156"/>
                  <a:pt x="11768454" y="3717253"/>
                </a:cubicBezTo>
                <a:cubicBezTo>
                  <a:pt x="11764949" y="3717253"/>
                  <a:pt x="11750925" y="3710205"/>
                  <a:pt x="11747420" y="3710205"/>
                </a:cubicBezTo>
                <a:cubicBezTo>
                  <a:pt x="11750925" y="3699632"/>
                  <a:pt x="11750925" y="3692584"/>
                  <a:pt x="11750925" y="3682011"/>
                </a:cubicBezTo>
                <a:cubicBezTo>
                  <a:pt x="11750925" y="3671439"/>
                  <a:pt x="11750925" y="3664391"/>
                  <a:pt x="11747420" y="3657342"/>
                </a:cubicBezTo>
                <a:cubicBezTo>
                  <a:pt x="11747420" y="3657342"/>
                  <a:pt x="11747420" y="3657342"/>
                  <a:pt x="11747420" y="3653818"/>
                </a:cubicBezTo>
                <a:cubicBezTo>
                  <a:pt x="11740408" y="3653818"/>
                  <a:pt x="11733396" y="3650294"/>
                  <a:pt x="11726385" y="3650294"/>
                </a:cubicBezTo>
                <a:cubicBezTo>
                  <a:pt x="11726385" y="3650294"/>
                  <a:pt x="11726385" y="3650294"/>
                  <a:pt x="11722879" y="3650294"/>
                </a:cubicBezTo>
                <a:cubicBezTo>
                  <a:pt x="11712361" y="3660866"/>
                  <a:pt x="11701844" y="3678487"/>
                  <a:pt x="11698339" y="3696108"/>
                </a:cubicBezTo>
                <a:cubicBezTo>
                  <a:pt x="11694832" y="3696108"/>
                  <a:pt x="11677303" y="3692584"/>
                  <a:pt x="11673798" y="3692584"/>
                </a:cubicBezTo>
                <a:cubicBezTo>
                  <a:pt x="11673798" y="3674963"/>
                  <a:pt x="11670291" y="3657342"/>
                  <a:pt x="11659774" y="3639721"/>
                </a:cubicBezTo>
                <a:cubicBezTo>
                  <a:pt x="11652763" y="3639721"/>
                  <a:pt x="11645751" y="3639721"/>
                  <a:pt x="11638739" y="3639721"/>
                </a:cubicBezTo>
                <a:close/>
                <a:moveTo>
                  <a:pt x="0" y="0"/>
                </a:moveTo>
                <a:lnTo>
                  <a:pt x="12192000" y="0"/>
                </a:lnTo>
                <a:lnTo>
                  <a:pt x="12192000" y="4454665"/>
                </a:lnTo>
                <a:lnTo>
                  <a:pt x="0" y="4454665"/>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05740" rtlCol="0" anchor="b">
            <a:noAutofit/>
          </a:bodyPr>
          <a:lstStyle/>
          <a:p>
            <a:pPr algn="l"/>
            <a:r>
              <a:rPr lang="en-US" sz="1350" dirty="0">
                <a:solidFill>
                  <a:schemeClr val="lt1">
                    <a:alpha val="0"/>
                  </a:schemeClr>
                </a:solidFill>
              </a:rPr>
              <a:t>z</a:t>
            </a: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4" y="593866"/>
            <a:ext cx="11065935" cy="635000"/>
          </a:xfrm>
        </p:spPr>
        <p:txBody>
          <a:bodyPr>
            <a:normAutofit/>
          </a:bodyPr>
          <a:lstStyle>
            <a:lvl1pPr marL="0" indent="0" algn="l">
              <a:buNone/>
              <a:defRPr sz="3300" b="1" cap="all" baseline="0">
                <a:solidFill>
                  <a:srgbClr val="01B0E3"/>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4" y="1338934"/>
            <a:ext cx="11065935" cy="465667"/>
          </a:xfrm>
        </p:spPr>
        <p:txBody>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6" name="Slide Number Placeholder 5">
            <a:extLst>
              <a:ext uri="{FF2B5EF4-FFF2-40B4-BE49-F238E27FC236}">
                <a16:creationId xmlns:a16="http://schemas.microsoft.com/office/drawing/2014/main" id="{77FD9FF6-D0F7-4D4C-BFE7-449EBFDC2056}"/>
              </a:ext>
            </a:extLst>
          </p:cNvPr>
          <p:cNvSpPr>
            <a:spLocks noGrp="1"/>
          </p:cNvSpPr>
          <p:nvPr>
            <p:ph type="sldNum" sz="quarter" idx="12"/>
          </p:nvPr>
        </p:nvSpPr>
        <p:spPr>
          <a:xfrm>
            <a:off x="11650134" y="115572"/>
            <a:ext cx="423335"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1042525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5_Title Sl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FFE08B14-8363-4F95-B6E5-F69CDCFFCF36}"/>
              </a:ext>
            </a:extLst>
          </p:cNvPr>
          <p:cNvSpPr>
            <a:spLocks noGrp="1"/>
          </p:cNvSpPr>
          <p:nvPr>
            <p:ph type="pic" sz="quarter" idx="16"/>
          </p:nvPr>
        </p:nvSpPr>
        <p:spPr>
          <a:xfrm>
            <a:off x="0" y="2403337"/>
            <a:ext cx="12192000" cy="4454665"/>
          </a:xfrm>
          <a:custGeom>
            <a:avLst/>
            <a:gdLst>
              <a:gd name="connsiteX0" fmla="*/ 11946675 w 12192000"/>
              <a:gd name="connsiteY0" fmla="*/ 4274241 h 4454665"/>
              <a:gd name="connsiteX1" fmla="*/ 11952788 w 12192000"/>
              <a:gd name="connsiteY1" fmla="*/ 4274241 h 4454665"/>
              <a:gd name="connsiteX2" fmla="*/ 11958183 w 12192000"/>
              <a:gd name="connsiteY2" fmla="*/ 4274816 h 4454665"/>
              <a:gd name="connsiteX3" fmla="*/ 11960461 w 12192000"/>
              <a:gd name="connsiteY3" fmla="*/ 4276559 h 4454665"/>
              <a:gd name="connsiteX4" fmla="*/ 11961281 w 12192000"/>
              <a:gd name="connsiteY4" fmla="*/ 4279206 h 4454665"/>
              <a:gd name="connsiteX5" fmla="*/ 11959578 w 12192000"/>
              <a:gd name="connsiteY5" fmla="*/ 4282898 h 4454665"/>
              <a:gd name="connsiteX6" fmla="*/ 11953198 w 12192000"/>
              <a:gd name="connsiteY6" fmla="*/ 4284293 h 4454665"/>
              <a:gd name="connsiteX7" fmla="*/ 11946675 w 12192000"/>
              <a:gd name="connsiteY7" fmla="*/ 4284293 h 4454665"/>
              <a:gd name="connsiteX8" fmla="*/ 11941300 w 12192000"/>
              <a:gd name="connsiteY8" fmla="*/ 4269729 h 4454665"/>
              <a:gd name="connsiteX9" fmla="*/ 11941300 w 12192000"/>
              <a:gd name="connsiteY9" fmla="*/ 4303043 h 4454665"/>
              <a:gd name="connsiteX10" fmla="*/ 11946675 w 12192000"/>
              <a:gd name="connsiteY10" fmla="*/ 4303043 h 4454665"/>
              <a:gd name="connsiteX11" fmla="*/ 11946675 w 12192000"/>
              <a:gd name="connsiteY11" fmla="*/ 4288889 h 4454665"/>
              <a:gd name="connsiteX12" fmla="*/ 11949834 w 12192000"/>
              <a:gd name="connsiteY12" fmla="*/ 4288889 h 4454665"/>
              <a:gd name="connsiteX13" fmla="*/ 11954142 w 12192000"/>
              <a:gd name="connsiteY13" fmla="*/ 4290037 h 4454665"/>
              <a:gd name="connsiteX14" fmla="*/ 11959762 w 12192000"/>
              <a:gd name="connsiteY14" fmla="*/ 4297791 h 4454665"/>
              <a:gd name="connsiteX15" fmla="*/ 11962717 w 12192000"/>
              <a:gd name="connsiteY15" fmla="*/ 4303043 h 4454665"/>
              <a:gd name="connsiteX16" fmla="*/ 11969281 w 12192000"/>
              <a:gd name="connsiteY16" fmla="*/ 4303043 h 4454665"/>
              <a:gd name="connsiteX17" fmla="*/ 11965220 w 12192000"/>
              <a:gd name="connsiteY17" fmla="*/ 4296519 h 4454665"/>
              <a:gd name="connsiteX18" fmla="*/ 11960296 w 12192000"/>
              <a:gd name="connsiteY18" fmla="*/ 4289914 h 4454665"/>
              <a:gd name="connsiteX19" fmla="*/ 11957466 w 12192000"/>
              <a:gd name="connsiteY19" fmla="*/ 4288150 h 4454665"/>
              <a:gd name="connsiteX20" fmla="*/ 11964378 w 12192000"/>
              <a:gd name="connsiteY20" fmla="*/ 4285114 h 4454665"/>
              <a:gd name="connsiteX21" fmla="*/ 11966983 w 12192000"/>
              <a:gd name="connsiteY21" fmla="*/ 4278755 h 4454665"/>
              <a:gd name="connsiteX22" fmla="*/ 11965424 w 12192000"/>
              <a:gd name="connsiteY22" fmla="*/ 4273872 h 4454665"/>
              <a:gd name="connsiteX23" fmla="*/ 11961239 w 12192000"/>
              <a:gd name="connsiteY23" fmla="*/ 4270652 h 4454665"/>
              <a:gd name="connsiteX24" fmla="*/ 11952747 w 12192000"/>
              <a:gd name="connsiteY24" fmla="*/ 4269729 h 4454665"/>
              <a:gd name="connsiteX25" fmla="*/ 10902089 w 12192000"/>
              <a:gd name="connsiteY25" fmla="*/ 4267158 h 4454665"/>
              <a:gd name="connsiteX26" fmla="*/ 10905603 w 12192000"/>
              <a:gd name="connsiteY26" fmla="*/ 4267158 h 4454665"/>
              <a:gd name="connsiteX27" fmla="*/ 10905603 w 12192000"/>
              <a:gd name="connsiteY27" fmla="*/ 4270699 h 4454665"/>
              <a:gd name="connsiteX28" fmla="*/ 10877492 w 12192000"/>
              <a:gd name="connsiteY28" fmla="*/ 4306121 h 4454665"/>
              <a:gd name="connsiteX29" fmla="*/ 10859922 w 12192000"/>
              <a:gd name="connsiteY29" fmla="*/ 4288411 h 4454665"/>
              <a:gd name="connsiteX30" fmla="*/ 10902089 w 12192000"/>
              <a:gd name="connsiteY30" fmla="*/ 4267158 h 4454665"/>
              <a:gd name="connsiteX31" fmla="*/ 11954881 w 12192000"/>
              <a:gd name="connsiteY31" fmla="*/ 4260087 h 4454665"/>
              <a:gd name="connsiteX32" fmla="*/ 11967558 w 12192000"/>
              <a:gd name="connsiteY32" fmla="*/ 4263431 h 4454665"/>
              <a:gd name="connsiteX33" fmla="*/ 11977220 w 12192000"/>
              <a:gd name="connsiteY33" fmla="*/ 4272990 h 4454665"/>
              <a:gd name="connsiteX34" fmla="*/ 11980687 w 12192000"/>
              <a:gd name="connsiteY34" fmla="*/ 4285934 h 4454665"/>
              <a:gd name="connsiteX35" fmla="*/ 11977282 w 12192000"/>
              <a:gd name="connsiteY35" fmla="*/ 4298755 h 4454665"/>
              <a:gd name="connsiteX36" fmla="*/ 11967722 w 12192000"/>
              <a:gd name="connsiteY36" fmla="*/ 4308315 h 4454665"/>
              <a:gd name="connsiteX37" fmla="*/ 11954881 w 12192000"/>
              <a:gd name="connsiteY37" fmla="*/ 4311741 h 4454665"/>
              <a:gd name="connsiteX38" fmla="*/ 11942039 w 12192000"/>
              <a:gd name="connsiteY38" fmla="*/ 4308315 h 4454665"/>
              <a:gd name="connsiteX39" fmla="*/ 11932459 w 12192000"/>
              <a:gd name="connsiteY39" fmla="*/ 4298755 h 4454665"/>
              <a:gd name="connsiteX40" fmla="*/ 11929033 w 12192000"/>
              <a:gd name="connsiteY40" fmla="*/ 4285934 h 4454665"/>
              <a:gd name="connsiteX41" fmla="*/ 11932521 w 12192000"/>
              <a:gd name="connsiteY41" fmla="*/ 4272990 h 4454665"/>
              <a:gd name="connsiteX42" fmla="*/ 11942183 w 12192000"/>
              <a:gd name="connsiteY42" fmla="*/ 4263431 h 4454665"/>
              <a:gd name="connsiteX43" fmla="*/ 11954881 w 12192000"/>
              <a:gd name="connsiteY43" fmla="*/ 4260087 h 4454665"/>
              <a:gd name="connsiteX44" fmla="*/ 11954881 w 12192000"/>
              <a:gd name="connsiteY44" fmla="*/ 4254959 h 4454665"/>
              <a:gd name="connsiteX45" fmla="*/ 11939660 w 12192000"/>
              <a:gd name="connsiteY45" fmla="*/ 4258959 h 4454665"/>
              <a:gd name="connsiteX46" fmla="*/ 11928069 w 12192000"/>
              <a:gd name="connsiteY46" fmla="*/ 4270406 h 4454665"/>
              <a:gd name="connsiteX47" fmla="*/ 11923904 w 12192000"/>
              <a:gd name="connsiteY47" fmla="*/ 4285934 h 4454665"/>
              <a:gd name="connsiteX48" fmla="*/ 11928007 w 12192000"/>
              <a:gd name="connsiteY48" fmla="*/ 4301320 h 4454665"/>
              <a:gd name="connsiteX49" fmla="*/ 11939474 w 12192000"/>
              <a:gd name="connsiteY49" fmla="*/ 4312787 h 4454665"/>
              <a:gd name="connsiteX50" fmla="*/ 11954881 w 12192000"/>
              <a:gd name="connsiteY50" fmla="*/ 4316869 h 4454665"/>
              <a:gd name="connsiteX51" fmla="*/ 11970287 w 12192000"/>
              <a:gd name="connsiteY51" fmla="*/ 4312787 h 4454665"/>
              <a:gd name="connsiteX52" fmla="*/ 11981733 w 12192000"/>
              <a:gd name="connsiteY52" fmla="*/ 4301320 h 4454665"/>
              <a:gd name="connsiteX53" fmla="*/ 11985815 w 12192000"/>
              <a:gd name="connsiteY53" fmla="*/ 4285934 h 4454665"/>
              <a:gd name="connsiteX54" fmla="*/ 11981671 w 12192000"/>
              <a:gd name="connsiteY54" fmla="*/ 4270406 h 4454665"/>
              <a:gd name="connsiteX55" fmla="*/ 11970101 w 12192000"/>
              <a:gd name="connsiteY55" fmla="*/ 4258959 h 4454665"/>
              <a:gd name="connsiteX56" fmla="*/ 11954881 w 12192000"/>
              <a:gd name="connsiteY56" fmla="*/ 4254959 h 4454665"/>
              <a:gd name="connsiteX57" fmla="*/ 11091685 w 12192000"/>
              <a:gd name="connsiteY57" fmla="*/ 4225507 h 4454665"/>
              <a:gd name="connsiteX58" fmla="*/ 11123259 w 12192000"/>
              <a:gd name="connsiteY58" fmla="*/ 4265814 h 4454665"/>
              <a:gd name="connsiteX59" fmla="*/ 11091685 w 12192000"/>
              <a:gd name="connsiteY59" fmla="*/ 4306120 h 4454665"/>
              <a:gd name="connsiteX60" fmla="*/ 11060111 w 12192000"/>
              <a:gd name="connsiteY60" fmla="*/ 4265814 h 4454665"/>
              <a:gd name="connsiteX61" fmla="*/ 11091685 w 12192000"/>
              <a:gd name="connsiteY61" fmla="*/ 4225507 h 4454665"/>
              <a:gd name="connsiteX62" fmla="*/ 10781998 w 12192000"/>
              <a:gd name="connsiteY62" fmla="*/ 4225507 h 4454665"/>
              <a:gd name="connsiteX63" fmla="*/ 10810212 w 12192000"/>
              <a:gd name="connsiteY63" fmla="*/ 4265814 h 4454665"/>
              <a:gd name="connsiteX64" fmla="*/ 10781998 w 12192000"/>
              <a:gd name="connsiteY64" fmla="*/ 4306120 h 4454665"/>
              <a:gd name="connsiteX65" fmla="*/ 10753783 w 12192000"/>
              <a:gd name="connsiteY65" fmla="*/ 4265814 h 4454665"/>
              <a:gd name="connsiteX66" fmla="*/ 10781998 w 12192000"/>
              <a:gd name="connsiteY66" fmla="*/ 4225507 h 4454665"/>
              <a:gd name="connsiteX67" fmla="*/ 10469622 w 12192000"/>
              <a:gd name="connsiteY67" fmla="*/ 4225507 h 4454665"/>
              <a:gd name="connsiteX68" fmla="*/ 10501196 w 12192000"/>
              <a:gd name="connsiteY68" fmla="*/ 4265814 h 4454665"/>
              <a:gd name="connsiteX69" fmla="*/ 10469622 w 12192000"/>
              <a:gd name="connsiteY69" fmla="*/ 4306120 h 4454665"/>
              <a:gd name="connsiteX70" fmla="*/ 10438048 w 12192000"/>
              <a:gd name="connsiteY70" fmla="*/ 4265814 h 4454665"/>
              <a:gd name="connsiteX71" fmla="*/ 10469622 w 12192000"/>
              <a:gd name="connsiteY71" fmla="*/ 4225507 h 4454665"/>
              <a:gd name="connsiteX72" fmla="*/ 11014562 w 12192000"/>
              <a:gd name="connsiteY72" fmla="*/ 4220260 h 4454665"/>
              <a:gd name="connsiteX73" fmla="*/ 11014562 w 12192000"/>
              <a:gd name="connsiteY73" fmla="*/ 4316220 h 4454665"/>
              <a:gd name="connsiteX74" fmla="*/ 11026851 w 12192000"/>
              <a:gd name="connsiteY74" fmla="*/ 4316220 h 4454665"/>
              <a:gd name="connsiteX75" fmla="*/ 11026851 w 12192000"/>
              <a:gd name="connsiteY75" fmla="*/ 4220260 h 4454665"/>
              <a:gd name="connsiteX76" fmla="*/ 11158189 w 12192000"/>
              <a:gd name="connsiteY76" fmla="*/ 4218790 h 4454665"/>
              <a:gd name="connsiteX77" fmla="*/ 11158189 w 12192000"/>
              <a:gd name="connsiteY77" fmla="*/ 4243173 h 4454665"/>
              <a:gd name="connsiteX78" fmla="*/ 11158189 w 12192000"/>
              <a:gd name="connsiteY78" fmla="*/ 4312838 h 4454665"/>
              <a:gd name="connsiteX79" fmla="*/ 11172009 w 12192000"/>
              <a:gd name="connsiteY79" fmla="*/ 4312838 h 4454665"/>
              <a:gd name="connsiteX80" fmla="*/ 11172009 w 12192000"/>
              <a:gd name="connsiteY80" fmla="*/ 4260589 h 4454665"/>
              <a:gd name="connsiteX81" fmla="*/ 11199648 w 12192000"/>
              <a:gd name="connsiteY81" fmla="*/ 4225756 h 4454665"/>
              <a:gd name="connsiteX82" fmla="*/ 11220377 w 12192000"/>
              <a:gd name="connsiteY82" fmla="*/ 4257106 h 4454665"/>
              <a:gd name="connsiteX83" fmla="*/ 11220377 w 12192000"/>
              <a:gd name="connsiteY83" fmla="*/ 4312838 h 4454665"/>
              <a:gd name="connsiteX84" fmla="*/ 11230741 w 12192000"/>
              <a:gd name="connsiteY84" fmla="*/ 4312838 h 4454665"/>
              <a:gd name="connsiteX85" fmla="*/ 11230741 w 12192000"/>
              <a:gd name="connsiteY85" fmla="*/ 4253622 h 4454665"/>
              <a:gd name="connsiteX86" fmla="*/ 11199648 w 12192000"/>
              <a:gd name="connsiteY86" fmla="*/ 4218790 h 4454665"/>
              <a:gd name="connsiteX87" fmla="*/ 11168554 w 12192000"/>
              <a:gd name="connsiteY87" fmla="*/ 4236206 h 4454665"/>
              <a:gd name="connsiteX88" fmla="*/ 11168554 w 12192000"/>
              <a:gd name="connsiteY88" fmla="*/ 4218790 h 4454665"/>
              <a:gd name="connsiteX89" fmla="*/ 11158189 w 12192000"/>
              <a:gd name="connsiteY89" fmla="*/ 4218790 h 4454665"/>
              <a:gd name="connsiteX90" fmla="*/ 11088997 w 12192000"/>
              <a:gd name="connsiteY90" fmla="*/ 4218790 h 4454665"/>
              <a:gd name="connsiteX91" fmla="*/ 11045332 w 12192000"/>
              <a:gd name="connsiteY91" fmla="*/ 4267830 h 4454665"/>
              <a:gd name="connsiteX92" fmla="*/ 11088997 w 12192000"/>
              <a:gd name="connsiteY92" fmla="*/ 4316869 h 4454665"/>
              <a:gd name="connsiteX93" fmla="*/ 11132662 w 12192000"/>
              <a:gd name="connsiteY93" fmla="*/ 4267830 h 4454665"/>
              <a:gd name="connsiteX94" fmla="*/ 11088997 w 12192000"/>
              <a:gd name="connsiteY94" fmla="*/ 4218790 h 4454665"/>
              <a:gd name="connsiteX95" fmla="*/ 10883851 w 12192000"/>
              <a:gd name="connsiteY95" fmla="*/ 4218790 h 4454665"/>
              <a:gd name="connsiteX96" fmla="*/ 10855700 w 12192000"/>
              <a:gd name="connsiteY96" fmla="*/ 4222293 h 4454665"/>
              <a:gd name="connsiteX97" fmla="*/ 10855700 w 12192000"/>
              <a:gd name="connsiteY97" fmla="*/ 4236304 h 4454665"/>
              <a:gd name="connsiteX98" fmla="*/ 10883851 w 12192000"/>
              <a:gd name="connsiteY98" fmla="*/ 4225796 h 4454665"/>
              <a:gd name="connsiteX99" fmla="*/ 10904964 w 12192000"/>
              <a:gd name="connsiteY99" fmla="*/ 4250316 h 4454665"/>
              <a:gd name="connsiteX100" fmla="*/ 10904964 w 12192000"/>
              <a:gd name="connsiteY100" fmla="*/ 4257321 h 4454665"/>
              <a:gd name="connsiteX101" fmla="*/ 10845144 w 12192000"/>
              <a:gd name="connsiteY101" fmla="*/ 4288846 h 4454665"/>
              <a:gd name="connsiteX102" fmla="*/ 10876813 w 12192000"/>
              <a:gd name="connsiteY102" fmla="*/ 4316869 h 4454665"/>
              <a:gd name="connsiteX103" fmla="*/ 10904964 w 12192000"/>
              <a:gd name="connsiteY103" fmla="*/ 4299355 h 4454665"/>
              <a:gd name="connsiteX104" fmla="*/ 10908483 w 12192000"/>
              <a:gd name="connsiteY104" fmla="*/ 4299355 h 4454665"/>
              <a:gd name="connsiteX105" fmla="*/ 10908483 w 12192000"/>
              <a:gd name="connsiteY105" fmla="*/ 4313366 h 4454665"/>
              <a:gd name="connsiteX106" fmla="*/ 10919039 w 12192000"/>
              <a:gd name="connsiteY106" fmla="*/ 4313366 h 4454665"/>
              <a:gd name="connsiteX107" fmla="*/ 10919039 w 12192000"/>
              <a:gd name="connsiteY107" fmla="*/ 4295852 h 4454665"/>
              <a:gd name="connsiteX108" fmla="*/ 10919039 w 12192000"/>
              <a:gd name="connsiteY108" fmla="*/ 4253819 h 4454665"/>
              <a:gd name="connsiteX109" fmla="*/ 10883851 w 12192000"/>
              <a:gd name="connsiteY109" fmla="*/ 4218790 h 4454665"/>
              <a:gd name="connsiteX110" fmla="*/ 10642268 w 12192000"/>
              <a:gd name="connsiteY110" fmla="*/ 4218790 h 4454665"/>
              <a:gd name="connsiteX111" fmla="*/ 10642268 w 12192000"/>
              <a:gd name="connsiteY111" fmla="*/ 4243173 h 4454665"/>
              <a:gd name="connsiteX112" fmla="*/ 10642268 w 12192000"/>
              <a:gd name="connsiteY112" fmla="*/ 4312838 h 4454665"/>
              <a:gd name="connsiteX113" fmla="*/ 10656343 w 12192000"/>
              <a:gd name="connsiteY113" fmla="*/ 4312838 h 4454665"/>
              <a:gd name="connsiteX114" fmla="*/ 10656343 w 12192000"/>
              <a:gd name="connsiteY114" fmla="*/ 4260589 h 4454665"/>
              <a:gd name="connsiteX115" fmla="*/ 10684494 w 12192000"/>
              <a:gd name="connsiteY115" fmla="*/ 4225756 h 4454665"/>
              <a:gd name="connsiteX116" fmla="*/ 10705607 w 12192000"/>
              <a:gd name="connsiteY116" fmla="*/ 4257106 h 4454665"/>
              <a:gd name="connsiteX117" fmla="*/ 10705607 w 12192000"/>
              <a:gd name="connsiteY117" fmla="*/ 4312838 h 4454665"/>
              <a:gd name="connsiteX118" fmla="*/ 10716163 w 12192000"/>
              <a:gd name="connsiteY118" fmla="*/ 4312838 h 4454665"/>
              <a:gd name="connsiteX119" fmla="*/ 10716163 w 12192000"/>
              <a:gd name="connsiteY119" fmla="*/ 4253622 h 4454665"/>
              <a:gd name="connsiteX120" fmla="*/ 10684494 w 12192000"/>
              <a:gd name="connsiteY120" fmla="*/ 4218790 h 4454665"/>
              <a:gd name="connsiteX121" fmla="*/ 10652824 w 12192000"/>
              <a:gd name="connsiteY121" fmla="*/ 4236206 h 4454665"/>
              <a:gd name="connsiteX122" fmla="*/ 10652824 w 12192000"/>
              <a:gd name="connsiteY122" fmla="*/ 4218790 h 4454665"/>
              <a:gd name="connsiteX123" fmla="*/ 10642268 w 12192000"/>
              <a:gd name="connsiteY123" fmla="*/ 4218790 h 4454665"/>
              <a:gd name="connsiteX124" fmla="*/ 10540159 w 12192000"/>
              <a:gd name="connsiteY124" fmla="*/ 4218790 h 4454665"/>
              <a:gd name="connsiteX125" fmla="*/ 10540159 w 12192000"/>
              <a:gd name="connsiteY125" fmla="*/ 4281840 h 4454665"/>
              <a:gd name="connsiteX126" fmla="*/ 10571828 w 12192000"/>
              <a:gd name="connsiteY126" fmla="*/ 4316869 h 4454665"/>
              <a:gd name="connsiteX127" fmla="*/ 10603498 w 12192000"/>
              <a:gd name="connsiteY127" fmla="*/ 4299355 h 4454665"/>
              <a:gd name="connsiteX128" fmla="*/ 10603498 w 12192000"/>
              <a:gd name="connsiteY128" fmla="*/ 4313366 h 4454665"/>
              <a:gd name="connsiteX129" fmla="*/ 10614054 w 12192000"/>
              <a:gd name="connsiteY129" fmla="*/ 4313366 h 4454665"/>
              <a:gd name="connsiteX130" fmla="*/ 10614054 w 12192000"/>
              <a:gd name="connsiteY130" fmla="*/ 4292349 h 4454665"/>
              <a:gd name="connsiteX131" fmla="*/ 10614054 w 12192000"/>
              <a:gd name="connsiteY131" fmla="*/ 4218790 h 4454665"/>
              <a:gd name="connsiteX132" fmla="*/ 10599979 w 12192000"/>
              <a:gd name="connsiteY132" fmla="*/ 4218790 h 4454665"/>
              <a:gd name="connsiteX133" fmla="*/ 10599979 w 12192000"/>
              <a:gd name="connsiteY133" fmla="*/ 4271332 h 4454665"/>
              <a:gd name="connsiteX134" fmla="*/ 10571828 w 12192000"/>
              <a:gd name="connsiteY134" fmla="*/ 4306360 h 4454665"/>
              <a:gd name="connsiteX135" fmla="*/ 10550715 w 12192000"/>
              <a:gd name="connsiteY135" fmla="*/ 4278338 h 4454665"/>
              <a:gd name="connsiteX136" fmla="*/ 10550715 w 12192000"/>
              <a:gd name="connsiteY136" fmla="*/ 4218790 h 4454665"/>
              <a:gd name="connsiteX137" fmla="*/ 10540159 w 12192000"/>
              <a:gd name="connsiteY137" fmla="*/ 4218790 h 4454665"/>
              <a:gd name="connsiteX138" fmla="*/ 10471637 w 12192000"/>
              <a:gd name="connsiteY138" fmla="*/ 4218790 h 4454665"/>
              <a:gd name="connsiteX139" fmla="*/ 10427300 w 12192000"/>
              <a:gd name="connsiteY139" fmla="*/ 4267830 h 4454665"/>
              <a:gd name="connsiteX140" fmla="*/ 10471637 w 12192000"/>
              <a:gd name="connsiteY140" fmla="*/ 4316869 h 4454665"/>
              <a:gd name="connsiteX141" fmla="*/ 10515975 w 12192000"/>
              <a:gd name="connsiteY141" fmla="*/ 4267830 h 4454665"/>
              <a:gd name="connsiteX142" fmla="*/ 10471637 w 12192000"/>
              <a:gd name="connsiteY142" fmla="*/ 4218790 h 4454665"/>
              <a:gd name="connsiteX143" fmla="*/ 11655303 w 12192000"/>
              <a:gd name="connsiteY143" fmla="*/ 4204011 h 4454665"/>
              <a:gd name="connsiteX144" fmla="*/ 11659333 w 12192000"/>
              <a:gd name="connsiteY144" fmla="*/ 4214760 h 4454665"/>
              <a:gd name="connsiteX145" fmla="*/ 11663364 w 12192000"/>
              <a:gd name="connsiteY145" fmla="*/ 4221478 h 4454665"/>
              <a:gd name="connsiteX146" fmla="*/ 11648585 w 12192000"/>
              <a:gd name="connsiteY146" fmla="*/ 4221478 h 4454665"/>
              <a:gd name="connsiteX147" fmla="*/ 11652616 w 12192000"/>
              <a:gd name="connsiteY147" fmla="*/ 4214760 h 4454665"/>
              <a:gd name="connsiteX148" fmla="*/ 11659446 w 12192000"/>
              <a:gd name="connsiteY148" fmla="*/ 4193263 h 4454665"/>
              <a:gd name="connsiteX149" fmla="*/ 11649032 w 12192000"/>
              <a:gd name="connsiteY149" fmla="*/ 4196777 h 4454665"/>
              <a:gd name="connsiteX150" fmla="*/ 11645562 w 12192000"/>
              <a:gd name="connsiteY150" fmla="*/ 4214347 h 4454665"/>
              <a:gd name="connsiteX151" fmla="*/ 11635149 w 12192000"/>
              <a:gd name="connsiteY151" fmla="*/ 4235429 h 4454665"/>
              <a:gd name="connsiteX152" fmla="*/ 11645562 w 12192000"/>
              <a:gd name="connsiteY152" fmla="*/ 4238943 h 4454665"/>
              <a:gd name="connsiteX153" fmla="*/ 11645562 w 12192000"/>
              <a:gd name="connsiteY153" fmla="*/ 4228402 h 4454665"/>
              <a:gd name="connsiteX154" fmla="*/ 11666387 w 12192000"/>
              <a:gd name="connsiteY154" fmla="*/ 4228402 h 4454665"/>
              <a:gd name="connsiteX155" fmla="*/ 11666387 w 12192000"/>
              <a:gd name="connsiteY155" fmla="*/ 4235429 h 4454665"/>
              <a:gd name="connsiteX156" fmla="*/ 11676800 w 12192000"/>
              <a:gd name="connsiteY156" fmla="*/ 4235429 h 4454665"/>
              <a:gd name="connsiteX157" fmla="*/ 11666387 w 12192000"/>
              <a:gd name="connsiteY157" fmla="*/ 4214347 h 4454665"/>
              <a:gd name="connsiteX158" fmla="*/ 11659446 w 12192000"/>
              <a:gd name="connsiteY158" fmla="*/ 4196777 h 4454665"/>
              <a:gd name="connsiteX159" fmla="*/ 11659446 w 12192000"/>
              <a:gd name="connsiteY159" fmla="*/ 4193263 h 4454665"/>
              <a:gd name="connsiteX160" fmla="*/ 10964451 w 12192000"/>
              <a:gd name="connsiteY160" fmla="*/ 4193262 h 4454665"/>
              <a:gd name="connsiteX161" fmla="*/ 10953971 w 12192000"/>
              <a:gd name="connsiteY161" fmla="*/ 4196794 h 4454665"/>
              <a:gd name="connsiteX162" fmla="*/ 10953971 w 12192000"/>
              <a:gd name="connsiteY162" fmla="*/ 4217983 h 4454665"/>
              <a:gd name="connsiteX163" fmla="*/ 10936505 w 12192000"/>
              <a:gd name="connsiteY163" fmla="*/ 4217983 h 4454665"/>
              <a:gd name="connsiteX164" fmla="*/ 10936505 w 12192000"/>
              <a:gd name="connsiteY164" fmla="*/ 4228578 h 4454665"/>
              <a:gd name="connsiteX165" fmla="*/ 10953971 w 12192000"/>
              <a:gd name="connsiteY165" fmla="*/ 4228578 h 4454665"/>
              <a:gd name="connsiteX166" fmla="*/ 10953971 w 12192000"/>
              <a:gd name="connsiteY166" fmla="*/ 4285084 h 4454665"/>
              <a:gd name="connsiteX167" fmla="*/ 10974931 w 12192000"/>
              <a:gd name="connsiteY167" fmla="*/ 4316868 h 4454665"/>
              <a:gd name="connsiteX168" fmla="*/ 10988904 w 12192000"/>
              <a:gd name="connsiteY168" fmla="*/ 4313337 h 4454665"/>
              <a:gd name="connsiteX169" fmla="*/ 10988904 w 12192000"/>
              <a:gd name="connsiteY169" fmla="*/ 4302742 h 4454665"/>
              <a:gd name="connsiteX170" fmla="*/ 10978424 w 12192000"/>
              <a:gd name="connsiteY170" fmla="*/ 4306273 h 4454665"/>
              <a:gd name="connsiteX171" fmla="*/ 10964451 w 12192000"/>
              <a:gd name="connsiteY171" fmla="*/ 4292147 h 4454665"/>
              <a:gd name="connsiteX172" fmla="*/ 10964451 w 12192000"/>
              <a:gd name="connsiteY172" fmla="*/ 4228578 h 4454665"/>
              <a:gd name="connsiteX173" fmla="*/ 10985410 w 12192000"/>
              <a:gd name="connsiteY173" fmla="*/ 4228578 h 4454665"/>
              <a:gd name="connsiteX174" fmla="*/ 10985410 w 12192000"/>
              <a:gd name="connsiteY174" fmla="*/ 4217983 h 4454665"/>
              <a:gd name="connsiteX175" fmla="*/ 10964451 w 12192000"/>
              <a:gd name="connsiteY175" fmla="*/ 4217983 h 4454665"/>
              <a:gd name="connsiteX176" fmla="*/ 10964451 w 12192000"/>
              <a:gd name="connsiteY176" fmla="*/ 4193262 h 4454665"/>
              <a:gd name="connsiteX177" fmla="*/ 11599881 w 12192000"/>
              <a:gd name="connsiteY177" fmla="*/ 4190576 h 4454665"/>
              <a:gd name="connsiteX178" fmla="*/ 11589469 w 12192000"/>
              <a:gd name="connsiteY178" fmla="*/ 4232742 h 4454665"/>
              <a:gd name="connsiteX179" fmla="*/ 11599881 w 12192000"/>
              <a:gd name="connsiteY179" fmla="*/ 4232742 h 4454665"/>
              <a:gd name="connsiteX180" fmla="*/ 11603352 w 12192000"/>
              <a:gd name="connsiteY180" fmla="*/ 4208146 h 4454665"/>
              <a:gd name="connsiteX181" fmla="*/ 11617236 w 12192000"/>
              <a:gd name="connsiteY181" fmla="*/ 4236256 h 4454665"/>
              <a:gd name="connsiteX182" fmla="*/ 11624178 w 12192000"/>
              <a:gd name="connsiteY182" fmla="*/ 4236256 h 4454665"/>
              <a:gd name="connsiteX183" fmla="*/ 11631119 w 12192000"/>
              <a:gd name="connsiteY183" fmla="*/ 4194090 h 4454665"/>
              <a:gd name="connsiteX184" fmla="*/ 11624178 w 12192000"/>
              <a:gd name="connsiteY184" fmla="*/ 4194090 h 4454665"/>
              <a:gd name="connsiteX185" fmla="*/ 11620707 w 12192000"/>
              <a:gd name="connsiteY185" fmla="*/ 4222201 h 4454665"/>
              <a:gd name="connsiteX186" fmla="*/ 11606824 w 12192000"/>
              <a:gd name="connsiteY186" fmla="*/ 4190576 h 4454665"/>
              <a:gd name="connsiteX187" fmla="*/ 11599881 w 12192000"/>
              <a:gd name="connsiteY187" fmla="*/ 4190576 h 4454665"/>
              <a:gd name="connsiteX188" fmla="*/ 11709044 w 12192000"/>
              <a:gd name="connsiteY188" fmla="*/ 4186546 h 4454665"/>
              <a:gd name="connsiteX189" fmla="*/ 11674112 w 12192000"/>
              <a:gd name="connsiteY189" fmla="*/ 4193647 h 4454665"/>
              <a:gd name="connsiteX190" fmla="*/ 11674112 w 12192000"/>
              <a:gd name="connsiteY190" fmla="*/ 4200749 h 4454665"/>
              <a:gd name="connsiteX191" fmla="*/ 11688084 w 12192000"/>
              <a:gd name="connsiteY191" fmla="*/ 4200749 h 4454665"/>
              <a:gd name="connsiteX192" fmla="*/ 11695071 w 12192000"/>
              <a:gd name="connsiteY192" fmla="*/ 4236257 h 4454665"/>
              <a:gd name="connsiteX193" fmla="*/ 11702057 w 12192000"/>
              <a:gd name="connsiteY193" fmla="*/ 4232706 h 4454665"/>
              <a:gd name="connsiteX194" fmla="*/ 11695071 w 12192000"/>
              <a:gd name="connsiteY194" fmla="*/ 4197198 h 4454665"/>
              <a:gd name="connsiteX195" fmla="*/ 11709044 w 12192000"/>
              <a:gd name="connsiteY195" fmla="*/ 4193647 h 4454665"/>
              <a:gd name="connsiteX196" fmla="*/ 11564748 w 12192000"/>
              <a:gd name="connsiteY196" fmla="*/ 4186546 h 4454665"/>
              <a:gd name="connsiteX197" fmla="*/ 11575228 w 12192000"/>
              <a:gd name="connsiteY197" fmla="*/ 4189905 h 4454665"/>
              <a:gd name="connsiteX198" fmla="*/ 11578720 w 12192000"/>
              <a:gd name="connsiteY198" fmla="*/ 4193264 h 4454665"/>
              <a:gd name="connsiteX199" fmla="*/ 11578720 w 12192000"/>
              <a:gd name="connsiteY199" fmla="*/ 4196622 h 4454665"/>
              <a:gd name="connsiteX200" fmla="*/ 11571734 w 12192000"/>
              <a:gd name="connsiteY200" fmla="*/ 4199981 h 4454665"/>
              <a:gd name="connsiteX201" fmla="*/ 11561254 w 12192000"/>
              <a:gd name="connsiteY201" fmla="*/ 4196622 h 4454665"/>
              <a:gd name="connsiteX202" fmla="*/ 11564748 w 12192000"/>
              <a:gd name="connsiteY202" fmla="*/ 4193264 h 4454665"/>
              <a:gd name="connsiteX203" fmla="*/ 11564748 w 12192000"/>
              <a:gd name="connsiteY203" fmla="*/ 4186546 h 4454665"/>
              <a:gd name="connsiteX204" fmla="*/ 11014562 w 12192000"/>
              <a:gd name="connsiteY204" fmla="*/ 4184660 h 4454665"/>
              <a:gd name="connsiteX205" fmla="*/ 11014562 w 12192000"/>
              <a:gd name="connsiteY205" fmla="*/ 4198354 h 4454665"/>
              <a:gd name="connsiteX206" fmla="*/ 11026851 w 12192000"/>
              <a:gd name="connsiteY206" fmla="*/ 4198354 h 4454665"/>
              <a:gd name="connsiteX207" fmla="*/ 11026851 w 12192000"/>
              <a:gd name="connsiteY207" fmla="*/ 4184660 h 4454665"/>
              <a:gd name="connsiteX208" fmla="*/ 11715762 w 12192000"/>
              <a:gd name="connsiteY208" fmla="*/ 4182514 h 4454665"/>
              <a:gd name="connsiteX209" fmla="*/ 11729582 w 12192000"/>
              <a:gd name="connsiteY209" fmla="*/ 4225508 h 4454665"/>
              <a:gd name="connsiteX210" fmla="*/ 11739946 w 12192000"/>
              <a:gd name="connsiteY210" fmla="*/ 4221925 h 4454665"/>
              <a:gd name="connsiteX211" fmla="*/ 11726127 w 12192000"/>
              <a:gd name="connsiteY211" fmla="*/ 4182514 h 4454665"/>
              <a:gd name="connsiteX212" fmla="*/ 11715762 w 12192000"/>
              <a:gd name="connsiteY212" fmla="*/ 4182514 h 4454665"/>
              <a:gd name="connsiteX213" fmla="*/ 10346688 w 12192000"/>
              <a:gd name="connsiteY213" fmla="*/ 4182514 h 4454665"/>
              <a:gd name="connsiteX214" fmla="*/ 10346688 w 12192000"/>
              <a:gd name="connsiteY214" fmla="*/ 4312838 h 4454665"/>
              <a:gd name="connsiteX215" fmla="*/ 10361467 w 12192000"/>
              <a:gd name="connsiteY215" fmla="*/ 4312838 h 4454665"/>
              <a:gd name="connsiteX216" fmla="*/ 10361467 w 12192000"/>
              <a:gd name="connsiteY216" fmla="*/ 4253722 h 4454665"/>
              <a:gd name="connsiteX217" fmla="*/ 10407148 w 12192000"/>
              <a:gd name="connsiteY217" fmla="*/ 4253722 h 4454665"/>
              <a:gd name="connsiteX218" fmla="*/ 10407148 w 12192000"/>
              <a:gd name="connsiteY218" fmla="*/ 4242974 h 4454665"/>
              <a:gd name="connsiteX219" fmla="*/ 10361467 w 12192000"/>
              <a:gd name="connsiteY219" fmla="*/ 4242974 h 4454665"/>
              <a:gd name="connsiteX220" fmla="*/ 10361467 w 12192000"/>
              <a:gd name="connsiteY220" fmla="*/ 4193262 h 4454665"/>
              <a:gd name="connsiteX221" fmla="*/ 10409835 w 12192000"/>
              <a:gd name="connsiteY221" fmla="*/ 4193262 h 4454665"/>
              <a:gd name="connsiteX222" fmla="*/ 10409835 w 12192000"/>
              <a:gd name="connsiteY222" fmla="*/ 4182514 h 4454665"/>
              <a:gd name="connsiteX223" fmla="*/ 11561143 w 12192000"/>
              <a:gd name="connsiteY223" fmla="*/ 4175797 h 4454665"/>
              <a:gd name="connsiteX224" fmla="*/ 11554200 w 12192000"/>
              <a:gd name="connsiteY224" fmla="*/ 4193264 h 4454665"/>
              <a:gd name="connsiteX225" fmla="*/ 11554200 w 12192000"/>
              <a:gd name="connsiteY225" fmla="*/ 4196756 h 4454665"/>
              <a:gd name="connsiteX226" fmla="*/ 11543788 w 12192000"/>
              <a:gd name="connsiteY226" fmla="*/ 4214223 h 4454665"/>
              <a:gd name="connsiteX227" fmla="*/ 11554200 w 12192000"/>
              <a:gd name="connsiteY227" fmla="*/ 4217716 h 4454665"/>
              <a:gd name="connsiteX228" fmla="*/ 11557671 w 12192000"/>
              <a:gd name="connsiteY228" fmla="*/ 4203743 h 4454665"/>
              <a:gd name="connsiteX229" fmla="*/ 11568084 w 12192000"/>
              <a:gd name="connsiteY229" fmla="*/ 4207237 h 4454665"/>
              <a:gd name="connsiteX230" fmla="*/ 11568084 w 12192000"/>
              <a:gd name="connsiteY230" fmla="*/ 4224702 h 4454665"/>
              <a:gd name="connsiteX231" fmla="*/ 11578497 w 12192000"/>
              <a:gd name="connsiteY231" fmla="*/ 4228196 h 4454665"/>
              <a:gd name="connsiteX232" fmla="*/ 11575026 w 12192000"/>
              <a:gd name="connsiteY232" fmla="*/ 4207237 h 4454665"/>
              <a:gd name="connsiteX233" fmla="*/ 11585438 w 12192000"/>
              <a:gd name="connsiteY233" fmla="*/ 4196756 h 4454665"/>
              <a:gd name="connsiteX234" fmla="*/ 11585438 w 12192000"/>
              <a:gd name="connsiteY234" fmla="*/ 4193264 h 4454665"/>
              <a:gd name="connsiteX235" fmla="*/ 11578497 w 12192000"/>
              <a:gd name="connsiteY235" fmla="*/ 4182784 h 4454665"/>
              <a:gd name="connsiteX236" fmla="*/ 11561143 w 12192000"/>
              <a:gd name="connsiteY236" fmla="*/ 4175797 h 4454665"/>
              <a:gd name="connsiteX237" fmla="*/ 11766241 w 12192000"/>
              <a:gd name="connsiteY237" fmla="*/ 4173090 h 4454665"/>
              <a:gd name="connsiteX238" fmla="*/ 11774878 w 12192000"/>
              <a:gd name="connsiteY238" fmla="*/ 4178821 h 4454665"/>
              <a:gd name="connsiteX239" fmla="*/ 11774878 w 12192000"/>
              <a:gd name="connsiteY239" fmla="*/ 4185874 h 4454665"/>
              <a:gd name="connsiteX240" fmla="*/ 11771423 w 12192000"/>
              <a:gd name="connsiteY240" fmla="*/ 4196455 h 4454665"/>
              <a:gd name="connsiteX241" fmla="*/ 11767968 w 12192000"/>
              <a:gd name="connsiteY241" fmla="*/ 4199982 h 4454665"/>
              <a:gd name="connsiteX242" fmla="*/ 11754149 w 12192000"/>
              <a:gd name="connsiteY242" fmla="*/ 4196455 h 4454665"/>
              <a:gd name="connsiteX243" fmla="*/ 11750694 w 12192000"/>
              <a:gd name="connsiteY243" fmla="*/ 4192929 h 4454665"/>
              <a:gd name="connsiteX244" fmla="*/ 11750694 w 12192000"/>
              <a:gd name="connsiteY244" fmla="*/ 4185874 h 4454665"/>
              <a:gd name="connsiteX245" fmla="*/ 11757604 w 12192000"/>
              <a:gd name="connsiteY245" fmla="*/ 4175294 h 4454665"/>
              <a:gd name="connsiteX246" fmla="*/ 11766241 w 12192000"/>
              <a:gd name="connsiteY246" fmla="*/ 4173090 h 4454665"/>
              <a:gd name="connsiteX247" fmla="*/ 10810738 w 12192000"/>
              <a:gd name="connsiteY247" fmla="*/ 4171765 h 4454665"/>
              <a:gd name="connsiteX248" fmla="*/ 10810738 w 12192000"/>
              <a:gd name="connsiteY248" fmla="*/ 4235469 h 4454665"/>
              <a:gd name="connsiteX249" fmla="*/ 10782231 w 12192000"/>
              <a:gd name="connsiteY249" fmla="*/ 4217773 h 4454665"/>
              <a:gd name="connsiteX250" fmla="*/ 10743034 w 12192000"/>
              <a:gd name="connsiteY250" fmla="*/ 4267321 h 4454665"/>
              <a:gd name="connsiteX251" fmla="*/ 10782231 w 12192000"/>
              <a:gd name="connsiteY251" fmla="*/ 4316868 h 4454665"/>
              <a:gd name="connsiteX252" fmla="*/ 10810738 w 12192000"/>
              <a:gd name="connsiteY252" fmla="*/ 4299172 h 4454665"/>
              <a:gd name="connsiteX253" fmla="*/ 10810738 w 12192000"/>
              <a:gd name="connsiteY253" fmla="*/ 4313329 h 4454665"/>
              <a:gd name="connsiteX254" fmla="*/ 10824991 w 12192000"/>
              <a:gd name="connsiteY254" fmla="*/ 4313329 h 4454665"/>
              <a:gd name="connsiteX255" fmla="*/ 10824991 w 12192000"/>
              <a:gd name="connsiteY255" fmla="*/ 4171765 h 4454665"/>
              <a:gd name="connsiteX256" fmla="*/ 10810738 w 12192000"/>
              <a:gd name="connsiteY256" fmla="*/ 4171765 h 4454665"/>
              <a:gd name="connsiteX257" fmla="*/ 11768161 w 12192000"/>
              <a:gd name="connsiteY257" fmla="*/ 4166249 h 4454665"/>
              <a:gd name="connsiteX258" fmla="*/ 11750694 w 12192000"/>
              <a:gd name="connsiteY258" fmla="*/ 4169272 h 4454665"/>
              <a:gd name="connsiteX259" fmla="*/ 11739946 w 12192000"/>
              <a:gd name="connsiteY259" fmla="*/ 4186546 h 4454665"/>
              <a:gd name="connsiteX260" fmla="*/ 11743528 w 12192000"/>
              <a:gd name="connsiteY260" fmla="*/ 4196911 h 4454665"/>
              <a:gd name="connsiteX261" fmla="*/ 11772191 w 12192000"/>
              <a:gd name="connsiteY261" fmla="*/ 4203821 h 4454665"/>
              <a:gd name="connsiteX262" fmla="*/ 11782939 w 12192000"/>
              <a:gd name="connsiteY262" fmla="*/ 4196911 h 4454665"/>
              <a:gd name="connsiteX263" fmla="*/ 11782939 w 12192000"/>
              <a:gd name="connsiteY263" fmla="*/ 4186546 h 4454665"/>
              <a:gd name="connsiteX264" fmla="*/ 11782939 w 12192000"/>
              <a:gd name="connsiteY264" fmla="*/ 4176182 h 4454665"/>
              <a:gd name="connsiteX265" fmla="*/ 11768161 w 12192000"/>
              <a:gd name="connsiteY265" fmla="*/ 4166249 h 4454665"/>
              <a:gd name="connsiteX266" fmla="*/ 11525909 w 12192000"/>
              <a:gd name="connsiteY266" fmla="*/ 4158331 h 4454665"/>
              <a:gd name="connsiteX267" fmla="*/ 11504825 w 12192000"/>
              <a:gd name="connsiteY267" fmla="*/ 4193263 h 4454665"/>
              <a:gd name="connsiteX268" fmla="*/ 11529423 w 12192000"/>
              <a:gd name="connsiteY268" fmla="*/ 4210729 h 4454665"/>
              <a:gd name="connsiteX269" fmla="*/ 11532937 w 12192000"/>
              <a:gd name="connsiteY269" fmla="*/ 4203743 h 4454665"/>
              <a:gd name="connsiteX270" fmla="*/ 11515367 w 12192000"/>
              <a:gd name="connsiteY270" fmla="*/ 4193263 h 4454665"/>
              <a:gd name="connsiteX271" fmla="*/ 11522395 w 12192000"/>
              <a:gd name="connsiteY271" fmla="*/ 4182784 h 4454665"/>
              <a:gd name="connsiteX272" fmla="*/ 11532937 w 12192000"/>
              <a:gd name="connsiteY272" fmla="*/ 4189770 h 4454665"/>
              <a:gd name="connsiteX273" fmla="*/ 11536450 w 12192000"/>
              <a:gd name="connsiteY273" fmla="*/ 4182784 h 4454665"/>
              <a:gd name="connsiteX274" fmla="*/ 11525909 w 12192000"/>
              <a:gd name="connsiteY274" fmla="*/ 4175797 h 4454665"/>
              <a:gd name="connsiteX275" fmla="*/ 11529423 w 12192000"/>
              <a:gd name="connsiteY275" fmla="*/ 4168811 h 4454665"/>
              <a:gd name="connsiteX276" fmla="*/ 11546992 w 12192000"/>
              <a:gd name="connsiteY276" fmla="*/ 4179290 h 4454665"/>
              <a:gd name="connsiteX277" fmla="*/ 11550506 w 12192000"/>
              <a:gd name="connsiteY277" fmla="*/ 4172303 h 4454665"/>
              <a:gd name="connsiteX278" fmla="*/ 11525909 w 12192000"/>
              <a:gd name="connsiteY278" fmla="*/ 4158331 h 4454665"/>
              <a:gd name="connsiteX279" fmla="*/ 11803361 w 12192000"/>
              <a:gd name="connsiteY279" fmla="*/ 4130117 h 4454665"/>
              <a:gd name="connsiteX280" fmla="*/ 11796375 w 12192000"/>
              <a:gd name="connsiteY280" fmla="*/ 4137170 h 4454665"/>
              <a:gd name="connsiteX281" fmla="*/ 11813840 w 12192000"/>
              <a:gd name="connsiteY281" fmla="*/ 4154804 h 4454665"/>
              <a:gd name="connsiteX282" fmla="*/ 11785895 w 12192000"/>
              <a:gd name="connsiteY282" fmla="*/ 4147751 h 4454665"/>
              <a:gd name="connsiteX283" fmla="*/ 11778908 w 12192000"/>
              <a:gd name="connsiteY283" fmla="*/ 4151277 h 4454665"/>
              <a:gd name="connsiteX284" fmla="*/ 11803361 w 12192000"/>
              <a:gd name="connsiteY284" fmla="*/ 4186546 h 4454665"/>
              <a:gd name="connsiteX285" fmla="*/ 11810348 w 12192000"/>
              <a:gd name="connsiteY285" fmla="*/ 4179492 h 4454665"/>
              <a:gd name="connsiteX286" fmla="*/ 11796375 w 12192000"/>
              <a:gd name="connsiteY286" fmla="*/ 4158331 h 4454665"/>
              <a:gd name="connsiteX287" fmla="*/ 11824320 w 12192000"/>
              <a:gd name="connsiteY287" fmla="*/ 4168911 h 4454665"/>
              <a:gd name="connsiteX288" fmla="*/ 11831307 w 12192000"/>
              <a:gd name="connsiteY288" fmla="*/ 4161858 h 4454665"/>
              <a:gd name="connsiteX289" fmla="*/ 11803361 w 12192000"/>
              <a:gd name="connsiteY289" fmla="*/ 4130117 h 4454665"/>
              <a:gd name="connsiteX290" fmla="*/ 11495008 w 12192000"/>
              <a:gd name="connsiteY290" fmla="*/ 4130117 h 4454665"/>
              <a:gd name="connsiteX291" fmla="*/ 11487980 w 12192000"/>
              <a:gd name="connsiteY291" fmla="*/ 4133630 h 4454665"/>
              <a:gd name="connsiteX292" fmla="*/ 11498522 w 12192000"/>
              <a:gd name="connsiteY292" fmla="*/ 4144172 h 4454665"/>
              <a:gd name="connsiteX293" fmla="*/ 11473924 w 12192000"/>
              <a:gd name="connsiteY293" fmla="*/ 4168769 h 4454665"/>
              <a:gd name="connsiteX294" fmla="*/ 11480952 w 12192000"/>
              <a:gd name="connsiteY294" fmla="*/ 4175797 h 4454665"/>
              <a:gd name="connsiteX295" fmla="*/ 11505548 w 12192000"/>
              <a:gd name="connsiteY295" fmla="*/ 4151200 h 4454665"/>
              <a:gd name="connsiteX296" fmla="*/ 11516090 w 12192000"/>
              <a:gd name="connsiteY296" fmla="*/ 4158227 h 4454665"/>
              <a:gd name="connsiteX297" fmla="*/ 11519604 w 12192000"/>
              <a:gd name="connsiteY297" fmla="*/ 4151200 h 4454665"/>
              <a:gd name="connsiteX298" fmla="*/ 11495008 w 12192000"/>
              <a:gd name="connsiteY298" fmla="*/ 4130117 h 4454665"/>
              <a:gd name="connsiteX299" fmla="*/ 11824589 w 12192000"/>
              <a:gd name="connsiteY299" fmla="*/ 4119368 h 4454665"/>
              <a:gd name="connsiteX300" fmla="*/ 11842055 w 12192000"/>
              <a:gd name="connsiteY300" fmla="*/ 4126086 h 4454665"/>
              <a:gd name="connsiteX301" fmla="*/ 11842055 w 12192000"/>
              <a:gd name="connsiteY301" fmla="*/ 4130117 h 4454665"/>
              <a:gd name="connsiteX302" fmla="*/ 11835337 w 12192000"/>
              <a:gd name="connsiteY302" fmla="*/ 4136835 h 4454665"/>
              <a:gd name="connsiteX303" fmla="*/ 11831307 w 12192000"/>
              <a:gd name="connsiteY303" fmla="*/ 4130117 h 4454665"/>
              <a:gd name="connsiteX304" fmla="*/ 11820942 w 12192000"/>
              <a:gd name="connsiteY304" fmla="*/ 4112650 h 4454665"/>
              <a:gd name="connsiteX305" fmla="*/ 11813840 w 12192000"/>
              <a:gd name="connsiteY305" fmla="*/ 4119592 h 4454665"/>
              <a:gd name="connsiteX306" fmla="*/ 11820942 w 12192000"/>
              <a:gd name="connsiteY306" fmla="*/ 4130004 h 4454665"/>
              <a:gd name="connsiteX307" fmla="*/ 11838696 w 12192000"/>
              <a:gd name="connsiteY307" fmla="*/ 4154300 h 4454665"/>
              <a:gd name="connsiteX308" fmla="*/ 11842247 w 12192000"/>
              <a:gd name="connsiteY308" fmla="*/ 4150830 h 4454665"/>
              <a:gd name="connsiteX309" fmla="*/ 11838696 w 12192000"/>
              <a:gd name="connsiteY309" fmla="*/ 4143888 h 4454665"/>
              <a:gd name="connsiteX310" fmla="*/ 11849349 w 12192000"/>
              <a:gd name="connsiteY310" fmla="*/ 4130004 h 4454665"/>
              <a:gd name="connsiteX311" fmla="*/ 11856450 w 12192000"/>
              <a:gd name="connsiteY311" fmla="*/ 4130004 h 4454665"/>
              <a:gd name="connsiteX312" fmla="*/ 11860002 w 12192000"/>
              <a:gd name="connsiteY312" fmla="*/ 4130004 h 4454665"/>
              <a:gd name="connsiteX313" fmla="*/ 11863552 w 12192000"/>
              <a:gd name="connsiteY313" fmla="*/ 4123062 h 4454665"/>
              <a:gd name="connsiteX314" fmla="*/ 11820942 w 12192000"/>
              <a:gd name="connsiteY314" fmla="*/ 4112650 h 4454665"/>
              <a:gd name="connsiteX315" fmla="*/ 11466198 w 12192000"/>
              <a:gd name="connsiteY315" fmla="*/ 4097871 h 4454665"/>
              <a:gd name="connsiteX316" fmla="*/ 11430930 w 12192000"/>
              <a:gd name="connsiteY316" fmla="*/ 4122951 h 4454665"/>
              <a:gd name="connsiteX317" fmla="*/ 11437984 w 12192000"/>
              <a:gd name="connsiteY317" fmla="*/ 4130117 h 4454665"/>
              <a:gd name="connsiteX318" fmla="*/ 11459145 w 12192000"/>
              <a:gd name="connsiteY318" fmla="*/ 4115786 h 4454665"/>
              <a:gd name="connsiteX319" fmla="*/ 11448564 w 12192000"/>
              <a:gd name="connsiteY319" fmla="*/ 4144447 h 4454665"/>
              <a:gd name="connsiteX320" fmla="*/ 11455618 w 12192000"/>
              <a:gd name="connsiteY320" fmla="*/ 4151613 h 4454665"/>
              <a:gd name="connsiteX321" fmla="*/ 11487359 w 12192000"/>
              <a:gd name="connsiteY321" fmla="*/ 4122951 h 4454665"/>
              <a:gd name="connsiteX322" fmla="*/ 11483833 w 12192000"/>
              <a:gd name="connsiteY322" fmla="*/ 4115786 h 4454665"/>
              <a:gd name="connsiteX323" fmla="*/ 11462672 w 12192000"/>
              <a:gd name="connsiteY323" fmla="*/ 4133699 h 4454665"/>
              <a:gd name="connsiteX324" fmla="*/ 11473252 w 12192000"/>
              <a:gd name="connsiteY324" fmla="*/ 4105037 h 4454665"/>
              <a:gd name="connsiteX325" fmla="*/ 11466198 w 12192000"/>
              <a:gd name="connsiteY325" fmla="*/ 4097871 h 4454665"/>
              <a:gd name="connsiteX326" fmla="*/ 11835338 w 12192000"/>
              <a:gd name="connsiteY326" fmla="*/ 4087123 h 4454665"/>
              <a:gd name="connsiteX327" fmla="*/ 11831307 w 12192000"/>
              <a:gd name="connsiteY327" fmla="*/ 4095184 h 4454665"/>
              <a:gd name="connsiteX328" fmla="*/ 11870270 w 12192000"/>
              <a:gd name="connsiteY328" fmla="*/ 4115338 h 4454665"/>
              <a:gd name="connsiteX329" fmla="*/ 11883706 w 12192000"/>
              <a:gd name="connsiteY329" fmla="*/ 4091154 h 4454665"/>
              <a:gd name="connsiteX330" fmla="*/ 11876988 w 12192000"/>
              <a:gd name="connsiteY330" fmla="*/ 4087123 h 4454665"/>
              <a:gd name="connsiteX331" fmla="*/ 11866239 w 12192000"/>
              <a:gd name="connsiteY331" fmla="*/ 4105933 h 4454665"/>
              <a:gd name="connsiteX332" fmla="*/ 11459634 w 12192000"/>
              <a:gd name="connsiteY332" fmla="*/ 4084436 h 4454665"/>
              <a:gd name="connsiteX333" fmla="*/ 11424212 w 12192000"/>
              <a:gd name="connsiteY333" fmla="*/ 4105598 h 4454665"/>
              <a:gd name="connsiteX334" fmla="*/ 11427754 w 12192000"/>
              <a:gd name="connsiteY334" fmla="*/ 4112651 h 4454665"/>
              <a:gd name="connsiteX335" fmla="*/ 11463176 w 12192000"/>
              <a:gd name="connsiteY335" fmla="*/ 4091490 h 4454665"/>
              <a:gd name="connsiteX336" fmla="*/ 11459634 w 12192000"/>
              <a:gd name="connsiteY336" fmla="*/ 4084436 h 4454665"/>
              <a:gd name="connsiteX337" fmla="*/ 11450927 w 12192000"/>
              <a:gd name="connsiteY337" fmla="*/ 4050826 h 4454665"/>
              <a:gd name="connsiteX338" fmla="*/ 11456192 w 12192000"/>
              <a:gd name="connsiteY338" fmla="*/ 4056557 h 4454665"/>
              <a:gd name="connsiteX339" fmla="*/ 11649257 w 12192000"/>
              <a:gd name="connsiteY339" fmla="*/ 4187050 h 4454665"/>
              <a:gd name="connsiteX340" fmla="*/ 11842320 w 12192000"/>
              <a:gd name="connsiteY340" fmla="*/ 4056557 h 4454665"/>
              <a:gd name="connsiteX341" fmla="*/ 11847586 w 12192000"/>
              <a:gd name="connsiteY341" fmla="*/ 4050826 h 4454665"/>
              <a:gd name="connsiteX342" fmla="*/ 11852851 w 12192000"/>
              <a:gd name="connsiteY342" fmla="*/ 4053030 h 4454665"/>
              <a:gd name="connsiteX343" fmla="*/ 11891464 w 12192000"/>
              <a:gd name="connsiteY343" fmla="*/ 4063611 h 4454665"/>
              <a:gd name="connsiteX344" fmla="*/ 11898484 w 12192000"/>
              <a:gd name="connsiteY344" fmla="*/ 4074191 h 4454665"/>
              <a:gd name="connsiteX345" fmla="*/ 11649257 w 12192000"/>
              <a:gd name="connsiteY345" fmla="*/ 4247006 h 4454665"/>
              <a:gd name="connsiteX346" fmla="*/ 11400028 w 12192000"/>
              <a:gd name="connsiteY346" fmla="*/ 4077719 h 4454665"/>
              <a:gd name="connsiteX347" fmla="*/ 11407049 w 12192000"/>
              <a:gd name="connsiteY347" fmla="*/ 4063611 h 4454665"/>
              <a:gd name="connsiteX348" fmla="*/ 11445662 w 12192000"/>
              <a:gd name="connsiteY348" fmla="*/ 4053030 h 4454665"/>
              <a:gd name="connsiteX349" fmla="*/ 11450927 w 12192000"/>
              <a:gd name="connsiteY349" fmla="*/ 4050826 h 4454665"/>
              <a:gd name="connsiteX350" fmla="*/ 11603442 w 12192000"/>
              <a:gd name="connsiteY350" fmla="*/ 4044988 h 4454665"/>
              <a:gd name="connsiteX351" fmla="*/ 11613922 w 12192000"/>
              <a:gd name="connsiteY351" fmla="*/ 4044988 h 4454665"/>
              <a:gd name="connsiteX352" fmla="*/ 11617414 w 12192000"/>
              <a:gd name="connsiteY352" fmla="*/ 4052079 h 4454665"/>
              <a:gd name="connsiteX353" fmla="*/ 11624401 w 12192000"/>
              <a:gd name="connsiteY353" fmla="*/ 4154898 h 4454665"/>
              <a:gd name="connsiteX354" fmla="*/ 11620908 w 12192000"/>
              <a:gd name="connsiteY354" fmla="*/ 4165535 h 4454665"/>
              <a:gd name="connsiteX355" fmla="*/ 11613922 w 12192000"/>
              <a:gd name="connsiteY355" fmla="*/ 4165535 h 4454665"/>
              <a:gd name="connsiteX356" fmla="*/ 11505632 w 12192000"/>
              <a:gd name="connsiteY356" fmla="*/ 4101715 h 4454665"/>
              <a:gd name="connsiteX357" fmla="*/ 11502138 w 12192000"/>
              <a:gd name="connsiteY357" fmla="*/ 4098170 h 4454665"/>
              <a:gd name="connsiteX358" fmla="*/ 11502138 w 12192000"/>
              <a:gd name="connsiteY358" fmla="*/ 4094625 h 4454665"/>
              <a:gd name="connsiteX359" fmla="*/ 11509124 w 12192000"/>
              <a:gd name="connsiteY359" fmla="*/ 4091080 h 4454665"/>
              <a:gd name="connsiteX360" fmla="*/ 11603442 w 12192000"/>
              <a:gd name="connsiteY360" fmla="*/ 4044988 h 4454665"/>
              <a:gd name="connsiteX361" fmla="*/ 11688084 w 12192000"/>
              <a:gd name="connsiteY361" fmla="*/ 4041442 h 4454665"/>
              <a:gd name="connsiteX362" fmla="*/ 11698565 w 12192000"/>
              <a:gd name="connsiteY362" fmla="*/ 4041442 h 4454665"/>
              <a:gd name="connsiteX363" fmla="*/ 11789388 w 12192000"/>
              <a:gd name="connsiteY363" fmla="*/ 4087353 h 4454665"/>
              <a:gd name="connsiteX364" fmla="*/ 11796375 w 12192000"/>
              <a:gd name="connsiteY364" fmla="*/ 4094417 h 4454665"/>
              <a:gd name="connsiteX365" fmla="*/ 11792882 w 12192000"/>
              <a:gd name="connsiteY365" fmla="*/ 4101480 h 4454665"/>
              <a:gd name="connsiteX366" fmla="*/ 11684592 w 12192000"/>
              <a:gd name="connsiteY366" fmla="*/ 4165049 h 4454665"/>
              <a:gd name="connsiteX367" fmla="*/ 11677605 w 12192000"/>
              <a:gd name="connsiteY367" fmla="*/ 4165049 h 4454665"/>
              <a:gd name="connsiteX368" fmla="*/ 11674112 w 12192000"/>
              <a:gd name="connsiteY368" fmla="*/ 4154454 h 4454665"/>
              <a:gd name="connsiteX369" fmla="*/ 11684592 w 12192000"/>
              <a:gd name="connsiteY369" fmla="*/ 4052038 h 4454665"/>
              <a:gd name="connsiteX370" fmla="*/ 11688084 w 12192000"/>
              <a:gd name="connsiteY370" fmla="*/ 4041442 h 4454665"/>
              <a:gd name="connsiteX371" fmla="*/ 10810283 w 12192000"/>
              <a:gd name="connsiteY371" fmla="*/ 4002478 h 4454665"/>
              <a:gd name="connsiteX372" fmla="*/ 10851862 w 12192000"/>
              <a:gd name="connsiteY372" fmla="*/ 4002478 h 4454665"/>
              <a:gd name="connsiteX373" fmla="*/ 10851862 w 12192000"/>
              <a:gd name="connsiteY373" fmla="*/ 4045088 h 4454665"/>
              <a:gd name="connsiteX374" fmla="*/ 10803353 w 12192000"/>
              <a:gd name="connsiteY374" fmla="*/ 4052190 h 4454665"/>
              <a:gd name="connsiteX375" fmla="*/ 10786028 w 12192000"/>
              <a:gd name="connsiteY375" fmla="*/ 4027334 h 4454665"/>
              <a:gd name="connsiteX376" fmla="*/ 10810283 w 12192000"/>
              <a:gd name="connsiteY376" fmla="*/ 4002478 h 4454665"/>
              <a:gd name="connsiteX377" fmla="*/ 10494479 w 12192000"/>
              <a:gd name="connsiteY377" fmla="*/ 3932613 h 4454665"/>
              <a:gd name="connsiteX378" fmla="*/ 10536128 w 12192000"/>
              <a:gd name="connsiteY378" fmla="*/ 3988885 h 4454665"/>
              <a:gd name="connsiteX379" fmla="*/ 10494479 w 12192000"/>
              <a:gd name="connsiteY379" fmla="*/ 4052189 h 4454665"/>
              <a:gd name="connsiteX380" fmla="*/ 10452829 w 12192000"/>
              <a:gd name="connsiteY380" fmla="*/ 3988885 h 4454665"/>
              <a:gd name="connsiteX381" fmla="*/ 10494479 w 12192000"/>
              <a:gd name="connsiteY381" fmla="*/ 3932613 h 4454665"/>
              <a:gd name="connsiteX382" fmla="*/ 11639005 w 12192000"/>
              <a:gd name="connsiteY382" fmla="*/ 3928584 h 4454665"/>
              <a:gd name="connsiteX383" fmla="*/ 11660034 w 12192000"/>
              <a:gd name="connsiteY383" fmla="*/ 3928584 h 4454665"/>
              <a:gd name="connsiteX384" fmla="*/ 11660034 w 12192000"/>
              <a:gd name="connsiteY384" fmla="*/ 3939224 h 4454665"/>
              <a:gd name="connsiteX385" fmla="*/ 11691578 w 12192000"/>
              <a:gd name="connsiteY385" fmla="*/ 3978241 h 4454665"/>
              <a:gd name="connsiteX386" fmla="*/ 11649519 w 12192000"/>
              <a:gd name="connsiteY386" fmla="*/ 4017258 h 4454665"/>
              <a:gd name="connsiteX387" fmla="*/ 11610966 w 12192000"/>
              <a:gd name="connsiteY387" fmla="*/ 3978241 h 4454665"/>
              <a:gd name="connsiteX388" fmla="*/ 11639005 w 12192000"/>
              <a:gd name="connsiteY388" fmla="*/ 3939224 h 4454665"/>
              <a:gd name="connsiteX389" fmla="*/ 11639005 w 12192000"/>
              <a:gd name="connsiteY389" fmla="*/ 3928584 h 4454665"/>
              <a:gd name="connsiteX390" fmla="*/ 11649257 w 12192000"/>
              <a:gd name="connsiteY390" fmla="*/ 3917835 h 4454665"/>
              <a:gd name="connsiteX391" fmla="*/ 11589469 w 12192000"/>
              <a:gd name="connsiteY391" fmla="*/ 3978295 h 4454665"/>
              <a:gd name="connsiteX392" fmla="*/ 11649257 w 12192000"/>
              <a:gd name="connsiteY392" fmla="*/ 4038755 h 4454665"/>
              <a:gd name="connsiteX393" fmla="*/ 11709045 w 12192000"/>
              <a:gd name="connsiteY393" fmla="*/ 3978295 h 4454665"/>
              <a:gd name="connsiteX394" fmla="*/ 11649257 w 12192000"/>
              <a:gd name="connsiteY394" fmla="*/ 3917835 h 4454665"/>
              <a:gd name="connsiteX395" fmla="*/ 11649257 w 12192000"/>
              <a:gd name="connsiteY395" fmla="*/ 3911118 h 4454665"/>
              <a:gd name="connsiteX396" fmla="*/ 11715763 w 12192000"/>
              <a:gd name="connsiteY396" fmla="*/ 3978295 h 4454665"/>
              <a:gd name="connsiteX397" fmla="*/ 11649257 w 12192000"/>
              <a:gd name="connsiteY397" fmla="*/ 4045473 h 4454665"/>
              <a:gd name="connsiteX398" fmla="*/ 11582751 w 12192000"/>
              <a:gd name="connsiteY398" fmla="*/ 3978295 h 4454665"/>
              <a:gd name="connsiteX399" fmla="*/ 11649257 w 12192000"/>
              <a:gd name="connsiteY399" fmla="*/ 3911118 h 4454665"/>
              <a:gd name="connsiteX400" fmla="*/ 11824549 w 12192000"/>
              <a:gd name="connsiteY400" fmla="*/ 3908431 h 4454665"/>
              <a:gd name="connsiteX401" fmla="*/ 11828050 w 12192000"/>
              <a:gd name="connsiteY401" fmla="*/ 3915484 h 4454665"/>
              <a:gd name="connsiteX402" fmla="*/ 11828050 w 12192000"/>
              <a:gd name="connsiteY402" fmla="*/ 4038923 h 4454665"/>
              <a:gd name="connsiteX403" fmla="*/ 11824549 w 12192000"/>
              <a:gd name="connsiteY403" fmla="*/ 4045977 h 4454665"/>
              <a:gd name="connsiteX404" fmla="*/ 11817546 w 12192000"/>
              <a:gd name="connsiteY404" fmla="*/ 4045977 h 4454665"/>
              <a:gd name="connsiteX405" fmla="*/ 11730012 w 12192000"/>
              <a:gd name="connsiteY405" fmla="*/ 3986021 h 4454665"/>
              <a:gd name="connsiteX406" fmla="*/ 11726510 w 12192000"/>
              <a:gd name="connsiteY406" fmla="*/ 3978967 h 4454665"/>
              <a:gd name="connsiteX407" fmla="*/ 11730012 w 12192000"/>
              <a:gd name="connsiteY407" fmla="*/ 3968386 h 4454665"/>
              <a:gd name="connsiteX408" fmla="*/ 11814044 w 12192000"/>
              <a:gd name="connsiteY408" fmla="*/ 3911957 h 4454665"/>
              <a:gd name="connsiteX409" fmla="*/ 11824549 w 12192000"/>
              <a:gd name="connsiteY409" fmla="*/ 3908431 h 4454665"/>
              <a:gd name="connsiteX410" fmla="*/ 11473964 w 12192000"/>
              <a:gd name="connsiteY410" fmla="*/ 3908431 h 4454665"/>
              <a:gd name="connsiteX411" fmla="*/ 11480967 w 12192000"/>
              <a:gd name="connsiteY411" fmla="*/ 3911957 h 4454665"/>
              <a:gd name="connsiteX412" fmla="*/ 11568501 w 12192000"/>
              <a:gd name="connsiteY412" fmla="*/ 3968386 h 4454665"/>
              <a:gd name="connsiteX413" fmla="*/ 11572002 w 12192000"/>
              <a:gd name="connsiteY413" fmla="*/ 3978967 h 4454665"/>
              <a:gd name="connsiteX414" fmla="*/ 11568501 w 12192000"/>
              <a:gd name="connsiteY414" fmla="*/ 3986021 h 4454665"/>
              <a:gd name="connsiteX415" fmla="*/ 11480967 w 12192000"/>
              <a:gd name="connsiteY415" fmla="*/ 4045977 h 4454665"/>
              <a:gd name="connsiteX416" fmla="*/ 11473964 w 12192000"/>
              <a:gd name="connsiteY416" fmla="*/ 4045977 h 4454665"/>
              <a:gd name="connsiteX417" fmla="*/ 11466961 w 12192000"/>
              <a:gd name="connsiteY417" fmla="*/ 4042450 h 4454665"/>
              <a:gd name="connsiteX418" fmla="*/ 11466961 w 12192000"/>
              <a:gd name="connsiteY418" fmla="*/ 3915484 h 4454665"/>
              <a:gd name="connsiteX419" fmla="*/ 11473964 w 12192000"/>
              <a:gd name="connsiteY419" fmla="*/ 3908431 h 4454665"/>
              <a:gd name="connsiteX420" fmla="*/ 11070316 w 12192000"/>
              <a:gd name="connsiteY420" fmla="*/ 3897682 h 4454665"/>
              <a:gd name="connsiteX421" fmla="*/ 11070316 w 12192000"/>
              <a:gd name="connsiteY421" fmla="*/ 3904735 h 4454665"/>
              <a:gd name="connsiteX422" fmla="*/ 11112166 w 12192000"/>
              <a:gd name="connsiteY422" fmla="*/ 4066969 h 4454665"/>
              <a:gd name="connsiteX423" fmla="*/ 11133091 w 12192000"/>
              <a:gd name="connsiteY423" fmla="*/ 4088130 h 4454665"/>
              <a:gd name="connsiteX424" fmla="*/ 11143554 w 12192000"/>
              <a:gd name="connsiteY424" fmla="*/ 4088130 h 4454665"/>
              <a:gd name="connsiteX425" fmla="*/ 11140066 w 12192000"/>
              <a:gd name="connsiteY425" fmla="*/ 4095183 h 4454665"/>
              <a:gd name="connsiteX426" fmla="*/ 11112166 w 12192000"/>
              <a:gd name="connsiteY426" fmla="*/ 4116344 h 4454665"/>
              <a:gd name="connsiteX427" fmla="*/ 11077291 w 12192000"/>
              <a:gd name="connsiteY427" fmla="*/ 4112818 h 4454665"/>
              <a:gd name="connsiteX428" fmla="*/ 11073804 w 12192000"/>
              <a:gd name="connsiteY428" fmla="*/ 4116344 h 4454665"/>
              <a:gd name="connsiteX429" fmla="*/ 11070316 w 12192000"/>
              <a:gd name="connsiteY429" fmla="*/ 4119871 h 4454665"/>
              <a:gd name="connsiteX430" fmla="*/ 11070316 w 12192000"/>
              <a:gd name="connsiteY430" fmla="*/ 4141032 h 4454665"/>
              <a:gd name="connsiteX431" fmla="*/ 11077291 w 12192000"/>
              <a:gd name="connsiteY431" fmla="*/ 4148086 h 4454665"/>
              <a:gd name="connsiteX432" fmla="*/ 11122628 w 12192000"/>
              <a:gd name="connsiteY432" fmla="*/ 4151612 h 4454665"/>
              <a:gd name="connsiteX433" fmla="*/ 11126116 w 12192000"/>
              <a:gd name="connsiteY433" fmla="*/ 4151612 h 4454665"/>
              <a:gd name="connsiteX434" fmla="*/ 11181916 w 12192000"/>
              <a:gd name="connsiteY434" fmla="*/ 4098710 h 4454665"/>
              <a:gd name="connsiteX435" fmla="*/ 11213303 w 12192000"/>
              <a:gd name="connsiteY435" fmla="*/ 3968218 h 4454665"/>
              <a:gd name="connsiteX436" fmla="*/ 11227253 w 12192000"/>
              <a:gd name="connsiteY436" fmla="*/ 3925896 h 4454665"/>
              <a:gd name="connsiteX437" fmla="*/ 11230741 w 12192000"/>
              <a:gd name="connsiteY437" fmla="*/ 3904735 h 4454665"/>
              <a:gd name="connsiteX438" fmla="*/ 11230741 w 12192000"/>
              <a:gd name="connsiteY438" fmla="*/ 3897682 h 4454665"/>
              <a:gd name="connsiteX439" fmla="*/ 11223766 w 12192000"/>
              <a:gd name="connsiteY439" fmla="*/ 3897682 h 4454665"/>
              <a:gd name="connsiteX440" fmla="*/ 11195866 w 12192000"/>
              <a:gd name="connsiteY440" fmla="*/ 3897682 h 4454665"/>
              <a:gd name="connsiteX441" fmla="*/ 11188891 w 12192000"/>
              <a:gd name="connsiteY441" fmla="*/ 3901208 h 4454665"/>
              <a:gd name="connsiteX442" fmla="*/ 11150528 w 12192000"/>
              <a:gd name="connsiteY442" fmla="*/ 4045808 h 4454665"/>
              <a:gd name="connsiteX443" fmla="*/ 11147041 w 12192000"/>
              <a:gd name="connsiteY443" fmla="*/ 4045808 h 4454665"/>
              <a:gd name="connsiteX444" fmla="*/ 11112166 w 12192000"/>
              <a:gd name="connsiteY444" fmla="*/ 3901208 h 4454665"/>
              <a:gd name="connsiteX445" fmla="*/ 11105191 w 12192000"/>
              <a:gd name="connsiteY445" fmla="*/ 3897682 h 4454665"/>
              <a:gd name="connsiteX446" fmla="*/ 11077291 w 12192000"/>
              <a:gd name="connsiteY446" fmla="*/ 3897682 h 4454665"/>
              <a:gd name="connsiteX447" fmla="*/ 11070316 w 12192000"/>
              <a:gd name="connsiteY447" fmla="*/ 3897682 h 4454665"/>
              <a:gd name="connsiteX448" fmla="*/ 11038289 w 12192000"/>
              <a:gd name="connsiteY448" fmla="*/ 3893651 h 4454665"/>
              <a:gd name="connsiteX449" fmla="*/ 10985474 w 12192000"/>
              <a:gd name="connsiteY449" fmla="*/ 3914757 h 4454665"/>
              <a:gd name="connsiteX450" fmla="*/ 10985474 w 12192000"/>
              <a:gd name="connsiteY450" fmla="*/ 3904204 h 4454665"/>
              <a:gd name="connsiteX451" fmla="*/ 10978433 w 12192000"/>
              <a:gd name="connsiteY451" fmla="*/ 3897169 h 4454665"/>
              <a:gd name="connsiteX452" fmla="*/ 10950264 w 12192000"/>
              <a:gd name="connsiteY452" fmla="*/ 3897169 h 4454665"/>
              <a:gd name="connsiteX453" fmla="*/ 10943222 w 12192000"/>
              <a:gd name="connsiteY453" fmla="*/ 3904204 h 4454665"/>
              <a:gd name="connsiteX454" fmla="*/ 10943222 w 12192000"/>
              <a:gd name="connsiteY454" fmla="*/ 4080087 h 4454665"/>
              <a:gd name="connsiteX455" fmla="*/ 10950264 w 12192000"/>
              <a:gd name="connsiteY455" fmla="*/ 4087122 h 4454665"/>
              <a:gd name="connsiteX456" fmla="*/ 10978433 w 12192000"/>
              <a:gd name="connsiteY456" fmla="*/ 4087122 h 4454665"/>
              <a:gd name="connsiteX457" fmla="*/ 10985474 w 12192000"/>
              <a:gd name="connsiteY457" fmla="*/ 4080087 h 4454665"/>
              <a:gd name="connsiteX458" fmla="*/ 10985474 w 12192000"/>
              <a:gd name="connsiteY458" fmla="*/ 3956969 h 4454665"/>
              <a:gd name="connsiteX459" fmla="*/ 11038289 w 12192000"/>
              <a:gd name="connsiteY459" fmla="*/ 3935863 h 4454665"/>
              <a:gd name="connsiteX460" fmla="*/ 11045332 w 12192000"/>
              <a:gd name="connsiteY460" fmla="*/ 3928828 h 4454665"/>
              <a:gd name="connsiteX461" fmla="*/ 11045332 w 12192000"/>
              <a:gd name="connsiteY461" fmla="*/ 3900687 h 4454665"/>
              <a:gd name="connsiteX462" fmla="*/ 11041811 w 12192000"/>
              <a:gd name="connsiteY462" fmla="*/ 3897169 h 4454665"/>
              <a:gd name="connsiteX463" fmla="*/ 11038289 w 12192000"/>
              <a:gd name="connsiteY463" fmla="*/ 3893651 h 4454665"/>
              <a:gd name="connsiteX464" fmla="*/ 10831647 w 12192000"/>
              <a:gd name="connsiteY464" fmla="*/ 3889620 h 4454665"/>
              <a:gd name="connsiteX465" fmla="*/ 10761417 w 12192000"/>
              <a:gd name="connsiteY465" fmla="*/ 3896691 h 4454665"/>
              <a:gd name="connsiteX466" fmla="*/ 10754394 w 12192000"/>
              <a:gd name="connsiteY466" fmla="*/ 3903763 h 4454665"/>
              <a:gd name="connsiteX467" fmla="*/ 10754394 w 12192000"/>
              <a:gd name="connsiteY467" fmla="*/ 3928512 h 4454665"/>
              <a:gd name="connsiteX468" fmla="*/ 10757905 w 12192000"/>
              <a:gd name="connsiteY468" fmla="*/ 3935584 h 4454665"/>
              <a:gd name="connsiteX469" fmla="*/ 10761417 w 12192000"/>
              <a:gd name="connsiteY469" fmla="*/ 3935584 h 4454665"/>
              <a:gd name="connsiteX470" fmla="*/ 10828136 w 12192000"/>
              <a:gd name="connsiteY470" fmla="*/ 3932048 h 4454665"/>
              <a:gd name="connsiteX471" fmla="*/ 10852717 w 12192000"/>
              <a:gd name="connsiteY471" fmla="*/ 3956798 h 4454665"/>
              <a:gd name="connsiteX472" fmla="*/ 10852717 w 12192000"/>
              <a:gd name="connsiteY472" fmla="*/ 3967405 h 4454665"/>
              <a:gd name="connsiteX473" fmla="*/ 10803555 w 12192000"/>
              <a:gd name="connsiteY473" fmla="*/ 3970941 h 4454665"/>
              <a:gd name="connsiteX474" fmla="*/ 10740347 w 12192000"/>
              <a:gd name="connsiteY474" fmla="*/ 4031046 h 4454665"/>
              <a:gd name="connsiteX475" fmla="*/ 10796532 w 12192000"/>
              <a:gd name="connsiteY475" fmla="*/ 4091152 h 4454665"/>
              <a:gd name="connsiteX476" fmla="*/ 10859740 w 12192000"/>
              <a:gd name="connsiteY476" fmla="*/ 4077009 h 4454665"/>
              <a:gd name="connsiteX477" fmla="*/ 10887833 w 12192000"/>
              <a:gd name="connsiteY477" fmla="*/ 4091152 h 4454665"/>
              <a:gd name="connsiteX478" fmla="*/ 10894855 w 12192000"/>
              <a:gd name="connsiteY478" fmla="*/ 4087616 h 4454665"/>
              <a:gd name="connsiteX479" fmla="*/ 10894855 w 12192000"/>
              <a:gd name="connsiteY479" fmla="*/ 4084081 h 4454665"/>
              <a:gd name="connsiteX480" fmla="*/ 10894855 w 12192000"/>
              <a:gd name="connsiteY480" fmla="*/ 3956798 h 4454665"/>
              <a:gd name="connsiteX481" fmla="*/ 10831647 w 12192000"/>
              <a:gd name="connsiteY481" fmla="*/ 3889620 h 4454665"/>
              <a:gd name="connsiteX482" fmla="*/ 10495822 w 12192000"/>
              <a:gd name="connsiteY482" fmla="*/ 3889619 h 4454665"/>
              <a:gd name="connsiteX483" fmla="*/ 10409835 w 12192000"/>
              <a:gd name="connsiteY483" fmla="*/ 3990386 h 4454665"/>
              <a:gd name="connsiteX484" fmla="*/ 10495822 w 12192000"/>
              <a:gd name="connsiteY484" fmla="*/ 4091152 h 4454665"/>
              <a:gd name="connsiteX485" fmla="*/ 10581809 w 12192000"/>
              <a:gd name="connsiteY485" fmla="*/ 3990386 h 4454665"/>
              <a:gd name="connsiteX486" fmla="*/ 10495822 w 12192000"/>
              <a:gd name="connsiteY486" fmla="*/ 3889619 h 4454665"/>
              <a:gd name="connsiteX487" fmla="*/ 10241892 w 12192000"/>
              <a:gd name="connsiteY487" fmla="*/ 3865436 h 4454665"/>
              <a:gd name="connsiteX488" fmla="*/ 10273241 w 12192000"/>
              <a:gd name="connsiteY488" fmla="*/ 3865436 h 4454665"/>
              <a:gd name="connsiteX489" fmla="*/ 10290657 w 12192000"/>
              <a:gd name="connsiteY489" fmla="*/ 3865436 h 4454665"/>
              <a:gd name="connsiteX490" fmla="*/ 10335940 w 12192000"/>
              <a:gd name="connsiteY490" fmla="*/ 3904400 h 4454665"/>
              <a:gd name="connsiteX491" fmla="*/ 10287174 w 12192000"/>
              <a:gd name="connsiteY491" fmla="*/ 3943362 h 4454665"/>
              <a:gd name="connsiteX492" fmla="*/ 10241892 w 12192000"/>
              <a:gd name="connsiteY492" fmla="*/ 3943362 h 4454665"/>
              <a:gd name="connsiteX493" fmla="*/ 10241892 w 12192000"/>
              <a:gd name="connsiteY493" fmla="*/ 3865436 h 4454665"/>
              <a:gd name="connsiteX494" fmla="*/ 10659063 w 12192000"/>
              <a:gd name="connsiteY494" fmla="*/ 3852001 h 4454665"/>
              <a:gd name="connsiteX495" fmla="*/ 10627410 w 12192000"/>
              <a:gd name="connsiteY495" fmla="*/ 3859035 h 4454665"/>
              <a:gd name="connsiteX496" fmla="*/ 10623893 w 12192000"/>
              <a:gd name="connsiteY496" fmla="*/ 3866069 h 4454665"/>
              <a:gd name="connsiteX497" fmla="*/ 10623893 w 12192000"/>
              <a:gd name="connsiteY497" fmla="*/ 3897721 h 4454665"/>
              <a:gd name="connsiteX498" fmla="*/ 10606308 w 12192000"/>
              <a:gd name="connsiteY498" fmla="*/ 3897721 h 4454665"/>
              <a:gd name="connsiteX499" fmla="*/ 10599275 w 12192000"/>
              <a:gd name="connsiteY499" fmla="*/ 3904755 h 4454665"/>
              <a:gd name="connsiteX500" fmla="*/ 10599275 w 12192000"/>
              <a:gd name="connsiteY500" fmla="*/ 3929373 h 4454665"/>
              <a:gd name="connsiteX501" fmla="*/ 10606308 w 12192000"/>
              <a:gd name="connsiteY501" fmla="*/ 3936407 h 4454665"/>
              <a:gd name="connsiteX502" fmla="*/ 10623893 w 12192000"/>
              <a:gd name="connsiteY502" fmla="*/ 3936407 h 4454665"/>
              <a:gd name="connsiteX503" fmla="*/ 10623893 w 12192000"/>
              <a:gd name="connsiteY503" fmla="*/ 4020814 h 4454665"/>
              <a:gd name="connsiteX504" fmla="*/ 10680164 w 12192000"/>
              <a:gd name="connsiteY504" fmla="*/ 4091152 h 4454665"/>
              <a:gd name="connsiteX505" fmla="*/ 10711817 w 12192000"/>
              <a:gd name="connsiteY505" fmla="*/ 4087636 h 4454665"/>
              <a:gd name="connsiteX506" fmla="*/ 10718851 w 12192000"/>
              <a:gd name="connsiteY506" fmla="*/ 4080601 h 4454665"/>
              <a:gd name="connsiteX507" fmla="*/ 10718851 w 12192000"/>
              <a:gd name="connsiteY507" fmla="*/ 4055983 h 4454665"/>
              <a:gd name="connsiteX508" fmla="*/ 10711817 w 12192000"/>
              <a:gd name="connsiteY508" fmla="*/ 4048949 h 4454665"/>
              <a:gd name="connsiteX509" fmla="*/ 10687198 w 12192000"/>
              <a:gd name="connsiteY509" fmla="*/ 4048949 h 4454665"/>
              <a:gd name="connsiteX510" fmla="*/ 10666096 w 12192000"/>
              <a:gd name="connsiteY510" fmla="*/ 4013780 h 4454665"/>
              <a:gd name="connsiteX511" fmla="*/ 10666096 w 12192000"/>
              <a:gd name="connsiteY511" fmla="*/ 3936407 h 4454665"/>
              <a:gd name="connsiteX512" fmla="*/ 10711817 w 12192000"/>
              <a:gd name="connsiteY512" fmla="*/ 3936407 h 4454665"/>
              <a:gd name="connsiteX513" fmla="*/ 10718851 w 12192000"/>
              <a:gd name="connsiteY513" fmla="*/ 3929373 h 4454665"/>
              <a:gd name="connsiteX514" fmla="*/ 10718851 w 12192000"/>
              <a:gd name="connsiteY514" fmla="*/ 3904755 h 4454665"/>
              <a:gd name="connsiteX515" fmla="*/ 10711817 w 12192000"/>
              <a:gd name="connsiteY515" fmla="*/ 3897721 h 4454665"/>
              <a:gd name="connsiteX516" fmla="*/ 10666096 w 12192000"/>
              <a:gd name="connsiteY516" fmla="*/ 3897721 h 4454665"/>
              <a:gd name="connsiteX517" fmla="*/ 10666096 w 12192000"/>
              <a:gd name="connsiteY517" fmla="*/ 3859035 h 4454665"/>
              <a:gd name="connsiteX518" fmla="*/ 10662580 w 12192000"/>
              <a:gd name="connsiteY518" fmla="*/ 3852001 h 4454665"/>
              <a:gd name="connsiteX519" fmla="*/ 10659063 w 12192000"/>
              <a:gd name="connsiteY519" fmla="*/ 3852001 h 4454665"/>
              <a:gd name="connsiteX520" fmla="*/ 10283668 w 12192000"/>
              <a:gd name="connsiteY520" fmla="*/ 3823787 h 4454665"/>
              <a:gd name="connsiteX521" fmla="*/ 10203208 w 12192000"/>
              <a:gd name="connsiteY521" fmla="*/ 3827298 h 4454665"/>
              <a:gd name="connsiteX522" fmla="*/ 10196211 w 12192000"/>
              <a:gd name="connsiteY522" fmla="*/ 3834320 h 4454665"/>
              <a:gd name="connsiteX523" fmla="*/ 10196211 w 12192000"/>
              <a:gd name="connsiteY523" fmla="*/ 4080100 h 4454665"/>
              <a:gd name="connsiteX524" fmla="*/ 10203208 w 12192000"/>
              <a:gd name="connsiteY524" fmla="*/ 4087122 h 4454665"/>
              <a:gd name="connsiteX525" fmla="*/ 10234693 w 12192000"/>
              <a:gd name="connsiteY525" fmla="*/ 4087122 h 4454665"/>
              <a:gd name="connsiteX526" fmla="*/ 10241689 w 12192000"/>
              <a:gd name="connsiteY526" fmla="*/ 4080100 h 4454665"/>
              <a:gd name="connsiteX527" fmla="*/ 10241689 w 12192000"/>
              <a:gd name="connsiteY527" fmla="*/ 3981788 h 4454665"/>
              <a:gd name="connsiteX528" fmla="*/ 10290665 w 12192000"/>
              <a:gd name="connsiteY528" fmla="*/ 3985299 h 4454665"/>
              <a:gd name="connsiteX529" fmla="*/ 10336143 w 12192000"/>
              <a:gd name="connsiteY529" fmla="*/ 4083611 h 4454665"/>
              <a:gd name="connsiteX530" fmla="*/ 10343139 w 12192000"/>
              <a:gd name="connsiteY530" fmla="*/ 4087122 h 4454665"/>
              <a:gd name="connsiteX531" fmla="*/ 10374624 w 12192000"/>
              <a:gd name="connsiteY531" fmla="*/ 4087122 h 4454665"/>
              <a:gd name="connsiteX532" fmla="*/ 10381620 w 12192000"/>
              <a:gd name="connsiteY532" fmla="*/ 4083611 h 4454665"/>
              <a:gd name="connsiteX533" fmla="*/ 10381620 w 12192000"/>
              <a:gd name="connsiteY533" fmla="*/ 4076589 h 4454665"/>
              <a:gd name="connsiteX534" fmla="*/ 10336143 w 12192000"/>
              <a:gd name="connsiteY534" fmla="*/ 3971255 h 4454665"/>
              <a:gd name="connsiteX535" fmla="*/ 10381620 w 12192000"/>
              <a:gd name="connsiteY535" fmla="*/ 3904543 h 4454665"/>
              <a:gd name="connsiteX536" fmla="*/ 10290665 w 12192000"/>
              <a:gd name="connsiteY536" fmla="*/ 3823787 h 4454665"/>
              <a:gd name="connsiteX537" fmla="*/ 10283668 w 12192000"/>
              <a:gd name="connsiteY537" fmla="*/ 3823787 h 4454665"/>
              <a:gd name="connsiteX538" fmla="*/ 11839186 w 12192000"/>
              <a:gd name="connsiteY538" fmla="*/ 3792865 h 4454665"/>
              <a:gd name="connsiteX539" fmla="*/ 11845722 w 12192000"/>
              <a:gd name="connsiteY539" fmla="*/ 3798596 h 4454665"/>
              <a:gd name="connsiteX540" fmla="*/ 11908470 w 12192000"/>
              <a:gd name="connsiteY540" fmla="*/ 4038420 h 4454665"/>
              <a:gd name="connsiteX541" fmla="*/ 11898012 w 12192000"/>
              <a:gd name="connsiteY541" fmla="*/ 4041947 h 4454665"/>
              <a:gd name="connsiteX542" fmla="*/ 11859666 w 12192000"/>
              <a:gd name="connsiteY542" fmla="*/ 4031366 h 4454665"/>
              <a:gd name="connsiteX543" fmla="*/ 11852694 w 12192000"/>
              <a:gd name="connsiteY543" fmla="*/ 4020786 h 4454665"/>
              <a:gd name="connsiteX544" fmla="*/ 11807377 w 12192000"/>
              <a:gd name="connsiteY544" fmla="*/ 3840918 h 4454665"/>
              <a:gd name="connsiteX545" fmla="*/ 11807377 w 12192000"/>
              <a:gd name="connsiteY545" fmla="*/ 3826811 h 4454665"/>
              <a:gd name="connsiteX546" fmla="*/ 11835264 w 12192000"/>
              <a:gd name="connsiteY546" fmla="*/ 3795069 h 4454665"/>
              <a:gd name="connsiteX547" fmla="*/ 11839186 w 12192000"/>
              <a:gd name="connsiteY547" fmla="*/ 3792865 h 4454665"/>
              <a:gd name="connsiteX548" fmla="*/ 11458923 w 12192000"/>
              <a:gd name="connsiteY548" fmla="*/ 3792865 h 4454665"/>
              <a:gd name="connsiteX549" fmla="*/ 11462885 w 12192000"/>
              <a:gd name="connsiteY549" fmla="*/ 3795069 h 4454665"/>
              <a:gd name="connsiteX550" fmla="*/ 11494585 w 12192000"/>
              <a:gd name="connsiteY550" fmla="*/ 3826811 h 4454665"/>
              <a:gd name="connsiteX551" fmla="*/ 11491063 w 12192000"/>
              <a:gd name="connsiteY551" fmla="*/ 3840918 h 4454665"/>
              <a:gd name="connsiteX552" fmla="*/ 11445274 w 12192000"/>
              <a:gd name="connsiteY552" fmla="*/ 4020786 h 4454665"/>
              <a:gd name="connsiteX553" fmla="*/ 11438229 w 12192000"/>
              <a:gd name="connsiteY553" fmla="*/ 4031366 h 4454665"/>
              <a:gd name="connsiteX554" fmla="*/ 11399484 w 12192000"/>
              <a:gd name="connsiteY554" fmla="*/ 4041947 h 4454665"/>
              <a:gd name="connsiteX555" fmla="*/ 11388917 w 12192000"/>
              <a:gd name="connsiteY555" fmla="*/ 4038420 h 4454665"/>
              <a:gd name="connsiteX556" fmla="*/ 11452318 w 12192000"/>
              <a:gd name="connsiteY556" fmla="*/ 3798596 h 4454665"/>
              <a:gd name="connsiteX557" fmla="*/ 11458923 w 12192000"/>
              <a:gd name="connsiteY557" fmla="*/ 3792865 h 4454665"/>
              <a:gd name="connsiteX558" fmla="*/ 11677605 w 12192000"/>
              <a:gd name="connsiteY558" fmla="*/ 3787511 h 4454665"/>
              <a:gd name="connsiteX559" fmla="*/ 11684592 w 12192000"/>
              <a:gd name="connsiteY559" fmla="*/ 3787511 h 4454665"/>
              <a:gd name="connsiteX560" fmla="*/ 11792882 w 12192000"/>
              <a:gd name="connsiteY560" fmla="*/ 3851080 h 4454665"/>
              <a:gd name="connsiteX561" fmla="*/ 11796375 w 12192000"/>
              <a:gd name="connsiteY561" fmla="*/ 3858144 h 4454665"/>
              <a:gd name="connsiteX562" fmla="*/ 11789388 w 12192000"/>
              <a:gd name="connsiteY562" fmla="*/ 3865207 h 4454665"/>
              <a:gd name="connsiteX563" fmla="*/ 11698565 w 12192000"/>
              <a:gd name="connsiteY563" fmla="*/ 3911118 h 4454665"/>
              <a:gd name="connsiteX564" fmla="*/ 11688084 w 12192000"/>
              <a:gd name="connsiteY564" fmla="*/ 3911118 h 4454665"/>
              <a:gd name="connsiteX565" fmla="*/ 11681098 w 12192000"/>
              <a:gd name="connsiteY565" fmla="*/ 3900523 h 4454665"/>
              <a:gd name="connsiteX566" fmla="*/ 11674112 w 12192000"/>
              <a:gd name="connsiteY566" fmla="*/ 3798107 h 4454665"/>
              <a:gd name="connsiteX567" fmla="*/ 11677605 w 12192000"/>
              <a:gd name="connsiteY567" fmla="*/ 3787511 h 4454665"/>
              <a:gd name="connsiteX568" fmla="*/ 11613922 w 12192000"/>
              <a:gd name="connsiteY568" fmla="*/ 3787511 h 4454665"/>
              <a:gd name="connsiteX569" fmla="*/ 11620908 w 12192000"/>
              <a:gd name="connsiteY569" fmla="*/ 3787511 h 4454665"/>
              <a:gd name="connsiteX570" fmla="*/ 11624401 w 12192000"/>
              <a:gd name="connsiteY570" fmla="*/ 3798107 h 4454665"/>
              <a:gd name="connsiteX571" fmla="*/ 11613922 w 12192000"/>
              <a:gd name="connsiteY571" fmla="*/ 3904054 h 4454665"/>
              <a:gd name="connsiteX572" fmla="*/ 11610428 w 12192000"/>
              <a:gd name="connsiteY572" fmla="*/ 3911118 h 4454665"/>
              <a:gd name="connsiteX573" fmla="*/ 11599949 w 12192000"/>
              <a:gd name="connsiteY573" fmla="*/ 3911118 h 4454665"/>
              <a:gd name="connsiteX574" fmla="*/ 11509124 w 12192000"/>
              <a:gd name="connsiteY574" fmla="*/ 3865207 h 4454665"/>
              <a:gd name="connsiteX575" fmla="*/ 11502138 w 12192000"/>
              <a:gd name="connsiteY575" fmla="*/ 3858144 h 4454665"/>
              <a:gd name="connsiteX576" fmla="*/ 11505632 w 12192000"/>
              <a:gd name="connsiteY576" fmla="*/ 3851080 h 4454665"/>
              <a:gd name="connsiteX577" fmla="*/ 11613922 w 12192000"/>
              <a:gd name="connsiteY577" fmla="*/ 3787511 h 4454665"/>
              <a:gd name="connsiteX578" fmla="*/ 11532772 w 12192000"/>
              <a:gd name="connsiteY578" fmla="*/ 3752579 h 4454665"/>
              <a:gd name="connsiteX579" fmla="*/ 11539758 w 12192000"/>
              <a:gd name="connsiteY579" fmla="*/ 3759969 h 4454665"/>
              <a:gd name="connsiteX580" fmla="*/ 11536265 w 12192000"/>
              <a:gd name="connsiteY580" fmla="*/ 3763664 h 4454665"/>
              <a:gd name="connsiteX581" fmla="*/ 11529278 w 12192000"/>
              <a:gd name="connsiteY581" fmla="*/ 3767359 h 4454665"/>
              <a:gd name="connsiteX582" fmla="*/ 11525785 w 12192000"/>
              <a:gd name="connsiteY582" fmla="*/ 3759969 h 4454665"/>
              <a:gd name="connsiteX583" fmla="*/ 11522292 w 12192000"/>
              <a:gd name="connsiteY583" fmla="*/ 3759969 h 4454665"/>
              <a:gd name="connsiteX584" fmla="*/ 11532772 w 12192000"/>
              <a:gd name="connsiteY584" fmla="*/ 3752579 h 4454665"/>
              <a:gd name="connsiteX585" fmla="*/ 11529297 w 12192000"/>
              <a:gd name="connsiteY585" fmla="*/ 3745382 h 4454665"/>
              <a:gd name="connsiteX586" fmla="*/ 11511543 w 12192000"/>
              <a:gd name="connsiteY586" fmla="*/ 3756034 h 4454665"/>
              <a:gd name="connsiteX587" fmla="*/ 11515094 w 12192000"/>
              <a:gd name="connsiteY587" fmla="*/ 3759585 h 4454665"/>
              <a:gd name="connsiteX588" fmla="*/ 11532848 w 12192000"/>
              <a:gd name="connsiteY588" fmla="*/ 3791543 h 4454665"/>
              <a:gd name="connsiteX589" fmla="*/ 11539950 w 12192000"/>
              <a:gd name="connsiteY589" fmla="*/ 3787991 h 4454665"/>
              <a:gd name="connsiteX590" fmla="*/ 11532848 w 12192000"/>
              <a:gd name="connsiteY590" fmla="*/ 3773788 h 4454665"/>
              <a:gd name="connsiteX591" fmla="*/ 11539950 w 12192000"/>
              <a:gd name="connsiteY591" fmla="*/ 3770238 h 4454665"/>
              <a:gd name="connsiteX592" fmla="*/ 11554153 w 12192000"/>
              <a:gd name="connsiteY592" fmla="*/ 3780890 h 4454665"/>
              <a:gd name="connsiteX593" fmla="*/ 11561255 w 12192000"/>
              <a:gd name="connsiteY593" fmla="*/ 3777339 h 4454665"/>
              <a:gd name="connsiteX594" fmla="*/ 11547052 w 12192000"/>
              <a:gd name="connsiteY594" fmla="*/ 3763136 h 4454665"/>
              <a:gd name="connsiteX595" fmla="*/ 11547052 w 12192000"/>
              <a:gd name="connsiteY595" fmla="*/ 3759585 h 4454665"/>
              <a:gd name="connsiteX596" fmla="*/ 11529297 w 12192000"/>
              <a:gd name="connsiteY596" fmla="*/ 3745382 h 4454665"/>
              <a:gd name="connsiteX597" fmla="*/ 11750205 w 12192000"/>
              <a:gd name="connsiteY597" fmla="*/ 3739144 h 4454665"/>
              <a:gd name="connsiteX598" fmla="*/ 11753748 w 12192000"/>
              <a:gd name="connsiteY598" fmla="*/ 3763328 h 4454665"/>
              <a:gd name="connsiteX599" fmla="*/ 11746663 w 12192000"/>
              <a:gd name="connsiteY599" fmla="*/ 3780602 h 4454665"/>
              <a:gd name="connsiteX600" fmla="*/ 11753748 w 12192000"/>
              <a:gd name="connsiteY600" fmla="*/ 3787511 h 4454665"/>
              <a:gd name="connsiteX601" fmla="*/ 11760832 w 12192000"/>
              <a:gd name="connsiteY601" fmla="*/ 3770237 h 4454665"/>
              <a:gd name="connsiteX602" fmla="*/ 11785626 w 12192000"/>
              <a:gd name="connsiteY602" fmla="*/ 3756418 h 4454665"/>
              <a:gd name="connsiteX603" fmla="*/ 11778543 w 12192000"/>
              <a:gd name="connsiteY603" fmla="*/ 3752963 h 4454665"/>
              <a:gd name="connsiteX604" fmla="*/ 11760832 w 12192000"/>
              <a:gd name="connsiteY604" fmla="*/ 3759873 h 4454665"/>
              <a:gd name="connsiteX605" fmla="*/ 11757290 w 12192000"/>
              <a:gd name="connsiteY605" fmla="*/ 3742598 h 4454665"/>
              <a:gd name="connsiteX606" fmla="*/ 11750205 w 12192000"/>
              <a:gd name="connsiteY606" fmla="*/ 3739144 h 4454665"/>
              <a:gd name="connsiteX607" fmla="*/ 11715224 w 12192000"/>
              <a:gd name="connsiteY607" fmla="*/ 3735114 h 4454665"/>
              <a:gd name="connsiteX608" fmla="*/ 11725705 w 12192000"/>
              <a:gd name="connsiteY608" fmla="*/ 3738473 h 4454665"/>
              <a:gd name="connsiteX609" fmla="*/ 11729197 w 12192000"/>
              <a:gd name="connsiteY609" fmla="*/ 3741832 h 4454665"/>
              <a:gd name="connsiteX610" fmla="*/ 11722211 w 12192000"/>
              <a:gd name="connsiteY610" fmla="*/ 3748549 h 4454665"/>
              <a:gd name="connsiteX611" fmla="*/ 11711731 w 12192000"/>
              <a:gd name="connsiteY611" fmla="*/ 3745190 h 4454665"/>
              <a:gd name="connsiteX612" fmla="*/ 11711731 w 12192000"/>
              <a:gd name="connsiteY612" fmla="*/ 3741832 h 4454665"/>
              <a:gd name="connsiteX613" fmla="*/ 11715224 w 12192000"/>
              <a:gd name="connsiteY613" fmla="*/ 3735114 h 4454665"/>
              <a:gd name="connsiteX614" fmla="*/ 11582079 w 12192000"/>
              <a:gd name="connsiteY614" fmla="*/ 3734609 h 4454665"/>
              <a:gd name="connsiteX615" fmla="*/ 11596187 w 12192000"/>
              <a:gd name="connsiteY615" fmla="*/ 3745190 h 4454665"/>
              <a:gd name="connsiteX616" fmla="*/ 11582079 w 12192000"/>
              <a:gd name="connsiteY616" fmla="*/ 3759297 h 4454665"/>
              <a:gd name="connsiteX617" fmla="*/ 11567972 w 12192000"/>
              <a:gd name="connsiteY617" fmla="*/ 3748717 h 4454665"/>
              <a:gd name="connsiteX618" fmla="*/ 11567972 w 12192000"/>
              <a:gd name="connsiteY618" fmla="*/ 3745190 h 4454665"/>
              <a:gd name="connsiteX619" fmla="*/ 11582079 w 12192000"/>
              <a:gd name="connsiteY619" fmla="*/ 3734609 h 4454665"/>
              <a:gd name="connsiteX620" fmla="*/ 11670081 w 12192000"/>
              <a:gd name="connsiteY620" fmla="*/ 3728395 h 4454665"/>
              <a:gd name="connsiteX621" fmla="*/ 11673440 w 12192000"/>
              <a:gd name="connsiteY621" fmla="*/ 3738875 h 4454665"/>
              <a:gd name="connsiteX622" fmla="*/ 11676799 w 12192000"/>
              <a:gd name="connsiteY622" fmla="*/ 3745862 h 4454665"/>
              <a:gd name="connsiteX623" fmla="*/ 11663363 w 12192000"/>
              <a:gd name="connsiteY623" fmla="*/ 3745862 h 4454665"/>
              <a:gd name="connsiteX624" fmla="*/ 11666722 w 12192000"/>
              <a:gd name="connsiteY624" fmla="*/ 3738875 h 4454665"/>
              <a:gd name="connsiteX625" fmla="*/ 11670081 w 12192000"/>
              <a:gd name="connsiteY625" fmla="*/ 3728395 h 4454665"/>
              <a:gd name="connsiteX626" fmla="*/ 11578609 w 12192000"/>
              <a:gd name="connsiteY626" fmla="*/ 3727879 h 4454665"/>
              <a:gd name="connsiteX627" fmla="*/ 11561254 w 12192000"/>
              <a:gd name="connsiteY627" fmla="*/ 3745449 h 4454665"/>
              <a:gd name="connsiteX628" fmla="*/ 11561254 w 12192000"/>
              <a:gd name="connsiteY628" fmla="*/ 3748962 h 4454665"/>
              <a:gd name="connsiteX629" fmla="*/ 11582079 w 12192000"/>
              <a:gd name="connsiteY629" fmla="*/ 3766532 h 4454665"/>
              <a:gd name="connsiteX630" fmla="*/ 11602904 w 12192000"/>
              <a:gd name="connsiteY630" fmla="*/ 3745449 h 4454665"/>
              <a:gd name="connsiteX631" fmla="*/ 11578609 w 12192000"/>
              <a:gd name="connsiteY631" fmla="*/ 3727879 h 4454665"/>
              <a:gd name="connsiteX632" fmla="*/ 11708922 w 12192000"/>
              <a:gd name="connsiteY632" fmla="*/ 3724365 h 4454665"/>
              <a:gd name="connsiteX633" fmla="*/ 11705380 w 12192000"/>
              <a:gd name="connsiteY633" fmla="*/ 3742119 h 4454665"/>
              <a:gd name="connsiteX634" fmla="*/ 11698296 w 12192000"/>
              <a:gd name="connsiteY634" fmla="*/ 3763424 h 4454665"/>
              <a:gd name="connsiteX635" fmla="*/ 11708922 w 12192000"/>
              <a:gd name="connsiteY635" fmla="*/ 3766975 h 4454665"/>
              <a:gd name="connsiteX636" fmla="*/ 11712464 w 12192000"/>
              <a:gd name="connsiteY636" fmla="*/ 3752772 h 4454665"/>
              <a:gd name="connsiteX637" fmla="*/ 11719548 w 12192000"/>
              <a:gd name="connsiteY637" fmla="*/ 3752772 h 4454665"/>
              <a:gd name="connsiteX638" fmla="*/ 11723090 w 12192000"/>
              <a:gd name="connsiteY638" fmla="*/ 3770526 h 4454665"/>
              <a:gd name="connsiteX639" fmla="*/ 11730175 w 12192000"/>
              <a:gd name="connsiteY639" fmla="*/ 3774077 h 4454665"/>
              <a:gd name="connsiteX640" fmla="*/ 11726632 w 12192000"/>
              <a:gd name="connsiteY640" fmla="*/ 3756323 h 4454665"/>
              <a:gd name="connsiteX641" fmla="*/ 11737259 w 12192000"/>
              <a:gd name="connsiteY641" fmla="*/ 3742119 h 4454665"/>
              <a:gd name="connsiteX642" fmla="*/ 11730175 w 12192000"/>
              <a:gd name="connsiteY642" fmla="*/ 3731467 h 4454665"/>
              <a:gd name="connsiteX643" fmla="*/ 11708922 w 12192000"/>
              <a:gd name="connsiteY643" fmla="*/ 3724365 h 4454665"/>
              <a:gd name="connsiteX644" fmla="*/ 11666295 w 12192000"/>
              <a:gd name="connsiteY644" fmla="*/ 3717647 h 4454665"/>
              <a:gd name="connsiteX645" fmla="*/ 11659211 w 12192000"/>
              <a:gd name="connsiteY645" fmla="*/ 3738731 h 4454665"/>
              <a:gd name="connsiteX646" fmla="*/ 11648585 w 12192000"/>
              <a:gd name="connsiteY646" fmla="*/ 3759814 h 4454665"/>
              <a:gd name="connsiteX647" fmla="*/ 11655669 w 12192000"/>
              <a:gd name="connsiteY647" fmla="*/ 3759814 h 4454665"/>
              <a:gd name="connsiteX648" fmla="*/ 11659211 w 12192000"/>
              <a:gd name="connsiteY648" fmla="*/ 3752786 h 4454665"/>
              <a:gd name="connsiteX649" fmla="*/ 11676922 w 12192000"/>
              <a:gd name="connsiteY649" fmla="*/ 3752786 h 4454665"/>
              <a:gd name="connsiteX650" fmla="*/ 11680464 w 12192000"/>
              <a:gd name="connsiteY650" fmla="*/ 3759814 h 4454665"/>
              <a:gd name="connsiteX651" fmla="*/ 11687548 w 12192000"/>
              <a:gd name="connsiteY651" fmla="*/ 3763328 h 4454665"/>
              <a:gd name="connsiteX652" fmla="*/ 11680464 w 12192000"/>
              <a:gd name="connsiteY652" fmla="*/ 3738731 h 4454665"/>
              <a:gd name="connsiteX653" fmla="*/ 11676922 w 12192000"/>
              <a:gd name="connsiteY653" fmla="*/ 3717647 h 4454665"/>
              <a:gd name="connsiteX654" fmla="*/ 11666295 w 12192000"/>
              <a:gd name="connsiteY654" fmla="*/ 3717647 h 4454665"/>
              <a:gd name="connsiteX655" fmla="*/ 11645898 w 12192000"/>
              <a:gd name="connsiteY655" fmla="*/ 3717647 h 4454665"/>
              <a:gd name="connsiteX656" fmla="*/ 11606934 w 12192000"/>
              <a:gd name="connsiteY656" fmla="*/ 3721118 h 4454665"/>
              <a:gd name="connsiteX657" fmla="*/ 11606934 w 12192000"/>
              <a:gd name="connsiteY657" fmla="*/ 3728059 h 4454665"/>
              <a:gd name="connsiteX658" fmla="*/ 11621103 w 12192000"/>
              <a:gd name="connsiteY658" fmla="*/ 3724589 h 4454665"/>
              <a:gd name="connsiteX659" fmla="*/ 11624645 w 12192000"/>
              <a:gd name="connsiteY659" fmla="*/ 3759297 h 4454665"/>
              <a:gd name="connsiteX660" fmla="*/ 11635271 w 12192000"/>
              <a:gd name="connsiteY660" fmla="*/ 3759297 h 4454665"/>
              <a:gd name="connsiteX661" fmla="*/ 11631729 w 12192000"/>
              <a:gd name="connsiteY661" fmla="*/ 3724589 h 4454665"/>
              <a:gd name="connsiteX662" fmla="*/ 11645898 w 12192000"/>
              <a:gd name="connsiteY662" fmla="*/ 3724589 h 4454665"/>
              <a:gd name="connsiteX663" fmla="*/ 11645898 w 12192000"/>
              <a:gd name="connsiteY663" fmla="*/ 3717647 h 4454665"/>
              <a:gd name="connsiteX664" fmla="*/ 11196257 w 12192000"/>
              <a:gd name="connsiteY664" fmla="*/ 3717646 h 4454665"/>
              <a:gd name="connsiteX665" fmla="*/ 11221336 w 12192000"/>
              <a:gd name="connsiteY665" fmla="*/ 3752578 h 4454665"/>
              <a:gd name="connsiteX666" fmla="*/ 11167595 w 12192000"/>
              <a:gd name="connsiteY666" fmla="*/ 3752578 h 4454665"/>
              <a:gd name="connsiteX667" fmla="*/ 11196257 w 12192000"/>
              <a:gd name="connsiteY667" fmla="*/ 3717646 h 4454665"/>
              <a:gd name="connsiteX668" fmla="*/ 11648585 w 12192000"/>
              <a:gd name="connsiteY668" fmla="*/ 3710930 h 4454665"/>
              <a:gd name="connsiteX669" fmla="*/ 11813539 w 12192000"/>
              <a:gd name="connsiteY669" fmla="*/ 3766821 h 4454665"/>
              <a:gd name="connsiteX670" fmla="*/ 11817049 w 12192000"/>
              <a:gd name="connsiteY670" fmla="*/ 3780794 h 4454665"/>
              <a:gd name="connsiteX671" fmla="*/ 11788972 w 12192000"/>
              <a:gd name="connsiteY671" fmla="*/ 3812234 h 4454665"/>
              <a:gd name="connsiteX672" fmla="*/ 11774933 w 12192000"/>
              <a:gd name="connsiteY672" fmla="*/ 3812234 h 4454665"/>
              <a:gd name="connsiteX673" fmla="*/ 11648585 w 12192000"/>
              <a:gd name="connsiteY673" fmla="*/ 3766821 h 4454665"/>
              <a:gd name="connsiteX674" fmla="*/ 11522236 w 12192000"/>
              <a:gd name="connsiteY674" fmla="*/ 3812234 h 4454665"/>
              <a:gd name="connsiteX675" fmla="*/ 11508198 w 12192000"/>
              <a:gd name="connsiteY675" fmla="*/ 3812234 h 4454665"/>
              <a:gd name="connsiteX676" fmla="*/ 11480121 w 12192000"/>
              <a:gd name="connsiteY676" fmla="*/ 3780794 h 4454665"/>
              <a:gd name="connsiteX677" fmla="*/ 11483630 w 12192000"/>
              <a:gd name="connsiteY677" fmla="*/ 3766821 h 4454665"/>
              <a:gd name="connsiteX678" fmla="*/ 11648585 w 12192000"/>
              <a:gd name="connsiteY678" fmla="*/ 3710930 h 4454665"/>
              <a:gd name="connsiteX679" fmla="*/ 11196481 w 12192000"/>
              <a:gd name="connsiteY679" fmla="*/ 3710929 h 4454665"/>
              <a:gd name="connsiteX680" fmla="*/ 11158189 w 12192000"/>
              <a:gd name="connsiteY680" fmla="*/ 3759969 h 4454665"/>
              <a:gd name="connsiteX681" fmla="*/ 11199962 w 12192000"/>
              <a:gd name="connsiteY681" fmla="*/ 3809008 h 4454665"/>
              <a:gd name="connsiteX682" fmla="*/ 11227810 w 12192000"/>
              <a:gd name="connsiteY682" fmla="*/ 3802002 h 4454665"/>
              <a:gd name="connsiteX683" fmla="*/ 11227810 w 12192000"/>
              <a:gd name="connsiteY683" fmla="*/ 3791494 h 4454665"/>
              <a:gd name="connsiteX684" fmla="*/ 11199962 w 12192000"/>
              <a:gd name="connsiteY684" fmla="*/ 3798499 h 4454665"/>
              <a:gd name="connsiteX685" fmla="*/ 11168632 w 12192000"/>
              <a:gd name="connsiteY685" fmla="*/ 3763472 h 4454665"/>
              <a:gd name="connsiteX686" fmla="*/ 11234772 w 12192000"/>
              <a:gd name="connsiteY686" fmla="*/ 3763472 h 4454665"/>
              <a:gd name="connsiteX687" fmla="*/ 11234772 w 12192000"/>
              <a:gd name="connsiteY687" fmla="*/ 3756466 h 4454665"/>
              <a:gd name="connsiteX688" fmla="*/ 11196481 w 12192000"/>
              <a:gd name="connsiteY688" fmla="*/ 3710929 h 4454665"/>
              <a:gd name="connsiteX689" fmla="*/ 10947253 w 12192000"/>
              <a:gd name="connsiteY689" fmla="*/ 3674653 h 4454665"/>
              <a:gd name="connsiteX690" fmla="*/ 10947253 w 12192000"/>
              <a:gd name="connsiteY690" fmla="*/ 3685401 h 4454665"/>
              <a:gd name="connsiteX691" fmla="*/ 10986216 w 12192000"/>
              <a:gd name="connsiteY691" fmla="*/ 3685401 h 4454665"/>
              <a:gd name="connsiteX692" fmla="*/ 10986216 w 12192000"/>
              <a:gd name="connsiteY692" fmla="*/ 3804977 h 4454665"/>
              <a:gd name="connsiteX693" fmla="*/ 10999652 w 12192000"/>
              <a:gd name="connsiteY693" fmla="*/ 3804977 h 4454665"/>
              <a:gd name="connsiteX694" fmla="*/ 10999652 w 12192000"/>
              <a:gd name="connsiteY694" fmla="*/ 3685401 h 4454665"/>
              <a:gd name="connsiteX695" fmla="*/ 11038614 w 12192000"/>
              <a:gd name="connsiteY695" fmla="*/ 3685401 h 4454665"/>
              <a:gd name="connsiteX696" fmla="*/ 11038614 w 12192000"/>
              <a:gd name="connsiteY696" fmla="*/ 3674653 h 4454665"/>
              <a:gd name="connsiteX697" fmla="*/ 11060111 w 12192000"/>
              <a:gd name="connsiteY697" fmla="*/ 3663904 h 4454665"/>
              <a:gd name="connsiteX698" fmla="*/ 11060111 w 12192000"/>
              <a:gd name="connsiteY698" fmla="*/ 3804977 h 4454665"/>
              <a:gd name="connsiteX699" fmla="*/ 11070476 w 12192000"/>
              <a:gd name="connsiteY699" fmla="*/ 3804977 h 4454665"/>
              <a:gd name="connsiteX700" fmla="*/ 11070476 w 12192000"/>
              <a:gd name="connsiteY700" fmla="*/ 3755601 h 4454665"/>
              <a:gd name="connsiteX701" fmla="*/ 11098115 w 12192000"/>
              <a:gd name="connsiteY701" fmla="*/ 3716807 h 4454665"/>
              <a:gd name="connsiteX702" fmla="*/ 11118844 w 12192000"/>
              <a:gd name="connsiteY702" fmla="*/ 3748548 h 4454665"/>
              <a:gd name="connsiteX703" fmla="*/ 11118844 w 12192000"/>
              <a:gd name="connsiteY703" fmla="*/ 3804977 h 4454665"/>
              <a:gd name="connsiteX704" fmla="*/ 11132662 w 12192000"/>
              <a:gd name="connsiteY704" fmla="*/ 3804977 h 4454665"/>
              <a:gd name="connsiteX705" fmla="*/ 11132662 w 12192000"/>
              <a:gd name="connsiteY705" fmla="*/ 3748548 h 4454665"/>
              <a:gd name="connsiteX706" fmla="*/ 11101569 w 12192000"/>
              <a:gd name="connsiteY706" fmla="*/ 3709753 h 4454665"/>
              <a:gd name="connsiteX707" fmla="*/ 11070476 w 12192000"/>
              <a:gd name="connsiteY707" fmla="*/ 3727387 h 4454665"/>
              <a:gd name="connsiteX708" fmla="*/ 11070476 w 12192000"/>
              <a:gd name="connsiteY708" fmla="*/ 3663904 h 4454665"/>
              <a:gd name="connsiteX709" fmla="*/ 11060111 w 12192000"/>
              <a:gd name="connsiteY709" fmla="*/ 3663904 h 4454665"/>
              <a:gd name="connsiteX710" fmla="*/ 11638739 w 12192000"/>
              <a:gd name="connsiteY710" fmla="*/ 3639721 h 4454665"/>
              <a:gd name="connsiteX711" fmla="*/ 11624716 w 12192000"/>
              <a:gd name="connsiteY711" fmla="*/ 3692584 h 4454665"/>
              <a:gd name="connsiteX712" fmla="*/ 11600176 w 12192000"/>
              <a:gd name="connsiteY712" fmla="*/ 3696108 h 4454665"/>
              <a:gd name="connsiteX713" fmla="*/ 11575635 w 12192000"/>
              <a:gd name="connsiteY713" fmla="*/ 3650294 h 4454665"/>
              <a:gd name="connsiteX714" fmla="*/ 11572129 w 12192000"/>
              <a:gd name="connsiteY714" fmla="*/ 3650294 h 4454665"/>
              <a:gd name="connsiteX715" fmla="*/ 11551094 w 12192000"/>
              <a:gd name="connsiteY715" fmla="*/ 3653818 h 4454665"/>
              <a:gd name="connsiteX716" fmla="*/ 11551094 w 12192000"/>
              <a:gd name="connsiteY716" fmla="*/ 3657342 h 4454665"/>
              <a:gd name="connsiteX717" fmla="*/ 11547588 w 12192000"/>
              <a:gd name="connsiteY717" fmla="*/ 3682011 h 4454665"/>
              <a:gd name="connsiteX718" fmla="*/ 11551094 w 12192000"/>
              <a:gd name="connsiteY718" fmla="*/ 3710205 h 4454665"/>
              <a:gd name="connsiteX719" fmla="*/ 11530059 w 12192000"/>
              <a:gd name="connsiteY719" fmla="*/ 3717253 h 4454665"/>
              <a:gd name="connsiteX720" fmla="*/ 11491495 w 12192000"/>
              <a:gd name="connsiteY720" fmla="*/ 3682011 h 4454665"/>
              <a:gd name="connsiteX721" fmla="*/ 11470460 w 12192000"/>
              <a:gd name="connsiteY721" fmla="*/ 3692584 h 4454665"/>
              <a:gd name="connsiteX722" fmla="*/ 11484484 w 12192000"/>
              <a:gd name="connsiteY722" fmla="*/ 3745446 h 4454665"/>
              <a:gd name="connsiteX723" fmla="*/ 11466954 w 12192000"/>
              <a:gd name="connsiteY723" fmla="*/ 3756019 h 4454665"/>
              <a:gd name="connsiteX724" fmla="*/ 11421379 w 12192000"/>
              <a:gd name="connsiteY724" fmla="*/ 3731350 h 4454665"/>
              <a:gd name="connsiteX725" fmla="*/ 11403850 w 12192000"/>
              <a:gd name="connsiteY725" fmla="*/ 3745446 h 4454665"/>
              <a:gd name="connsiteX726" fmla="*/ 11403850 w 12192000"/>
              <a:gd name="connsiteY726" fmla="*/ 3748970 h 4454665"/>
              <a:gd name="connsiteX727" fmla="*/ 11431896 w 12192000"/>
              <a:gd name="connsiteY727" fmla="*/ 3794785 h 4454665"/>
              <a:gd name="connsiteX728" fmla="*/ 11417873 w 12192000"/>
              <a:gd name="connsiteY728" fmla="*/ 3812406 h 4454665"/>
              <a:gd name="connsiteX729" fmla="*/ 11365286 w 12192000"/>
              <a:gd name="connsiteY729" fmla="*/ 3798309 h 4454665"/>
              <a:gd name="connsiteX730" fmla="*/ 11354768 w 12192000"/>
              <a:gd name="connsiteY730" fmla="*/ 3819454 h 4454665"/>
              <a:gd name="connsiteX731" fmla="*/ 11389827 w 12192000"/>
              <a:gd name="connsiteY731" fmla="*/ 3858221 h 4454665"/>
              <a:gd name="connsiteX732" fmla="*/ 11382815 w 12192000"/>
              <a:gd name="connsiteY732" fmla="*/ 3879365 h 4454665"/>
              <a:gd name="connsiteX733" fmla="*/ 11330228 w 12192000"/>
              <a:gd name="connsiteY733" fmla="*/ 3879365 h 4454665"/>
              <a:gd name="connsiteX734" fmla="*/ 11323216 w 12192000"/>
              <a:gd name="connsiteY734" fmla="*/ 3900510 h 4454665"/>
              <a:gd name="connsiteX735" fmla="*/ 11368791 w 12192000"/>
              <a:gd name="connsiteY735" fmla="*/ 3928704 h 4454665"/>
              <a:gd name="connsiteX736" fmla="*/ 11365286 w 12192000"/>
              <a:gd name="connsiteY736" fmla="*/ 3949848 h 4454665"/>
              <a:gd name="connsiteX737" fmla="*/ 11316205 w 12192000"/>
              <a:gd name="connsiteY737" fmla="*/ 3963946 h 4454665"/>
              <a:gd name="connsiteX738" fmla="*/ 11312698 w 12192000"/>
              <a:gd name="connsiteY738" fmla="*/ 3963946 h 4454665"/>
              <a:gd name="connsiteX739" fmla="*/ 11312698 w 12192000"/>
              <a:gd name="connsiteY739" fmla="*/ 3978042 h 4454665"/>
              <a:gd name="connsiteX740" fmla="*/ 11312698 w 12192000"/>
              <a:gd name="connsiteY740" fmla="*/ 3988615 h 4454665"/>
              <a:gd name="connsiteX741" fmla="*/ 11316205 w 12192000"/>
              <a:gd name="connsiteY741" fmla="*/ 3988615 h 4454665"/>
              <a:gd name="connsiteX742" fmla="*/ 11365286 w 12192000"/>
              <a:gd name="connsiteY742" fmla="*/ 4002712 h 4454665"/>
              <a:gd name="connsiteX743" fmla="*/ 11368791 w 12192000"/>
              <a:gd name="connsiteY743" fmla="*/ 4023857 h 4454665"/>
              <a:gd name="connsiteX744" fmla="*/ 11323216 w 12192000"/>
              <a:gd name="connsiteY744" fmla="*/ 4052050 h 4454665"/>
              <a:gd name="connsiteX745" fmla="*/ 11323216 w 12192000"/>
              <a:gd name="connsiteY745" fmla="*/ 4055574 h 4454665"/>
              <a:gd name="connsiteX746" fmla="*/ 11330228 w 12192000"/>
              <a:gd name="connsiteY746" fmla="*/ 4076719 h 4454665"/>
              <a:gd name="connsiteX747" fmla="*/ 11382815 w 12192000"/>
              <a:gd name="connsiteY747" fmla="*/ 4076719 h 4454665"/>
              <a:gd name="connsiteX748" fmla="*/ 11393332 w 12192000"/>
              <a:gd name="connsiteY748" fmla="*/ 4097865 h 4454665"/>
              <a:gd name="connsiteX749" fmla="*/ 11354768 w 12192000"/>
              <a:gd name="connsiteY749" fmla="*/ 4133106 h 4454665"/>
              <a:gd name="connsiteX750" fmla="*/ 11354768 w 12192000"/>
              <a:gd name="connsiteY750" fmla="*/ 4136630 h 4454665"/>
              <a:gd name="connsiteX751" fmla="*/ 11365286 w 12192000"/>
              <a:gd name="connsiteY751" fmla="*/ 4154251 h 4454665"/>
              <a:gd name="connsiteX752" fmla="*/ 11417873 w 12192000"/>
              <a:gd name="connsiteY752" fmla="*/ 4140154 h 4454665"/>
              <a:gd name="connsiteX753" fmla="*/ 11431896 w 12192000"/>
              <a:gd name="connsiteY753" fmla="*/ 4161300 h 4454665"/>
              <a:gd name="connsiteX754" fmla="*/ 11403850 w 12192000"/>
              <a:gd name="connsiteY754" fmla="*/ 4207114 h 4454665"/>
              <a:gd name="connsiteX755" fmla="*/ 11421379 w 12192000"/>
              <a:gd name="connsiteY755" fmla="*/ 4221210 h 4454665"/>
              <a:gd name="connsiteX756" fmla="*/ 11466954 w 12192000"/>
              <a:gd name="connsiteY756" fmla="*/ 4196542 h 4454665"/>
              <a:gd name="connsiteX757" fmla="*/ 11484484 w 12192000"/>
              <a:gd name="connsiteY757" fmla="*/ 4210638 h 4454665"/>
              <a:gd name="connsiteX758" fmla="*/ 11473966 w 12192000"/>
              <a:gd name="connsiteY758" fmla="*/ 4259976 h 4454665"/>
              <a:gd name="connsiteX759" fmla="*/ 11473966 w 12192000"/>
              <a:gd name="connsiteY759" fmla="*/ 4263501 h 4454665"/>
              <a:gd name="connsiteX760" fmla="*/ 11491495 w 12192000"/>
              <a:gd name="connsiteY760" fmla="*/ 4274073 h 4454665"/>
              <a:gd name="connsiteX761" fmla="*/ 11495001 w 12192000"/>
              <a:gd name="connsiteY761" fmla="*/ 4274073 h 4454665"/>
              <a:gd name="connsiteX762" fmla="*/ 11530059 w 12192000"/>
              <a:gd name="connsiteY762" fmla="*/ 4235307 h 4454665"/>
              <a:gd name="connsiteX763" fmla="*/ 11551094 w 12192000"/>
              <a:gd name="connsiteY763" fmla="*/ 4245880 h 4454665"/>
              <a:gd name="connsiteX764" fmla="*/ 11547588 w 12192000"/>
              <a:gd name="connsiteY764" fmla="*/ 4270549 h 4454665"/>
              <a:gd name="connsiteX765" fmla="*/ 11551094 w 12192000"/>
              <a:gd name="connsiteY765" fmla="*/ 4298743 h 4454665"/>
              <a:gd name="connsiteX766" fmla="*/ 11572129 w 12192000"/>
              <a:gd name="connsiteY766" fmla="*/ 4305791 h 4454665"/>
              <a:gd name="connsiteX767" fmla="*/ 11575635 w 12192000"/>
              <a:gd name="connsiteY767" fmla="*/ 4305791 h 4454665"/>
              <a:gd name="connsiteX768" fmla="*/ 11600176 w 12192000"/>
              <a:gd name="connsiteY768" fmla="*/ 4259976 h 4454665"/>
              <a:gd name="connsiteX769" fmla="*/ 11624716 w 12192000"/>
              <a:gd name="connsiteY769" fmla="*/ 4259976 h 4454665"/>
              <a:gd name="connsiteX770" fmla="*/ 11638739 w 12192000"/>
              <a:gd name="connsiteY770" fmla="*/ 4312839 h 4454665"/>
              <a:gd name="connsiteX771" fmla="*/ 11659774 w 12192000"/>
              <a:gd name="connsiteY771" fmla="*/ 4312839 h 4454665"/>
              <a:gd name="connsiteX772" fmla="*/ 11663280 w 12192000"/>
              <a:gd name="connsiteY772" fmla="*/ 4312839 h 4454665"/>
              <a:gd name="connsiteX773" fmla="*/ 11677303 w 12192000"/>
              <a:gd name="connsiteY773" fmla="*/ 4259976 h 4454665"/>
              <a:gd name="connsiteX774" fmla="*/ 11698339 w 12192000"/>
              <a:gd name="connsiteY774" fmla="*/ 4259976 h 4454665"/>
              <a:gd name="connsiteX775" fmla="*/ 11722879 w 12192000"/>
              <a:gd name="connsiteY775" fmla="*/ 4305791 h 4454665"/>
              <a:gd name="connsiteX776" fmla="*/ 11726385 w 12192000"/>
              <a:gd name="connsiteY776" fmla="*/ 4305791 h 4454665"/>
              <a:gd name="connsiteX777" fmla="*/ 11747420 w 12192000"/>
              <a:gd name="connsiteY777" fmla="*/ 4298743 h 4454665"/>
              <a:gd name="connsiteX778" fmla="*/ 11750925 w 12192000"/>
              <a:gd name="connsiteY778" fmla="*/ 4270549 h 4454665"/>
              <a:gd name="connsiteX779" fmla="*/ 11747420 w 12192000"/>
              <a:gd name="connsiteY779" fmla="*/ 4245880 h 4454665"/>
              <a:gd name="connsiteX780" fmla="*/ 11768454 w 12192000"/>
              <a:gd name="connsiteY780" fmla="*/ 4235307 h 4454665"/>
              <a:gd name="connsiteX781" fmla="*/ 11807019 w 12192000"/>
              <a:gd name="connsiteY781" fmla="*/ 4274073 h 4454665"/>
              <a:gd name="connsiteX782" fmla="*/ 11824547 w 12192000"/>
              <a:gd name="connsiteY782" fmla="*/ 4263501 h 4454665"/>
              <a:gd name="connsiteX783" fmla="*/ 11828054 w 12192000"/>
              <a:gd name="connsiteY783" fmla="*/ 4263501 h 4454665"/>
              <a:gd name="connsiteX784" fmla="*/ 11828054 w 12192000"/>
              <a:gd name="connsiteY784" fmla="*/ 4259976 h 4454665"/>
              <a:gd name="connsiteX785" fmla="*/ 11814030 w 12192000"/>
              <a:gd name="connsiteY785" fmla="*/ 4210638 h 4454665"/>
              <a:gd name="connsiteX786" fmla="*/ 11831559 w 12192000"/>
              <a:gd name="connsiteY786" fmla="*/ 4196542 h 4454665"/>
              <a:gd name="connsiteX787" fmla="*/ 11877135 w 12192000"/>
              <a:gd name="connsiteY787" fmla="*/ 4221210 h 4454665"/>
              <a:gd name="connsiteX788" fmla="*/ 11894664 w 12192000"/>
              <a:gd name="connsiteY788" fmla="*/ 4207114 h 4454665"/>
              <a:gd name="connsiteX789" fmla="*/ 11894664 w 12192000"/>
              <a:gd name="connsiteY789" fmla="*/ 4203590 h 4454665"/>
              <a:gd name="connsiteX790" fmla="*/ 11866617 w 12192000"/>
              <a:gd name="connsiteY790" fmla="*/ 4157775 h 4454665"/>
              <a:gd name="connsiteX791" fmla="*/ 11880641 w 12192000"/>
              <a:gd name="connsiteY791" fmla="*/ 4140154 h 4454665"/>
              <a:gd name="connsiteX792" fmla="*/ 11933228 w 12192000"/>
              <a:gd name="connsiteY792" fmla="*/ 4154251 h 4454665"/>
              <a:gd name="connsiteX793" fmla="*/ 11943746 w 12192000"/>
              <a:gd name="connsiteY793" fmla="*/ 4136630 h 4454665"/>
              <a:gd name="connsiteX794" fmla="*/ 11943746 w 12192000"/>
              <a:gd name="connsiteY794" fmla="*/ 4133106 h 4454665"/>
              <a:gd name="connsiteX795" fmla="*/ 11908688 w 12192000"/>
              <a:gd name="connsiteY795" fmla="*/ 4094340 h 4454665"/>
              <a:gd name="connsiteX796" fmla="*/ 11915699 w 12192000"/>
              <a:gd name="connsiteY796" fmla="*/ 4076719 h 4454665"/>
              <a:gd name="connsiteX797" fmla="*/ 11968286 w 12192000"/>
              <a:gd name="connsiteY797" fmla="*/ 4076719 h 4454665"/>
              <a:gd name="connsiteX798" fmla="*/ 11968286 w 12192000"/>
              <a:gd name="connsiteY798" fmla="*/ 4073195 h 4454665"/>
              <a:gd name="connsiteX799" fmla="*/ 11975298 w 12192000"/>
              <a:gd name="connsiteY799" fmla="*/ 4052050 h 4454665"/>
              <a:gd name="connsiteX800" fmla="*/ 11929722 w 12192000"/>
              <a:gd name="connsiteY800" fmla="*/ 4023857 h 4454665"/>
              <a:gd name="connsiteX801" fmla="*/ 11933228 w 12192000"/>
              <a:gd name="connsiteY801" fmla="*/ 4002712 h 4454665"/>
              <a:gd name="connsiteX802" fmla="*/ 11982310 w 12192000"/>
              <a:gd name="connsiteY802" fmla="*/ 3988615 h 4454665"/>
              <a:gd name="connsiteX803" fmla="*/ 11985815 w 12192000"/>
              <a:gd name="connsiteY803" fmla="*/ 3978042 h 4454665"/>
              <a:gd name="connsiteX804" fmla="*/ 11982310 w 12192000"/>
              <a:gd name="connsiteY804" fmla="*/ 3967470 h 4454665"/>
              <a:gd name="connsiteX805" fmla="*/ 11982310 w 12192000"/>
              <a:gd name="connsiteY805" fmla="*/ 3963946 h 4454665"/>
              <a:gd name="connsiteX806" fmla="*/ 11933228 w 12192000"/>
              <a:gd name="connsiteY806" fmla="*/ 3949848 h 4454665"/>
              <a:gd name="connsiteX807" fmla="*/ 11929722 w 12192000"/>
              <a:gd name="connsiteY807" fmla="*/ 3928704 h 4454665"/>
              <a:gd name="connsiteX808" fmla="*/ 11975298 w 12192000"/>
              <a:gd name="connsiteY808" fmla="*/ 3904035 h 4454665"/>
              <a:gd name="connsiteX809" fmla="*/ 11975298 w 12192000"/>
              <a:gd name="connsiteY809" fmla="*/ 3900510 h 4454665"/>
              <a:gd name="connsiteX810" fmla="*/ 11968286 w 12192000"/>
              <a:gd name="connsiteY810" fmla="*/ 3879365 h 4454665"/>
              <a:gd name="connsiteX811" fmla="*/ 11915699 w 12192000"/>
              <a:gd name="connsiteY811" fmla="*/ 3879365 h 4454665"/>
              <a:gd name="connsiteX812" fmla="*/ 11908688 w 12192000"/>
              <a:gd name="connsiteY812" fmla="*/ 3858221 h 4454665"/>
              <a:gd name="connsiteX813" fmla="*/ 11943746 w 12192000"/>
              <a:gd name="connsiteY813" fmla="*/ 3819454 h 4454665"/>
              <a:gd name="connsiteX814" fmla="*/ 11933228 w 12192000"/>
              <a:gd name="connsiteY814" fmla="*/ 3801833 h 4454665"/>
              <a:gd name="connsiteX815" fmla="*/ 11933228 w 12192000"/>
              <a:gd name="connsiteY815" fmla="*/ 3798309 h 4454665"/>
              <a:gd name="connsiteX816" fmla="*/ 11880641 w 12192000"/>
              <a:gd name="connsiteY816" fmla="*/ 3812406 h 4454665"/>
              <a:gd name="connsiteX817" fmla="*/ 11866617 w 12192000"/>
              <a:gd name="connsiteY817" fmla="*/ 3794785 h 4454665"/>
              <a:gd name="connsiteX818" fmla="*/ 11894664 w 12192000"/>
              <a:gd name="connsiteY818" fmla="*/ 3748970 h 4454665"/>
              <a:gd name="connsiteX819" fmla="*/ 11877135 w 12192000"/>
              <a:gd name="connsiteY819" fmla="*/ 3731350 h 4454665"/>
              <a:gd name="connsiteX820" fmla="*/ 11831559 w 12192000"/>
              <a:gd name="connsiteY820" fmla="*/ 3759544 h 4454665"/>
              <a:gd name="connsiteX821" fmla="*/ 11814030 w 12192000"/>
              <a:gd name="connsiteY821" fmla="*/ 3745446 h 4454665"/>
              <a:gd name="connsiteX822" fmla="*/ 11828054 w 12192000"/>
              <a:gd name="connsiteY822" fmla="*/ 3692584 h 4454665"/>
              <a:gd name="connsiteX823" fmla="*/ 11807019 w 12192000"/>
              <a:gd name="connsiteY823" fmla="*/ 3682011 h 4454665"/>
              <a:gd name="connsiteX824" fmla="*/ 11768454 w 12192000"/>
              <a:gd name="connsiteY824" fmla="*/ 3717253 h 4454665"/>
              <a:gd name="connsiteX825" fmla="*/ 11747420 w 12192000"/>
              <a:gd name="connsiteY825" fmla="*/ 3710205 h 4454665"/>
              <a:gd name="connsiteX826" fmla="*/ 11750925 w 12192000"/>
              <a:gd name="connsiteY826" fmla="*/ 3682011 h 4454665"/>
              <a:gd name="connsiteX827" fmla="*/ 11747420 w 12192000"/>
              <a:gd name="connsiteY827" fmla="*/ 3657342 h 4454665"/>
              <a:gd name="connsiteX828" fmla="*/ 11747420 w 12192000"/>
              <a:gd name="connsiteY828" fmla="*/ 3653818 h 4454665"/>
              <a:gd name="connsiteX829" fmla="*/ 11726385 w 12192000"/>
              <a:gd name="connsiteY829" fmla="*/ 3650294 h 4454665"/>
              <a:gd name="connsiteX830" fmla="*/ 11722879 w 12192000"/>
              <a:gd name="connsiteY830" fmla="*/ 3650294 h 4454665"/>
              <a:gd name="connsiteX831" fmla="*/ 11698339 w 12192000"/>
              <a:gd name="connsiteY831" fmla="*/ 3696108 h 4454665"/>
              <a:gd name="connsiteX832" fmla="*/ 11673798 w 12192000"/>
              <a:gd name="connsiteY832" fmla="*/ 3692584 h 4454665"/>
              <a:gd name="connsiteX833" fmla="*/ 11659774 w 12192000"/>
              <a:gd name="connsiteY833" fmla="*/ 3639721 h 4454665"/>
              <a:gd name="connsiteX834" fmla="*/ 11638739 w 12192000"/>
              <a:gd name="connsiteY834" fmla="*/ 3639721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1"/>
                </a:moveTo>
                <a:lnTo>
                  <a:pt x="11952788" y="4274241"/>
                </a:lnTo>
                <a:cubicBezTo>
                  <a:pt x="11955414" y="4274241"/>
                  <a:pt x="11957212" y="4274433"/>
                  <a:pt x="11958183" y="4274816"/>
                </a:cubicBezTo>
                <a:cubicBezTo>
                  <a:pt x="11959154" y="4275199"/>
                  <a:pt x="11959913" y="4275780"/>
                  <a:pt x="11960461" y="4276559"/>
                </a:cubicBezTo>
                <a:cubicBezTo>
                  <a:pt x="11961008" y="4277339"/>
                  <a:pt x="11961281" y="4278222"/>
                  <a:pt x="11961281" y="4279206"/>
                </a:cubicBezTo>
                <a:cubicBezTo>
                  <a:pt x="11961281" y="4280738"/>
                  <a:pt x="11960713" y="4281968"/>
                  <a:pt x="11959578" y="4282898"/>
                </a:cubicBezTo>
                <a:cubicBezTo>
                  <a:pt x="11958443" y="4283829"/>
                  <a:pt x="11956316" y="4284293"/>
                  <a:pt x="11953198" y="4284293"/>
                </a:cubicBezTo>
                <a:lnTo>
                  <a:pt x="11946675" y="4284293"/>
                </a:lnTo>
                <a:close/>
                <a:moveTo>
                  <a:pt x="11941300" y="4269729"/>
                </a:moveTo>
                <a:lnTo>
                  <a:pt x="11941300" y="4303043"/>
                </a:lnTo>
                <a:lnTo>
                  <a:pt x="11946675" y="4303043"/>
                </a:lnTo>
                <a:lnTo>
                  <a:pt x="11946675" y="4288889"/>
                </a:lnTo>
                <a:lnTo>
                  <a:pt x="11949834" y="4288889"/>
                </a:lnTo>
                <a:cubicBezTo>
                  <a:pt x="11951722" y="4288889"/>
                  <a:pt x="11953158" y="4289271"/>
                  <a:pt x="11954142" y="4290037"/>
                </a:cubicBezTo>
                <a:cubicBezTo>
                  <a:pt x="11955564" y="4291076"/>
                  <a:pt x="11957438" y="4293661"/>
                  <a:pt x="11959762" y="4297791"/>
                </a:cubicBezTo>
                <a:lnTo>
                  <a:pt x="11962717" y="4303043"/>
                </a:lnTo>
                <a:lnTo>
                  <a:pt x="11969281" y="4303043"/>
                </a:lnTo>
                <a:lnTo>
                  <a:pt x="11965220" y="4296519"/>
                </a:lnTo>
                <a:cubicBezTo>
                  <a:pt x="11963277" y="4293428"/>
                  <a:pt x="11961636" y="4291227"/>
                  <a:pt x="11960296" y="4289914"/>
                </a:cubicBezTo>
                <a:cubicBezTo>
                  <a:pt x="11959585" y="4289231"/>
                  <a:pt x="11958641" y="4288642"/>
                  <a:pt x="11957466" y="4288150"/>
                </a:cubicBezTo>
                <a:cubicBezTo>
                  <a:pt x="11960337" y="4287931"/>
                  <a:pt x="11962642" y="4286919"/>
                  <a:pt x="11964378" y="4285114"/>
                </a:cubicBezTo>
                <a:cubicBezTo>
                  <a:pt x="11966115" y="4283309"/>
                  <a:pt x="11966983" y="4281189"/>
                  <a:pt x="11966983" y="4278755"/>
                </a:cubicBezTo>
                <a:cubicBezTo>
                  <a:pt x="11966983" y="4277032"/>
                  <a:pt x="11966464" y="4275404"/>
                  <a:pt x="11965424" y="4273872"/>
                </a:cubicBezTo>
                <a:cubicBezTo>
                  <a:pt x="11964385" y="4272340"/>
                  <a:pt x="11962990" y="4271267"/>
                  <a:pt x="11961239" y="4270652"/>
                </a:cubicBezTo>
                <a:cubicBezTo>
                  <a:pt x="11959489" y="4270036"/>
                  <a:pt x="11956658" y="4269729"/>
                  <a:pt x="11952747" y="4269729"/>
                </a:cubicBezTo>
                <a:close/>
                <a:moveTo>
                  <a:pt x="10902089" y="4267158"/>
                </a:moveTo>
                <a:cubicBezTo>
                  <a:pt x="10902089" y="4267158"/>
                  <a:pt x="10902089" y="4267158"/>
                  <a:pt x="10905603" y="4267158"/>
                </a:cubicBezTo>
                <a:lnTo>
                  <a:pt x="10905603" y="4270699"/>
                </a:lnTo>
                <a:cubicBezTo>
                  <a:pt x="10905603" y="4281326"/>
                  <a:pt x="10905603" y="4306121"/>
                  <a:pt x="10877492" y="4306121"/>
                </a:cubicBezTo>
                <a:cubicBezTo>
                  <a:pt x="10866950" y="4306121"/>
                  <a:pt x="10859922" y="4302579"/>
                  <a:pt x="10859922" y="4288411"/>
                </a:cubicBezTo>
                <a:cubicBezTo>
                  <a:pt x="10859922" y="4267158"/>
                  <a:pt x="10884520" y="4267158"/>
                  <a:pt x="10902089" y="4267158"/>
                </a:cubicBezTo>
                <a:close/>
                <a:moveTo>
                  <a:pt x="11954881" y="4260087"/>
                </a:moveTo>
                <a:cubicBezTo>
                  <a:pt x="11959202" y="4260087"/>
                  <a:pt x="11963428" y="4261202"/>
                  <a:pt x="11967558" y="4263431"/>
                </a:cubicBezTo>
                <a:cubicBezTo>
                  <a:pt x="11971688" y="4265660"/>
                  <a:pt x="11974909" y="4268847"/>
                  <a:pt x="11977220" y="4272990"/>
                </a:cubicBezTo>
                <a:cubicBezTo>
                  <a:pt x="11979531" y="4277134"/>
                  <a:pt x="11980687" y="4281449"/>
                  <a:pt x="11980687" y="4285934"/>
                </a:cubicBezTo>
                <a:cubicBezTo>
                  <a:pt x="11980687" y="4290393"/>
                  <a:pt x="11979552" y="4294667"/>
                  <a:pt x="11977282" y="4298755"/>
                </a:cubicBezTo>
                <a:cubicBezTo>
                  <a:pt x="11975012" y="4302845"/>
                  <a:pt x="11971825" y="4306031"/>
                  <a:pt x="11967722" y="4308315"/>
                </a:cubicBezTo>
                <a:cubicBezTo>
                  <a:pt x="11963619" y="4310599"/>
                  <a:pt x="11959339" y="4311741"/>
                  <a:pt x="11954881" y="4311741"/>
                </a:cubicBezTo>
                <a:cubicBezTo>
                  <a:pt x="11950422" y="4311741"/>
                  <a:pt x="11946142" y="4310599"/>
                  <a:pt x="11942039" y="4308315"/>
                </a:cubicBezTo>
                <a:cubicBezTo>
                  <a:pt x="11937936" y="4306031"/>
                  <a:pt x="11934742" y="4302845"/>
                  <a:pt x="11932459" y="4298755"/>
                </a:cubicBezTo>
                <a:cubicBezTo>
                  <a:pt x="11930175" y="4294667"/>
                  <a:pt x="11929033" y="4290393"/>
                  <a:pt x="11929033" y="4285934"/>
                </a:cubicBezTo>
                <a:cubicBezTo>
                  <a:pt x="11929033" y="4281449"/>
                  <a:pt x="11930195" y="4277134"/>
                  <a:pt x="11932521" y="4272990"/>
                </a:cubicBezTo>
                <a:cubicBezTo>
                  <a:pt x="11934846" y="4268847"/>
                  <a:pt x="11938066" y="4265660"/>
                  <a:pt x="11942183" y="4263431"/>
                </a:cubicBezTo>
                <a:cubicBezTo>
                  <a:pt x="11946299" y="4261202"/>
                  <a:pt x="11950532" y="4260087"/>
                  <a:pt x="11954881" y="4260087"/>
                </a:cubicBezTo>
                <a:close/>
                <a:moveTo>
                  <a:pt x="11954881" y="4254959"/>
                </a:moveTo>
                <a:cubicBezTo>
                  <a:pt x="11949684" y="4254959"/>
                  <a:pt x="11944610" y="4256292"/>
                  <a:pt x="11939660" y="4258959"/>
                </a:cubicBezTo>
                <a:cubicBezTo>
                  <a:pt x="11934709" y="4261625"/>
                  <a:pt x="11930845" y="4265441"/>
                  <a:pt x="11928069" y="4270406"/>
                </a:cubicBezTo>
                <a:cubicBezTo>
                  <a:pt x="11925293" y="4275369"/>
                  <a:pt x="11923904" y="4280546"/>
                  <a:pt x="11923904" y="4285934"/>
                </a:cubicBezTo>
                <a:cubicBezTo>
                  <a:pt x="11923904" y="4291268"/>
                  <a:pt x="11925272" y="4296397"/>
                  <a:pt x="11928007" y="4301320"/>
                </a:cubicBezTo>
                <a:cubicBezTo>
                  <a:pt x="11930743" y="4306243"/>
                  <a:pt x="11934565" y="4310066"/>
                  <a:pt x="11939474" y="4312787"/>
                </a:cubicBezTo>
                <a:cubicBezTo>
                  <a:pt x="11944385" y="4315508"/>
                  <a:pt x="11949519" y="4316869"/>
                  <a:pt x="11954881" y="4316869"/>
                </a:cubicBezTo>
                <a:cubicBezTo>
                  <a:pt x="11960242" y="4316869"/>
                  <a:pt x="11965376" y="4315508"/>
                  <a:pt x="11970287" y="4312787"/>
                </a:cubicBezTo>
                <a:cubicBezTo>
                  <a:pt x="11975196" y="4310066"/>
                  <a:pt x="11979011" y="4306243"/>
                  <a:pt x="11981733" y="4301320"/>
                </a:cubicBezTo>
                <a:cubicBezTo>
                  <a:pt x="11984454" y="4296397"/>
                  <a:pt x="11985815" y="4291268"/>
                  <a:pt x="11985815" y="4285934"/>
                </a:cubicBezTo>
                <a:cubicBezTo>
                  <a:pt x="11985815" y="4280546"/>
                  <a:pt x="11984434" y="4275369"/>
                  <a:pt x="11981671" y="4270406"/>
                </a:cubicBezTo>
                <a:cubicBezTo>
                  <a:pt x="11978909" y="4265441"/>
                  <a:pt x="11975052" y="4261625"/>
                  <a:pt x="11970101" y="4258959"/>
                </a:cubicBezTo>
                <a:cubicBezTo>
                  <a:pt x="11965151" y="4256292"/>
                  <a:pt x="11960077" y="4254959"/>
                  <a:pt x="11954881" y="4254959"/>
                </a:cubicBezTo>
                <a:close/>
                <a:moveTo>
                  <a:pt x="11091685" y="4225507"/>
                </a:moveTo>
                <a:cubicBezTo>
                  <a:pt x="11109123" y="4225507"/>
                  <a:pt x="11123259" y="4243553"/>
                  <a:pt x="11123259" y="4265814"/>
                </a:cubicBezTo>
                <a:cubicBezTo>
                  <a:pt x="11123259" y="4288075"/>
                  <a:pt x="11109123" y="4306120"/>
                  <a:pt x="11091685" y="4306120"/>
                </a:cubicBezTo>
                <a:cubicBezTo>
                  <a:pt x="11074247" y="4306120"/>
                  <a:pt x="11060111" y="4288075"/>
                  <a:pt x="11060111" y="4265814"/>
                </a:cubicBezTo>
                <a:cubicBezTo>
                  <a:pt x="11060111" y="4243553"/>
                  <a:pt x="11074247" y="4225507"/>
                  <a:pt x="11091685" y="4225507"/>
                </a:cubicBezTo>
                <a:close/>
                <a:moveTo>
                  <a:pt x="10781998" y="4225507"/>
                </a:moveTo>
                <a:cubicBezTo>
                  <a:pt x="10797580" y="4225507"/>
                  <a:pt x="10810212" y="4243553"/>
                  <a:pt x="10810212" y="4265814"/>
                </a:cubicBezTo>
                <a:cubicBezTo>
                  <a:pt x="10810212" y="4288075"/>
                  <a:pt x="10797580" y="4306120"/>
                  <a:pt x="10781998" y="4306120"/>
                </a:cubicBezTo>
                <a:cubicBezTo>
                  <a:pt x="10766415" y="4306120"/>
                  <a:pt x="10753783" y="4288075"/>
                  <a:pt x="10753783" y="4265814"/>
                </a:cubicBezTo>
                <a:cubicBezTo>
                  <a:pt x="10753783" y="4243553"/>
                  <a:pt x="10766415" y="4225507"/>
                  <a:pt x="10781998" y="4225507"/>
                </a:cubicBezTo>
                <a:close/>
                <a:moveTo>
                  <a:pt x="10469622" y="4225507"/>
                </a:moveTo>
                <a:cubicBezTo>
                  <a:pt x="10487060" y="4225507"/>
                  <a:pt x="10501196" y="4243553"/>
                  <a:pt x="10501196" y="4265814"/>
                </a:cubicBezTo>
                <a:cubicBezTo>
                  <a:pt x="10501196" y="4288075"/>
                  <a:pt x="10487060" y="4306120"/>
                  <a:pt x="10469622" y="4306120"/>
                </a:cubicBezTo>
                <a:cubicBezTo>
                  <a:pt x="10452185" y="4306120"/>
                  <a:pt x="10438048" y="4288075"/>
                  <a:pt x="10438048" y="4265814"/>
                </a:cubicBezTo>
                <a:cubicBezTo>
                  <a:pt x="10438048" y="4243553"/>
                  <a:pt x="10452185" y="4225507"/>
                  <a:pt x="10469622" y="4225507"/>
                </a:cubicBezTo>
                <a:close/>
                <a:moveTo>
                  <a:pt x="11014562" y="4220260"/>
                </a:moveTo>
                <a:lnTo>
                  <a:pt x="11014562" y="4316220"/>
                </a:lnTo>
                <a:lnTo>
                  <a:pt x="11026851" y="4316220"/>
                </a:lnTo>
                <a:lnTo>
                  <a:pt x="11026851" y="4220260"/>
                </a:lnTo>
                <a:close/>
                <a:moveTo>
                  <a:pt x="11158189" y="4218790"/>
                </a:moveTo>
                <a:cubicBezTo>
                  <a:pt x="11158189" y="4225756"/>
                  <a:pt x="11158189" y="4236206"/>
                  <a:pt x="11158189" y="4243173"/>
                </a:cubicBezTo>
                <a:lnTo>
                  <a:pt x="11158189" y="4312838"/>
                </a:lnTo>
                <a:cubicBezTo>
                  <a:pt x="11158189" y="4312838"/>
                  <a:pt x="11158189" y="4312838"/>
                  <a:pt x="11172009" y="4312838"/>
                </a:cubicBezTo>
                <a:cubicBezTo>
                  <a:pt x="11172009" y="4312838"/>
                  <a:pt x="11172009" y="4312838"/>
                  <a:pt x="11172009" y="4260589"/>
                </a:cubicBezTo>
                <a:cubicBezTo>
                  <a:pt x="11172009" y="4246656"/>
                  <a:pt x="11178918" y="4225756"/>
                  <a:pt x="11199648" y="4225756"/>
                </a:cubicBezTo>
                <a:cubicBezTo>
                  <a:pt x="11213466" y="4225756"/>
                  <a:pt x="11220377" y="4239689"/>
                  <a:pt x="11220377" y="4257106"/>
                </a:cubicBezTo>
                <a:cubicBezTo>
                  <a:pt x="11220377" y="4257106"/>
                  <a:pt x="11220377" y="4257106"/>
                  <a:pt x="11220377" y="4312838"/>
                </a:cubicBezTo>
                <a:cubicBezTo>
                  <a:pt x="11220377" y="4312838"/>
                  <a:pt x="11220377" y="4312838"/>
                  <a:pt x="11230741" y="4312838"/>
                </a:cubicBezTo>
                <a:cubicBezTo>
                  <a:pt x="11230741" y="4312838"/>
                  <a:pt x="11230741" y="4312838"/>
                  <a:pt x="11230741" y="4253622"/>
                </a:cubicBezTo>
                <a:cubicBezTo>
                  <a:pt x="11230741" y="4232723"/>
                  <a:pt x="11223831" y="4218790"/>
                  <a:pt x="11199648" y="4218790"/>
                </a:cubicBezTo>
                <a:cubicBezTo>
                  <a:pt x="11182373" y="4218790"/>
                  <a:pt x="11175464" y="4229239"/>
                  <a:pt x="11168554" y="4236206"/>
                </a:cubicBezTo>
                <a:cubicBezTo>
                  <a:pt x="11168554" y="4236206"/>
                  <a:pt x="11168554" y="4236206"/>
                  <a:pt x="11168554" y="4218790"/>
                </a:cubicBezTo>
                <a:cubicBezTo>
                  <a:pt x="11168554" y="4218790"/>
                  <a:pt x="11168554" y="4218790"/>
                  <a:pt x="11158189" y="4218790"/>
                </a:cubicBezTo>
                <a:close/>
                <a:moveTo>
                  <a:pt x="11088997" y="4218790"/>
                </a:moveTo>
                <a:cubicBezTo>
                  <a:pt x="11064881" y="4218790"/>
                  <a:pt x="11045332" y="4240745"/>
                  <a:pt x="11045332" y="4267830"/>
                </a:cubicBezTo>
                <a:cubicBezTo>
                  <a:pt x="11045332" y="4294914"/>
                  <a:pt x="11064881" y="4316869"/>
                  <a:pt x="11088997" y="4316869"/>
                </a:cubicBezTo>
                <a:cubicBezTo>
                  <a:pt x="11113113" y="4316869"/>
                  <a:pt x="11132662" y="4294914"/>
                  <a:pt x="11132662" y="4267830"/>
                </a:cubicBezTo>
                <a:cubicBezTo>
                  <a:pt x="11132662" y="4240745"/>
                  <a:pt x="11113113" y="4218790"/>
                  <a:pt x="11088997" y="4218790"/>
                </a:cubicBezTo>
                <a:close/>
                <a:moveTo>
                  <a:pt x="10883851" y="4218790"/>
                </a:moveTo>
                <a:cubicBezTo>
                  <a:pt x="10876813" y="4218790"/>
                  <a:pt x="10862738" y="4218790"/>
                  <a:pt x="10855700" y="4222293"/>
                </a:cubicBezTo>
                <a:cubicBezTo>
                  <a:pt x="10855700" y="4222293"/>
                  <a:pt x="10855700" y="4222293"/>
                  <a:pt x="10855700" y="4236304"/>
                </a:cubicBezTo>
                <a:cubicBezTo>
                  <a:pt x="10866257" y="4229299"/>
                  <a:pt x="10873294" y="4225796"/>
                  <a:pt x="10883851" y="4225796"/>
                </a:cubicBezTo>
                <a:cubicBezTo>
                  <a:pt x="10901445" y="4225796"/>
                  <a:pt x="10904964" y="4236304"/>
                  <a:pt x="10904964" y="4250316"/>
                </a:cubicBezTo>
                <a:cubicBezTo>
                  <a:pt x="10904964" y="4250316"/>
                  <a:pt x="10904964" y="4250316"/>
                  <a:pt x="10904964" y="4257321"/>
                </a:cubicBezTo>
                <a:cubicBezTo>
                  <a:pt x="10880332" y="4257321"/>
                  <a:pt x="10845144" y="4257321"/>
                  <a:pt x="10845144" y="4288846"/>
                </a:cubicBezTo>
                <a:cubicBezTo>
                  <a:pt x="10845144" y="4299355"/>
                  <a:pt x="10848663" y="4316869"/>
                  <a:pt x="10876813" y="4316869"/>
                </a:cubicBezTo>
                <a:cubicBezTo>
                  <a:pt x="10887370" y="4316869"/>
                  <a:pt x="10901445" y="4309863"/>
                  <a:pt x="10904964" y="4299355"/>
                </a:cubicBezTo>
                <a:cubicBezTo>
                  <a:pt x="10904964" y="4299355"/>
                  <a:pt x="10904964" y="4299355"/>
                  <a:pt x="10908483" y="4299355"/>
                </a:cubicBezTo>
                <a:lnTo>
                  <a:pt x="10908483" y="4313366"/>
                </a:lnTo>
                <a:cubicBezTo>
                  <a:pt x="10908483" y="4313366"/>
                  <a:pt x="10908483" y="4313366"/>
                  <a:pt x="10919039" y="4313366"/>
                </a:cubicBezTo>
                <a:cubicBezTo>
                  <a:pt x="10919039" y="4309863"/>
                  <a:pt x="10919039" y="4302858"/>
                  <a:pt x="10919039" y="4295852"/>
                </a:cubicBezTo>
                <a:cubicBezTo>
                  <a:pt x="10919039" y="4295852"/>
                  <a:pt x="10919039" y="4295852"/>
                  <a:pt x="10919039" y="4253819"/>
                </a:cubicBezTo>
                <a:cubicBezTo>
                  <a:pt x="10919039" y="4229299"/>
                  <a:pt x="10908483" y="4218790"/>
                  <a:pt x="10883851" y="4218790"/>
                </a:cubicBezTo>
                <a:close/>
                <a:moveTo>
                  <a:pt x="10642268" y="4218790"/>
                </a:moveTo>
                <a:cubicBezTo>
                  <a:pt x="10642268" y="4225756"/>
                  <a:pt x="10642268" y="4236206"/>
                  <a:pt x="10642268" y="4243173"/>
                </a:cubicBezTo>
                <a:lnTo>
                  <a:pt x="10642268" y="4312838"/>
                </a:lnTo>
                <a:cubicBezTo>
                  <a:pt x="10642268" y="4312838"/>
                  <a:pt x="10642268" y="4312838"/>
                  <a:pt x="10656343" y="4312838"/>
                </a:cubicBezTo>
                <a:cubicBezTo>
                  <a:pt x="10656343" y="4312838"/>
                  <a:pt x="10656343" y="4312838"/>
                  <a:pt x="10656343" y="4260589"/>
                </a:cubicBezTo>
                <a:cubicBezTo>
                  <a:pt x="10656343" y="4246656"/>
                  <a:pt x="10663381" y="4225756"/>
                  <a:pt x="10684494" y="4225756"/>
                </a:cubicBezTo>
                <a:cubicBezTo>
                  <a:pt x="10698569" y="4225756"/>
                  <a:pt x="10705607" y="4239689"/>
                  <a:pt x="10705607" y="4257106"/>
                </a:cubicBezTo>
                <a:cubicBezTo>
                  <a:pt x="10705607" y="4257106"/>
                  <a:pt x="10705607" y="4257106"/>
                  <a:pt x="10705607" y="4312838"/>
                </a:cubicBezTo>
                <a:cubicBezTo>
                  <a:pt x="10705607" y="4312838"/>
                  <a:pt x="10705607" y="4312838"/>
                  <a:pt x="10716163" y="4312838"/>
                </a:cubicBezTo>
                <a:cubicBezTo>
                  <a:pt x="10716163" y="4312838"/>
                  <a:pt x="10716163" y="4312838"/>
                  <a:pt x="10716163" y="4253622"/>
                </a:cubicBezTo>
                <a:cubicBezTo>
                  <a:pt x="10716163" y="4232723"/>
                  <a:pt x="10709125" y="4218790"/>
                  <a:pt x="10684494" y="4218790"/>
                </a:cubicBezTo>
                <a:cubicBezTo>
                  <a:pt x="10666900" y="4218790"/>
                  <a:pt x="10659862" y="4229239"/>
                  <a:pt x="10652824" y="4236206"/>
                </a:cubicBezTo>
                <a:cubicBezTo>
                  <a:pt x="10652824" y="4236206"/>
                  <a:pt x="10652824" y="4236206"/>
                  <a:pt x="10652824" y="4218790"/>
                </a:cubicBezTo>
                <a:cubicBezTo>
                  <a:pt x="10652824" y="4218790"/>
                  <a:pt x="10652824" y="4218790"/>
                  <a:pt x="10642268" y="4218790"/>
                </a:cubicBezTo>
                <a:close/>
                <a:moveTo>
                  <a:pt x="10540159" y="4218790"/>
                </a:moveTo>
                <a:cubicBezTo>
                  <a:pt x="10540159" y="4218790"/>
                  <a:pt x="10540159" y="4218790"/>
                  <a:pt x="10540159" y="4281840"/>
                </a:cubicBezTo>
                <a:cubicBezTo>
                  <a:pt x="10540159" y="4302858"/>
                  <a:pt x="10547196" y="4316869"/>
                  <a:pt x="10571828" y="4316869"/>
                </a:cubicBezTo>
                <a:cubicBezTo>
                  <a:pt x="10589422" y="4316869"/>
                  <a:pt x="10596460" y="4306360"/>
                  <a:pt x="10603498" y="4299355"/>
                </a:cubicBezTo>
                <a:cubicBezTo>
                  <a:pt x="10603498" y="4299355"/>
                  <a:pt x="10603498" y="4299355"/>
                  <a:pt x="10603498" y="4313366"/>
                </a:cubicBezTo>
                <a:cubicBezTo>
                  <a:pt x="10603498" y="4313366"/>
                  <a:pt x="10603498" y="4313366"/>
                  <a:pt x="10614054" y="4313366"/>
                </a:cubicBezTo>
                <a:cubicBezTo>
                  <a:pt x="10614054" y="4306360"/>
                  <a:pt x="10614054" y="4299355"/>
                  <a:pt x="10614054" y="4292349"/>
                </a:cubicBezTo>
                <a:lnTo>
                  <a:pt x="10614054" y="4218790"/>
                </a:lnTo>
                <a:cubicBezTo>
                  <a:pt x="10614054" y="4218790"/>
                  <a:pt x="10614054" y="4218790"/>
                  <a:pt x="10599979" y="4218790"/>
                </a:cubicBezTo>
                <a:cubicBezTo>
                  <a:pt x="10599979" y="4218790"/>
                  <a:pt x="10599979" y="4218790"/>
                  <a:pt x="10599979" y="4271332"/>
                </a:cubicBezTo>
                <a:cubicBezTo>
                  <a:pt x="10599979" y="4288846"/>
                  <a:pt x="10592941" y="4306360"/>
                  <a:pt x="10571828" y="4306360"/>
                </a:cubicBezTo>
                <a:cubicBezTo>
                  <a:pt x="10557753" y="4306360"/>
                  <a:pt x="10550715" y="4295852"/>
                  <a:pt x="10550715" y="4278338"/>
                </a:cubicBezTo>
                <a:cubicBezTo>
                  <a:pt x="10550715" y="4278338"/>
                  <a:pt x="10550715" y="4278338"/>
                  <a:pt x="10550715" y="4218790"/>
                </a:cubicBezTo>
                <a:cubicBezTo>
                  <a:pt x="10550715" y="4218790"/>
                  <a:pt x="10550715" y="4218790"/>
                  <a:pt x="10540159" y="4218790"/>
                </a:cubicBezTo>
                <a:close/>
                <a:moveTo>
                  <a:pt x="10471637" y="4218790"/>
                </a:moveTo>
                <a:cubicBezTo>
                  <a:pt x="10447151" y="4218790"/>
                  <a:pt x="10427300" y="4240745"/>
                  <a:pt x="10427300" y="4267830"/>
                </a:cubicBezTo>
                <a:cubicBezTo>
                  <a:pt x="10427300" y="4294914"/>
                  <a:pt x="10447151" y="4316869"/>
                  <a:pt x="10471637" y="4316869"/>
                </a:cubicBezTo>
                <a:cubicBezTo>
                  <a:pt x="10496124" y="4316869"/>
                  <a:pt x="10515975" y="4294914"/>
                  <a:pt x="10515975" y="4267830"/>
                </a:cubicBezTo>
                <a:cubicBezTo>
                  <a:pt x="10515975" y="4240745"/>
                  <a:pt x="10496124" y="4218790"/>
                  <a:pt x="10471637" y="4218790"/>
                </a:cubicBezTo>
                <a:close/>
                <a:moveTo>
                  <a:pt x="11655303" y="4204011"/>
                </a:moveTo>
                <a:lnTo>
                  <a:pt x="11659333" y="4214760"/>
                </a:lnTo>
                <a:lnTo>
                  <a:pt x="11663364" y="4221478"/>
                </a:lnTo>
                <a:lnTo>
                  <a:pt x="11648585" y="4221478"/>
                </a:lnTo>
                <a:lnTo>
                  <a:pt x="11652616" y="4214760"/>
                </a:lnTo>
                <a:close/>
                <a:moveTo>
                  <a:pt x="11659446" y="4193263"/>
                </a:moveTo>
                <a:cubicBezTo>
                  <a:pt x="11659446" y="4193263"/>
                  <a:pt x="11659446" y="4193263"/>
                  <a:pt x="11649032" y="4196777"/>
                </a:cubicBezTo>
                <a:cubicBezTo>
                  <a:pt x="11649032" y="4196777"/>
                  <a:pt x="11649032" y="4196777"/>
                  <a:pt x="11645562" y="4214347"/>
                </a:cubicBezTo>
                <a:cubicBezTo>
                  <a:pt x="11645562" y="4214347"/>
                  <a:pt x="11645562" y="4214347"/>
                  <a:pt x="11635149" y="4235429"/>
                </a:cubicBezTo>
                <a:cubicBezTo>
                  <a:pt x="11638620" y="4235429"/>
                  <a:pt x="11642091" y="4235429"/>
                  <a:pt x="11645562" y="4238943"/>
                </a:cubicBezTo>
                <a:cubicBezTo>
                  <a:pt x="11645562" y="4238943"/>
                  <a:pt x="11645562" y="4238943"/>
                  <a:pt x="11645562" y="4228402"/>
                </a:cubicBezTo>
                <a:cubicBezTo>
                  <a:pt x="11645562" y="4228402"/>
                  <a:pt x="11645562" y="4228402"/>
                  <a:pt x="11666387" y="4228402"/>
                </a:cubicBezTo>
                <a:cubicBezTo>
                  <a:pt x="11666387" y="4228402"/>
                  <a:pt x="11666387" y="4228402"/>
                  <a:pt x="11666387" y="4235429"/>
                </a:cubicBezTo>
                <a:cubicBezTo>
                  <a:pt x="11669858" y="4235429"/>
                  <a:pt x="11673329" y="4235429"/>
                  <a:pt x="11676800" y="4235429"/>
                </a:cubicBezTo>
                <a:cubicBezTo>
                  <a:pt x="11676800" y="4235429"/>
                  <a:pt x="11676800" y="4235429"/>
                  <a:pt x="11666387" y="4214347"/>
                </a:cubicBezTo>
                <a:lnTo>
                  <a:pt x="11659446" y="4196777"/>
                </a:lnTo>
                <a:cubicBezTo>
                  <a:pt x="11659446" y="4196777"/>
                  <a:pt x="11659446" y="4196777"/>
                  <a:pt x="11659446" y="4193263"/>
                </a:cubicBezTo>
                <a:close/>
                <a:moveTo>
                  <a:pt x="10964451" y="4193262"/>
                </a:moveTo>
                <a:cubicBezTo>
                  <a:pt x="10964451" y="4193262"/>
                  <a:pt x="10964451" y="4193262"/>
                  <a:pt x="10953971" y="4196794"/>
                </a:cubicBezTo>
                <a:cubicBezTo>
                  <a:pt x="10953971" y="4196794"/>
                  <a:pt x="10953971" y="4196794"/>
                  <a:pt x="10953971" y="4217983"/>
                </a:cubicBezTo>
                <a:cubicBezTo>
                  <a:pt x="10953971" y="4217983"/>
                  <a:pt x="10953971" y="4217983"/>
                  <a:pt x="10936505" y="4217983"/>
                </a:cubicBezTo>
                <a:cubicBezTo>
                  <a:pt x="10936505" y="4217983"/>
                  <a:pt x="10936505" y="4217983"/>
                  <a:pt x="10936505" y="4228578"/>
                </a:cubicBezTo>
                <a:cubicBezTo>
                  <a:pt x="10936505" y="4228578"/>
                  <a:pt x="10936505" y="4228578"/>
                  <a:pt x="10953971" y="4228578"/>
                </a:cubicBezTo>
                <a:cubicBezTo>
                  <a:pt x="10953971" y="4228578"/>
                  <a:pt x="10953971" y="4228578"/>
                  <a:pt x="10953971" y="4285084"/>
                </a:cubicBezTo>
                <a:cubicBezTo>
                  <a:pt x="10953971" y="4302742"/>
                  <a:pt x="10953971" y="4316868"/>
                  <a:pt x="10974931" y="4316868"/>
                </a:cubicBezTo>
                <a:cubicBezTo>
                  <a:pt x="10981917" y="4316868"/>
                  <a:pt x="10985410" y="4316868"/>
                  <a:pt x="10988904" y="4313337"/>
                </a:cubicBezTo>
                <a:cubicBezTo>
                  <a:pt x="10988904" y="4313337"/>
                  <a:pt x="10988904" y="4313337"/>
                  <a:pt x="10988904" y="4302742"/>
                </a:cubicBezTo>
                <a:cubicBezTo>
                  <a:pt x="10985410" y="4306273"/>
                  <a:pt x="10981917" y="4306273"/>
                  <a:pt x="10978424" y="4306273"/>
                </a:cubicBezTo>
                <a:cubicBezTo>
                  <a:pt x="10967944" y="4306273"/>
                  <a:pt x="10964451" y="4299211"/>
                  <a:pt x="10964451" y="4292147"/>
                </a:cubicBezTo>
                <a:cubicBezTo>
                  <a:pt x="10964451" y="4292147"/>
                  <a:pt x="10964451" y="4292147"/>
                  <a:pt x="10964451" y="4228578"/>
                </a:cubicBezTo>
                <a:cubicBezTo>
                  <a:pt x="10964451" y="4228578"/>
                  <a:pt x="10964451" y="4228578"/>
                  <a:pt x="10985410" y="4228578"/>
                </a:cubicBezTo>
                <a:lnTo>
                  <a:pt x="10985410" y="4217983"/>
                </a:lnTo>
                <a:cubicBezTo>
                  <a:pt x="10985410" y="4217983"/>
                  <a:pt x="10985410" y="4217983"/>
                  <a:pt x="10964451" y="4217983"/>
                </a:cubicBezTo>
                <a:cubicBezTo>
                  <a:pt x="10964451" y="4217983"/>
                  <a:pt x="10964451" y="4217983"/>
                  <a:pt x="10964451" y="4193262"/>
                </a:cubicBezTo>
                <a:close/>
                <a:moveTo>
                  <a:pt x="11599881" y="4190576"/>
                </a:moveTo>
                <a:cubicBezTo>
                  <a:pt x="11589469" y="4232742"/>
                  <a:pt x="11589469" y="4232742"/>
                  <a:pt x="11589469" y="4232742"/>
                </a:cubicBezTo>
                <a:cubicBezTo>
                  <a:pt x="11592940" y="4232742"/>
                  <a:pt x="11596410" y="4232742"/>
                  <a:pt x="11599881" y="4232742"/>
                </a:cubicBezTo>
                <a:cubicBezTo>
                  <a:pt x="11603352" y="4208146"/>
                  <a:pt x="11603352" y="4208146"/>
                  <a:pt x="11603352" y="4208146"/>
                </a:cubicBezTo>
                <a:cubicBezTo>
                  <a:pt x="11617236" y="4236256"/>
                  <a:pt x="11617236" y="4236256"/>
                  <a:pt x="11617236" y="4236256"/>
                </a:cubicBezTo>
                <a:cubicBezTo>
                  <a:pt x="11620707" y="4236256"/>
                  <a:pt x="11624178" y="4236256"/>
                  <a:pt x="11624178" y="4236256"/>
                </a:cubicBezTo>
                <a:cubicBezTo>
                  <a:pt x="11631119" y="4194090"/>
                  <a:pt x="11631119" y="4194090"/>
                  <a:pt x="11631119" y="4194090"/>
                </a:cubicBezTo>
                <a:cubicBezTo>
                  <a:pt x="11627648" y="4194090"/>
                  <a:pt x="11624178" y="4194090"/>
                  <a:pt x="11624178" y="4194090"/>
                </a:cubicBezTo>
                <a:cubicBezTo>
                  <a:pt x="11620707" y="4222201"/>
                  <a:pt x="11620707" y="4222201"/>
                  <a:pt x="11620707" y="4222201"/>
                </a:cubicBezTo>
                <a:cubicBezTo>
                  <a:pt x="11606824" y="4190576"/>
                  <a:pt x="11606824" y="4190576"/>
                  <a:pt x="11606824" y="4190576"/>
                </a:cubicBezTo>
                <a:cubicBezTo>
                  <a:pt x="11603352" y="4190576"/>
                  <a:pt x="11603352" y="4190576"/>
                  <a:pt x="11599881" y="4190576"/>
                </a:cubicBezTo>
                <a:close/>
                <a:moveTo>
                  <a:pt x="11709044" y="4186546"/>
                </a:moveTo>
                <a:cubicBezTo>
                  <a:pt x="11695071" y="4190097"/>
                  <a:pt x="11684592" y="4193647"/>
                  <a:pt x="11674112" y="4193647"/>
                </a:cubicBezTo>
                <a:cubicBezTo>
                  <a:pt x="11674112" y="4200749"/>
                  <a:pt x="11674112" y="4200749"/>
                  <a:pt x="11674112" y="4200749"/>
                </a:cubicBezTo>
                <a:cubicBezTo>
                  <a:pt x="11681098" y="4200749"/>
                  <a:pt x="11684592" y="4200749"/>
                  <a:pt x="11688084" y="4200749"/>
                </a:cubicBezTo>
                <a:cubicBezTo>
                  <a:pt x="11695071" y="4236257"/>
                  <a:pt x="11695071" y="4236257"/>
                  <a:pt x="11695071" y="4236257"/>
                </a:cubicBezTo>
                <a:cubicBezTo>
                  <a:pt x="11702057" y="4232706"/>
                  <a:pt x="11702057" y="4232706"/>
                  <a:pt x="11702057" y="4232706"/>
                </a:cubicBezTo>
                <a:cubicBezTo>
                  <a:pt x="11695071" y="4197198"/>
                  <a:pt x="11695071" y="4197198"/>
                  <a:pt x="11695071" y="4197198"/>
                </a:cubicBezTo>
                <a:cubicBezTo>
                  <a:pt x="11702057" y="4197198"/>
                  <a:pt x="11705551" y="4197198"/>
                  <a:pt x="11709044" y="4193647"/>
                </a:cubicBezTo>
                <a:close/>
                <a:moveTo>
                  <a:pt x="11564748" y="4186546"/>
                </a:moveTo>
                <a:cubicBezTo>
                  <a:pt x="11564748" y="4186546"/>
                  <a:pt x="11564748" y="4186546"/>
                  <a:pt x="11575228" y="4189905"/>
                </a:cubicBezTo>
                <a:cubicBezTo>
                  <a:pt x="11578720" y="4189905"/>
                  <a:pt x="11578720" y="4193264"/>
                  <a:pt x="11578720" y="4193264"/>
                </a:cubicBezTo>
                <a:cubicBezTo>
                  <a:pt x="11578720" y="4193264"/>
                  <a:pt x="11578720" y="4196622"/>
                  <a:pt x="11578720" y="4196622"/>
                </a:cubicBezTo>
                <a:cubicBezTo>
                  <a:pt x="11578720" y="4196622"/>
                  <a:pt x="11575228" y="4199981"/>
                  <a:pt x="11571734" y="4199981"/>
                </a:cubicBezTo>
                <a:cubicBezTo>
                  <a:pt x="11571734" y="4199981"/>
                  <a:pt x="11571734" y="4199981"/>
                  <a:pt x="11561254" y="4196622"/>
                </a:cubicBezTo>
                <a:cubicBezTo>
                  <a:pt x="11561254" y="4196622"/>
                  <a:pt x="11561254" y="4196622"/>
                  <a:pt x="11564748" y="4193264"/>
                </a:cubicBezTo>
                <a:cubicBezTo>
                  <a:pt x="11564748" y="4193264"/>
                  <a:pt x="11564748" y="4193264"/>
                  <a:pt x="11564748" y="4186546"/>
                </a:cubicBezTo>
                <a:close/>
                <a:moveTo>
                  <a:pt x="11014562" y="4184660"/>
                </a:moveTo>
                <a:lnTo>
                  <a:pt x="11014562" y="4198354"/>
                </a:lnTo>
                <a:lnTo>
                  <a:pt x="11026851" y="4198354"/>
                </a:lnTo>
                <a:lnTo>
                  <a:pt x="11026851" y="4184660"/>
                </a:lnTo>
                <a:close/>
                <a:moveTo>
                  <a:pt x="11715762" y="4182514"/>
                </a:moveTo>
                <a:cubicBezTo>
                  <a:pt x="11729582" y="4225508"/>
                  <a:pt x="11729582" y="4225508"/>
                  <a:pt x="11729582" y="4225508"/>
                </a:cubicBezTo>
                <a:cubicBezTo>
                  <a:pt x="11733036" y="4221925"/>
                  <a:pt x="11736491" y="4221925"/>
                  <a:pt x="11739946" y="4221925"/>
                </a:cubicBezTo>
                <a:cubicBezTo>
                  <a:pt x="11726127" y="4182514"/>
                  <a:pt x="11726127" y="4182514"/>
                  <a:pt x="11726127" y="4182514"/>
                </a:cubicBezTo>
                <a:cubicBezTo>
                  <a:pt x="11722671" y="4182514"/>
                  <a:pt x="11719217" y="4182514"/>
                  <a:pt x="11715762" y="4182514"/>
                </a:cubicBezTo>
                <a:close/>
                <a:moveTo>
                  <a:pt x="10346688" y="4182514"/>
                </a:moveTo>
                <a:lnTo>
                  <a:pt x="10346688" y="4312838"/>
                </a:lnTo>
                <a:lnTo>
                  <a:pt x="10361467" y="4312838"/>
                </a:lnTo>
                <a:lnTo>
                  <a:pt x="10361467" y="4253722"/>
                </a:lnTo>
                <a:lnTo>
                  <a:pt x="10407148" y="4253722"/>
                </a:lnTo>
                <a:lnTo>
                  <a:pt x="10407148" y="4242974"/>
                </a:lnTo>
                <a:lnTo>
                  <a:pt x="10361467" y="4242974"/>
                </a:lnTo>
                <a:lnTo>
                  <a:pt x="10361467" y="4193262"/>
                </a:lnTo>
                <a:lnTo>
                  <a:pt x="10409835" y="4193262"/>
                </a:lnTo>
                <a:lnTo>
                  <a:pt x="10409835" y="4182514"/>
                </a:lnTo>
                <a:close/>
                <a:moveTo>
                  <a:pt x="11561143" y="4175797"/>
                </a:moveTo>
                <a:cubicBezTo>
                  <a:pt x="11561143" y="4175797"/>
                  <a:pt x="11561143" y="4175797"/>
                  <a:pt x="11554200" y="4193264"/>
                </a:cubicBezTo>
                <a:cubicBezTo>
                  <a:pt x="11554200" y="4193264"/>
                  <a:pt x="11554200" y="4193264"/>
                  <a:pt x="11554200" y="4196756"/>
                </a:cubicBezTo>
                <a:cubicBezTo>
                  <a:pt x="11554200" y="4196756"/>
                  <a:pt x="11554200" y="4196756"/>
                  <a:pt x="11543788" y="4214223"/>
                </a:cubicBezTo>
                <a:cubicBezTo>
                  <a:pt x="11547259" y="4217716"/>
                  <a:pt x="11550730" y="4217716"/>
                  <a:pt x="11554200" y="4217716"/>
                </a:cubicBezTo>
                <a:cubicBezTo>
                  <a:pt x="11554200" y="4217716"/>
                  <a:pt x="11554200" y="4217716"/>
                  <a:pt x="11557671" y="4203743"/>
                </a:cubicBezTo>
                <a:cubicBezTo>
                  <a:pt x="11557671" y="4203743"/>
                  <a:pt x="11557671" y="4203743"/>
                  <a:pt x="11568084" y="4207237"/>
                </a:cubicBezTo>
                <a:cubicBezTo>
                  <a:pt x="11568084" y="4207237"/>
                  <a:pt x="11568084" y="4207237"/>
                  <a:pt x="11568084" y="4224702"/>
                </a:cubicBezTo>
                <a:cubicBezTo>
                  <a:pt x="11571555" y="4224702"/>
                  <a:pt x="11575026" y="4228196"/>
                  <a:pt x="11578497" y="4228196"/>
                </a:cubicBezTo>
                <a:cubicBezTo>
                  <a:pt x="11578497" y="4228196"/>
                  <a:pt x="11578497" y="4228196"/>
                  <a:pt x="11575026" y="4207237"/>
                </a:cubicBezTo>
                <a:cubicBezTo>
                  <a:pt x="11581968" y="4207237"/>
                  <a:pt x="11585438" y="4200250"/>
                  <a:pt x="11585438" y="4196756"/>
                </a:cubicBezTo>
                <a:cubicBezTo>
                  <a:pt x="11585438" y="4196756"/>
                  <a:pt x="11585438" y="4193264"/>
                  <a:pt x="11585438" y="4193264"/>
                </a:cubicBezTo>
                <a:cubicBezTo>
                  <a:pt x="11585438" y="4189770"/>
                  <a:pt x="11585438" y="4186277"/>
                  <a:pt x="11578497" y="4182784"/>
                </a:cubicBezTo>
                <a:cubicBezTo>
                  <a:pt x="11578497" y="4182784"/>
                  <a:pt x="11578497" y="4182784"/>
                  <a:pt x="11561143" y="4175797"/>
                </a:cubicBezTo>
                <a:close/>
                <a:moveTo>
                  <a:pt x="11766241" y="4173090"/>
                </a:moveTo>
                <a:cubicBezTo>
                  <a:pt x="11769696" y="4173531"/>
                  <a:pt x="11773151" y="4175294"/>
                  <a:pt x="11774878" y="4178821"/>
                </a:cubicBezTo>
                <a:cubicBezTo>
                  <a:pt x="11774878" y="4182348"/>
                  <a:pt x="11774878" y="4185874"/>
                  <a:pt x="11774878" y="4185874"/>
                </a:cubicBezTo>
                <a:cubicBezTo>
                  <a:pt x="11774878" y="4189401"/>
                  <a:pt x="11774878" y="4192929"/>
                  <a:pt x="11771423" y="4196455"/>
                </a:cubicBezTo>
                <a:cubicBezTo>
                  <a:pt x="11771423" y="4196455"/>
                  <a:pt x="11771423" y="4196455"/>
                  <a:pt x="11767968" y="4199982"/>
                </a:cubicBezTo>
                <a:cubicBezTo>
                  <a:pt x="11764514" y="4199982"/>
                  <a:pt x="11757604" y="4199982"/>
                  <a:pt x="11754149" y="4196455"/>
                </a:cubicBezTo>
                <a:cubicBezTo>
                  <a:pt x="11750694" y="4196455"/>
                  <a:pt x="11750694" y="4192929"/>
                  <a:pt x="11750694" y="4192929"/>
                </a:cubicBezTo>
                <a:cubicBezTo>
                  <a:pt x="11750694" y="4192929"/>
                  <a:pt x="11750694" y="4189401"/>
                  <a:pt x="11750694" y="4185874"/>
                </a:cubicBezTo>
                <a:cubicBezTo>
                  <a:pt x="11750694" y="4182348"/>
                  <a:pt x="11750694" y="4178821"/>
                  <a:pt x="11757604" y="4175294"/>
                </a:cubicBezTo>
                <a:cubicBezTo>
                  <a:pt x="11759332" y="4173531"/>
                  <a:pt x="11762786" y="4172649"/>
                  <a:pt x="11766241" y="4173090"/>
                </a:cubicBezTo>
                <a:close/>
                <a:moveTo>
                  <a:pt x="10810738" y="4171765"/>
                </a:moveTo>
                <a:cubicBezTo>
                  <a:pt x="10810738" y="4171765"/>
                  <a:pt x="10810738" y="4171765"/>
                  <a:pt x="10810738" y="4235469"/>
                </a:cubicBezTo>
                <a:cubicBezTo>
                  <a:pt x="10810738" y="4228391"/>
                  <a:pt x="10800048" y="4217773"/>
                  <a:pt x="10782231" y="4217773"/>
                </a:cubicBezTo>
                <a:cubicBezTo>
                  <a:pt x="10753724" y="4217773"/>
                  <a:pt x="10743034" y="4239008"/>
                  <a:pt x="10743034" y="4267321"/>
                </a:cubicBezTo>
                <a:cubicBezTo>
                  <a:pt x="10743034" y="4295634"/>
                  <a:pt x="10753724" y="4316868"/>
                  <a:pt x="10782231" y="4316868"/>
                </a:cubicBezTo>
                <a:cubicBezTo>
                  <a:pt x="10796484" y="4316868"/>
                  <a:pt x="10803611" y="4313329"/>
                  <a:pt x="10810738" y="4299172"/>
                </a:cubicBezTo>
                <a:cubicBezTo>
                  <a:pt x="10810738" y="4299172"/>
                  <a:pt x="10810738" y="4299172"/>
                  <a:pt x="10810738" y="4313329"/>
                </a:cubicBezTo>
                <a:cubicBezTo>
                  <a:pt x="10810738" y="4313329"/>
                  <a:pt x="10810738" y="4313329"/>
                  <a:pt x="10824991" y="4313329"/>
                </a:cubicBezTo>
                <a:lnTo>
                  <a:pt x="10824991" y="4171765"/>
                </a:lnTo>
                <a:cubicBezTo>
                  <a:pt x="10824991" y="4171765"/>
                  <a:pt x="10824991" y="4171765"/>
                  <a:pt x="10810738" y="4171765"/>
                </a:cubicBezTo>
                <a:close/>
                <a:moveTo>
                  <a:pt x="11768161" y="4166249"/>
                </a:moveTo>
                <a:cubicBezTo>
                  <a:pt x="11762338" y="4164954"/>
                  <a:pt x="11756068" y="4165817"/>
                  <a:pt x="11750694" y="4169272"/>
                </a:cubicBezTo>
                <a:cubicBezTo>
                  <a:pt x="11743528" y="4172727"/>
                  <a:pt x="11739946" y="4179637"/>
                  <a:pt x="11739946" y="4186546"/>
                </a:cubicBezTo>
                <a:cubicBezTo>
                  <a:pt x="11739946" y="4190001"/>
                  <a:pt x="11743528" y="4193456"/>
                  <a:pt x="11743528" y="4196911"/>
                </a:cubicBezTo>
                <a:cubicBezTo>
                  <a:pt x="11750694" y="4207276"/>
                  <a:pt x="11765025" y="4210730"/>
                  <a:pt x="11772191" y="4203821"/>
                </a:cubicBezTo>
                <a:cubicBezTo>
                  <a:pt x="11779357" y="4203821"/>
                  <a:pt x="11779357" y="4200366"/>
                  <a:pt x="11782939" y="4196911"/>
                </a:cubicBezTo>
                <a:cubicBezTo>
                  <a:pt x="11782939" y="4193456"/>
                  <a:pt x="11782939" y="4190001"/>
                  <a:pt x="11782939" y="4186546"/>
                </a:cubicBezTo>
                <a:cubicBezTo>
                  <a:pt x="11782939" y="4183092"/>
                  <a:pt x="11782939" y="4179637"/>
                  <a:pt x="11782939" y="4176182"/>
                </a:cubicBezTo>
                <a:cubicBezTo>
                  <a:pt x="11779357" y="4170999"/>
                  <a:pt x="11773982" y="4167545"/>
                  <a:pt x="11768161" y="4166249"/>
                </a:cubicBezTo>
                <a:close/>
                <a:moveTo>
                  <a:pt x="11525909" y="4158331"/>
                </a:moveTo>
                <a:cubicBezTo>
                  <a:pt x="11504825" y="4193263"/>
                  <a:pt x="11504825" y="4193263"/>
                  <a:pt x="11504825" y="4193263"/>
                </a:cubicBezTo>
                <a:cubicBezTo>
                  <a:pt x="11511853" y="4200249"/>
                  <a:pt x="11518881" y="4203743"/>
                  <a:pt x="11529423" y="4210729"/>
                </a:cubicBezTo>
                <a:cubicBezTo>
                  <a:pt x="11532937" y="4203743"/>
                  <a:pt x="11532937" y="4203743"/>
                  <a:pt x="11532937" y="4203743"/>
                </a:cubicBezTo>
                <a:cubicBezTo>
                  <a:pt x="11515367" y="4193263"/>
                  <a:pt x="11515367" y="4193263"/>
                  <a:pt x="11515367" y="4193263"/>
                </a:cubicBezTo>
                <a:cubicBezTo>
                  <a:pt x="11522395" y="4182784"/>
                  <a:pt x="11522395" y="4182784"/>
                  <a:pt x="11522395" y="4182784"/>
                </a:cubicBezTo>
                <a:cubicBezTo>
                  <a:pt x="11532937" y="4189770"/>
                  <a:pt x="11532937" y="4189770"/>
                  <a:pt x="11532937" y="4189770"/>
                </a:cubicBezTo>
                <a:cubicBezTo>
                  <a:pt x="11536450" y="4182784"/>
                  <a:pt x="11536450" y="4182784"/>
                  <a:pt x="11536450" y="4182784"/>
                </a:cubicBezTo>
                <a:cubicBezTo>
                  <a:pt x="11532937" y="4182784"/>
                  <a:pt x="11529423" y="4179290"/>
                  <a:pt x="11525909" y="4175797"/>
                </a:cubicBezTo>
                <a:lnTo>
                  <a:pt x="11529423" y="4168811"/>
                </a:lnTo>
                <a:cubicBezTo>
                  <a:pt x="11536450" y="4172303"/>
                  <a:pt x="11539964" y="4175797"/>
                  <a:pt x="11546992" y="4179290"/>
                </a:cubicBezTo>
                <a:cubicBezTo>
                  <a:pt x="11550506" y="4172303"/>
                  <a:pt x="11550506" y="4172303"/>
                  <a:pt x="11550506" y="4172303"/>
                </a:cubicBezTo>
                <a:cubicBezTo>
                  <a:pt x="11543478" y="4168811"/>
                  <a:pt x="11532937" y="4161824"/>
                  <a:pt x="11525909" y="4158331"/>
                </a:cubicBezTo>
                <a:close/>
                <a:moveTo>
                  <a:pt x="11803361" y="4130117"/>
                </a:moveTo>
                <a:cubicBezTo>
                  <a:pt x="11799868" y="4133643"/>
                  <a:pt x="11799868" y="4133643"/>
                  <a:pt x="11796375" y="4137170"/>
                </a:cubicBezTo>
                <a:cubicBezTo>
                  <a:pt x="11813840" y="4154804"/>
                  <a:pt x="11813840" y="4154804"/>
                  <a:pt x="11813840" y="4154804"/>
                </a:cubicBezTo>
                <a:cubicBezTo>
                  <a:pt x="11785895" y="4147751"/>
                  <a:pt x="11785895" y="4147751"/>
                  <a:pt x="11785895" y="4147751"/>
                </a:cubicBezTo>
                <a:cubicBezTo>
                  <a:pt x="11782402" y="4147751"/>
                  <a:pt x="11782402" y="4151277"/>
                  <a:pt x="11778908" y="4151277"/>
                </a:cubicBezTo>
                <a:cubicBezTo>
                  <a:pt x="11803361" y="4186546"/>
                  <a:pt x="11803361" y="4186546"/>
                  <a:pt x="11803361" y="4186546"/>
                </a:cubicBezTo>
                <a:cubicBezTo>
                  <a:pt x="11806854" y="4183019"/>
                  <a:pt x="11806854" y="4183019"/>
                  <a:pt x="11810348" y="4179492"/>
                </a:cubicBezTo>
                <a:cubicBezTo>
                  <a:pt x="11796375" y="4158331"/>
                  <a:pt x="11796375" y="4158331"/>
                  <a:pt x="11796375" y="4158331"/>
                </a:cubicBezTo>
                <a:cubicBezTo>
                  <a:pt x="11824320" y="4168911"/>
                  <a:pt x="11824320" y="4168911"/>
                  <a:pt x="11824320" y="4168911"/>
                </a:cubicBezTo>
                <a:cubicBezTo>
                  <a:pt x="11827814" y="4165385"/>
                  <a:pt x="11827814" y="4165385"/>
                  <a:pt x="11831307" y="4161858"/>
                </a:cubicBezTo>
                <a:cubicBezTo>
                  <a:pt x="11803361" y="4130117"/>
                  <a:pt x="11803361" y="4130117"/>
                  <a:pt x="11803361" y="4130117"/>
                </a:cubicBezTo>
                <a:close/>
                <a:moveTo>
                  <a:pt x="11495008" y="4130117"/>
                </a:moveTo>
                <a:cubicBezTo>
                  <a:pt x="11495008" y="4130117"/>
                  <a:pt x="11495008" y="4130117"/>
                  <a:pt x="11487980" y="4133630"/>
                </a:cubicBezTo>
                <a:cubicBezTo>
                  <a:pt x="11491494" y="4137144"/>
                  <a:pt x="11495008" y="4140658"/>
                  <a:pt x="11498522" y="4144172"/>
                </a:cubicBezTo>
                <a:cubicBezTo>
                  <a:pt x="11498522" y="4144172"/>
                  <a:pt x="11498522" y="4144172"/>
                  <a:pt x="11473924" y="4168769"/>
                </a:cubicBezTo>
                <a:cubicBezTo>
                  <a:pt x="11473924" y="4168769"/>
                  <a:pt x="11473924" y="4168769"/>
                  <a:pt x="11480952" y="4175797"/>
                </a:cubicBezTo>
                <a:cubicBezTo>
                  <a:pt x="11480952" y="4175797"/>
                  <a:pt x="11480952" y="4175797"/>
                  <a:pt x="11505548" y="4151200"/>
                </a:cubicBezTo>
                <a:cubicBezTo>
                  <a:pt x="11509062" y="4151200"/>
                  <a:pt x="11512576" y="4154713"/>
                  <a:pt x="11516090" y="4158227"/>
                </a:cubicBezTo>
                <a:cubicBezTo>
                  <a:pt x="11516090" y="4158227"/>
                  <a:pt x="11516090" y="4158227"/>
                  <a:pt x="11519604" y="4151200"/>
                </a:cubicBezTo>
                <a:cubicBezTo>
                  <a:pt x="11509062" y="4144172"/>
                  <a:pt x="11502036" y="4137144"/>
                  <a:pt x="11495008" y="4130117"/>
                </a:cubicBezTo>
                <a:close/>
                <a:moveTo>
                  <a:pt x="11824589" y="4119368"/>
                </a:moveTo>
                <a:lnTo>
                  <a:pt x="11842055" y="4126086"/>
                </a:lnTo>
                <a:lnTo>
                  <a:pt x="11842055" y="4130117"/>
                </a:lnTo>
                <a:lnTo>
                  <a:pt x="11835337" y="4136835"/>
                </a:lnTo>
                <a:lnTo>
                  <a:pt x="11831307" y="4130117"/>
                </a:lnTo>
                <a:close/>
                <a:moveTo>
                  <a:pt x="11820942" y="4112650"/>
                </a:moveTo>
                <a:lnTo>
                  <a:pt x="11813840" y="4119592"/>
                </a:lnTo>
                <a:cubicBezTo>
                  <a:pt x="11813840" y="4119592"/>
                  <a:pt x="11813840" y="4119592"/>
                  <a:pt x="11820942" y="4130004"/>
                </a:cubicBezTo>
                <a:cubicBezTo>
                  <a:pt x="11820942" y="4130004"/>
                  <a:pt x="11820942" y="4130004"/>
                  <a:pt x="11838696" y="4154300"/>
                </a:cubicBezTo>
                <a:cubicBezTo>
                  <a:pt x="11838696" y="4154300"/>
                  <a:pt x="11842247" y="4150830"/>
                  <a:pt x="11842247" y="4150830"/>
                </a:cubicBezTo>
                <a:cubicBezTo>
                  <a:pt x="11842247" y="4150830"/>
                  <a:pt x="11842247" y="4150830"/>
                  <a:pt x="11838696" y="4143888"/>
                </a:cubicBezTo>
                <a:cubicBezTo>
                  <a:pt x="11838696" y="4143888"/>
                  <a:pt x="11838696" y="4143888"/>
                  <a:pt x="11849349" y="4130004"/>
                </a:cubicBezTo>
                <a:cubicBezTo>
                  <a:pt x="11849349" y="4130004"/>
                  <a:pt x="11849349" y="4130004"/>
                  <a:pt x="11856450" y="4130004"/>
                </a:cubicBezTo>
                <a:cubicBezTo>
                  <a:pt x="11860002" y="4130004"/>
                  <a:pt x="11860002" y="4130004"/>
                  <a:pt x="11860002" y="4130004"/>
                </a:cubicBezTo>
                <a:cubicBezTo>
                  <a:pt x="11860002" y="4126533"/>
                  <a:pt x="11863552" y="4126533"/>
                  <a:pt x="11863552" y="4123062"/>
                </a:cubicBezTo>
                <a:cubicBezTo>
                  <a:pt x="11863552" y="4123062"/>
                  <a:pt x="11863552" y="4123062"/>
                  <a:pt x="11820942" y="4112650"/>
                </a:cubicBezTo>
                <a:close/>
                <a:moveTo>
                  <a:pt x="11466198" y="4097871"/>
                </a:moveTo>
                <a:cubicBezTo>
                  <a:pt x="11430930" y="4122951"/>
                  <a:pt x="11430930" y="4122951"/>
                  <a:pt x="11430930" y="4122951"/>
                </a:cubicBezTo>
                <a:cubicBezTo>
                  <a:pt x="11434457" y="4126534"/>
                  <a:pt x="11434457" y="4126534"/>
                  <a:pt x="11437984" y="4130117"/>
                </a:cubicBezTo>
                <a:cubicBezTo>
                  <a:pt x="11459145" y="4115786"/>
                  <a:pt x="11459145" y="4115786"/>
                  <a:pt x="11459145" y="4115786"/>
                </a:cubicBezTo>
                <a:cubicBezTo>
                  <a:pt x="11448564" y="4144447"/>
                  <a:pt x="11448564" y="4144447"/>
                  <a:pt x="11448564" y="4144447"/>
                </a:cubicBezTo>
                <a:cubicBezTo>
                  <a:pt x="11452091" y="4148031"/>
                  <a:pt x="11452091" y="4148031"/>
                  <a:pt x="11455618" y="4151613"/>
                </a:cubicBezTo>
                <a:cubicBezTo>
                  <a:pt x="11487359" y="4122951"/>
                  <a:pt x="11487359" y="4122951"/>
                  <a:pt x="11487359" y="4122951"/>
                </a:cubicBezTo>
                <a:cubicBezTo>
                  <a:pt x="11487359" y="4119368"/>
                  <a:pt x="11483833" y="4119368"/>
                  <a:pt x="11483833" y="4115786"/>
                </a:cubicBezTo>
                <a:cubicBezTo>
                  <a:pt x="11462672" y="4133699"/>
                  <a:pt x="11462672" y="4133699"/>
                  <a:pt x="11462672" y="4133699"/>
                </a:cubicBezTo>
                <a:cubicBezTo>
                  <a:pt x="11473252" y="4105037"/>
                  <a:pt x="11473252" y="4105037"/>
                  <a:pt x="11473252" y="4105037"/>
                </a:cubicBezTo>
                <a:cubicBezTo>
                  <a:pt x="11469725" y="4101454"/>
                  <a:pt x="11469725" y="4101454"/>
                  <a:pt x="11466198" y="4097871"/>
                </a:cubicBezTo>
                <a:close/>
                <a:moveTo>
                  <a:pt x="11835338" y="4087123"/>
                </a:moveTo>
                <a:lnTo>
                  <a:pt x="11831307" y="4095184"/>
                </a:lnTo>
                <a:lnTo>
                  <a:pt x="11870270" y="4115338"/>
                </a:lnTo>
                <a:lnTo>
                  <a:pt x="11883706" y="4091154"/>
                </a:lnTo>
                <a:lnTo>
                  <a:pt x="11876988" y="4087123"/>
                </a:lnTo>
                <a:lnTo>
                  <a:pt x="11866239" y="4105933"/>
                </a:lnTo>
                <a:close/>
                <a:moveTo>
                  <a:pt x="11459634" y="4084436"/>
                </a:moveTo>
                <a:cubicBezTo>
                  <a:pt x="11424212" y="4105598"/>
                  <a:pt x="11424212" y="4105598"/>
                  <a:pt x="11424212" y="4105598"/>
                </a:cubicBezTo>
                <a:cubicBezTo>
                  <a:pt x="11424212" y="4105598"/>
                  <a:pt x="11424212" y="4109124"/>
                  <a:pt x="11427754" y="4112651"/>
                </a:cubicBezTo>
                <a:cubicBezTo>
                  <a:pt x="11463176" y="4091490"/>
                  <a:pt x="11463176" y="4091490"/>
                  <a:pt x="11463176" y="4091490"/>
                </a:cubicBezTo>
                <a:cubicBezTo>
                  <a:pt x="11463176" y="4087963"/>
                  <a:pt x="11459634" y="4087963"/>
                  <a:pt x="11459634" y="4084436"/>
                </a:cubicBezTo>
                <a:close/>
                <a:moveTo>
                  <a:pt x="11450927" y="4050826"/>
                </a:moveTo>
                <a:cubicBezTo>
                  <a:pt x="11452683" y="4051267"/>
                  <a:pt x="11454437" y="4053030"/>
                  <a:pt x="11456192" y="4056557"/>
                </a:cubicBezTo>
                <a:cubicBezTo>
                  <a:pt x="11487785" y="4134148"/>
                  <a:pt x="11561500" y="4187050"/>
                  <a:pt x="11649257" y="4187050"/>
                </a:cubicBezTo>
                <a:cubicBezTo>
                  <a:pt x="11737012" y="4187050"/>
                  <a:pt x="11810728" y="4134148"/>
                  <a:pt x="11842320" y="4056557"/>
                </a:cubicBezTo>
                <a:cubicBezTo>
                  <a:pt x="11844075" y="4053030"/>
                  <a:pt x="11845831" y="4051267"/>
                  <a:pt x="11847586" y="4050826"/>
                </a:cubicBezTo>
                <a:cubicBezTo>
                  <a:pt x="11849340" y="4050386"/>
                  <a:pt x="11851096" y="4051267"/>
                  <a:pt x="11852851" y="4053030"/>
                </a:cubicBezTo>
                <a:cubicBezTo>
                  <a:pt x="11852851" y="4053030"/>
                  <a:pt x="11852851" y="4053030"/>
                  <a:pt x="11891464" y="4063611"/>
                </a:cubicBezTo>
                <a:cubicBezTo>
                  <a:pt x="11894974" y="4067138"/>
                  <a:pt x="11898484" y="4070664"/>
                  <a:pt x="11898484" y="4074191"/>
                </a:cubicBezTo>
                <a:cubicBezTo>
                  <a:pt x="11859871" y="4176469"/>
                  <a:pt x="11761585" y="4247006"/>
                  <a:pt x="11649257" y="4247006"/>
                </a:cubicBezTo>
                <a:cubicBezTo>
                  <a:pt x="11536929" y="4247006"/>
                  <a:pt x="11438641" y="4176469"/>
                  <a:pt x="11400028" y="4077719"/>
                </a:cubicBezTo>
                <a:cubicBezTo>
                  <a:pt x="11400028" y="4070664"/>
                  <a:pt x="11400028" y="4067138"/>
                  <a:pt x="11407049" y="4063611"/>
                </a:cubicBezTo>
                <a:cubicBezTo>
                  <a:pt x="11407049" y="4063611"/>
                  <a:pt x="11407049" y="4063611"/>
                  <a:pt x="11445662" y="4053030"/>
                </a:cubicBezTo>
                <a:cubicBezTo>
                  <a:pt x="11447417" y="4051267"/>
                  <a:pt x="11449172" y="4050386"/>
                  <a:pt x="11450927" y="4050826"/>
                </a:cubicBezTo>
                <a:close/>
                <a:moveTo>
                  <a:pt x="11603442" y="4044988"/>
                </a:moveTo>
                <a:cubicBezTo>
                  <a:pt x="11606935" y="4041442"/>
                  <a:pt x="11610428" y="4041442"/>
                  <a:pt x="11613922" y="4044988"/>
                </a:cubicBezTo>
                <a:cubicBezTo>
                  <a:pt x="11613922" y="4044988"/>
                  <a:pt x="11617414" y="4048534"/>
                  <a:pt x="11617414" y="4052079"/>
                </a:cubicBezTo>
                <a:cubicBezTo>
                  <a:pt x="11617414" y="4052079"/>
                  <a:pt x="11624401" y="4154898"/>
                  <a:pt x="11624401" y="4154898"/>
                </a:cubicBezTo>
                <a:cubicBezTo>
                  <a:pt x="11624401" y="4161989"/>
                  <a:pt x="11624401" y="4165535"/>
                  <a:pt x="11620908" y="4165535"/>
                </a:cubicBezTo>
                <a:cubicBezTo>
                  <a:pt x="11620908" y="4169080"/>
                  <a:pt x="11617414" y="4169080"/>
                  <a:pt x="11613922" y="4165535"/>
                </a:cubicBezTo>
                <a:cubicBezTo>
                  <a:pt x="11568509" y="4154898"/>
                  <a:pt x="11537070" y="4137171"/>
                  <a:pt x="11505632" y="4101715"/>
                </a:cubicBezTo>
                <a:cubicBezTo>
                  <a:pt x="11502138" y="4101715"/>
                  <a:pt x="11502138" y="4098170"/>
                  <a:pt x="11502138" y="4098170"/>
                </a:cubicBezTo>
                <a:cubicBezTo>
                  <a:pt x="11502138" y="4094625"/>
                  <a:pt x="11502138" y="4094625"/>
                  <a:pt x="11502138" y="4094625"/>
                </a:cubicBezTo>
                <a:cubicBezTo>
                  <a:pt x="11502138" y="4091080"/>
                  <a:pt x="11505632" y="4091080"/>
                  <a:pt x="11509124" y="4091080"/>
                </a:cubicBezTo>
                <a:cubicBezTo>
                  <a:pt x="11509124" y="4091080"/>
                  <a:pt x="11509124" y="4091080"/>
                  <a:pt x="11603442" y="4044988"/>
                </a:cubicBezTo>
                <a:close/>
                <a:moveTo>
                  <a:pt x="11688084" y="4041442"/>
                </a:moveTo>
                <a:cubicBezTo>
                  <a:pt x="11691578" y="4041442"/>
                  <a:pt x="11695071" y="4041442"/>
                  <a:pt x="11698565" y="4041442"/>
                </a:cubicBezTo>
                <a:cubicBezTo>
                  <a:pt x="11698565" y="4041442"/>
                  <a:pt x="11698565" y="4041442"/>
                  <a:pt x="11789388" y="4087353"/>
                </a:cubicBezTo>
                <a:cubicBezTo>
                  <a:pt x="11792882" y="4090885"/>
                  <a:pt x="11796375" y="4090885"/>
                  <a:pt x="11796375" y="4094417"/>
                </a:cubicBezTo>
                <a:cubicBezTo>
                  <a:pt x="11796375" y="4097948"/>
                  <a:pt x="11796375" y="4097948"/>
                  <a:pt x="11792882" y="4101480"/>
                </a:cubicBezTo>
                <a:cubicBezTo>
                  <a:pt x="11761442" y="4136796"/>
                  <a:pt x="11730003" y="4154454"/>
                  <a:pt x="11684592" y="4165049"/>
                </a:cubicBezTo>
                <a:cubicBezTo>
                  <a:pt x="11681098" y="4165049"/>
                  <a:pt x="11677605" y="4165049"/>
                  <a:pt x="11677605" y="4165049"/>
                </a:cubicBezTo>
                <a:cubicBezTo>
                  <a:pt x="11674112" y="4161517"/>
                  <a:pt x="11674112" y="4157985"/>
                  <a:pt x="11674112" y="4154454"/>
                </a:cubicBezTo>
                <a:cubicBezTo>
                  <a:pt x="11674112" y="4154454"/>
                  <a:pt x="11674112" y="4154454"/>
                  <a:pt x="11684592" y="4052038"/>
                </a:cubicBezTo>
                <a:cubicBezTo>
                  <a:pt x="11684592" y="4048506"/>
                  <a:pt x="11684592" y="4044974"/>
                  <a:pt x="11688084" y="4041442"/>
                </a:cubicBezTo>
                <a:close/>
                <a:moveTo>
                  <a:pt x="10810283" y="4002478"/>
                </a:moveTo>
                <a:lnTo>
                  <a:pt x="10851862" y="4002478"/>
                </a:lnTo>
                <a:cubicBezTo>
                  <a:pt x="10851862" y="4002478"/>
                  <a:pt x="10851862" y="4002478"/>
                  <a:pt x="10851862" y="4045088"/>
                </a:cubicBezTo>
                <a:cubicBezTo>
                  <a:pt x="10851862" y="4045088"/>
                  <a:pt x="10824142" y="4052190"/>
                  <a:pt x="10803353" y="4052190"/>
                </a:cubicBezTo>
                <a:cubicBezTo>
                  <a:pt x="10786028" y="4052190"/>
                  <a:pt x="10786028" y="4037987"/>
                  <a:pt x="10786028" y="4027334"/>
                </a:cubicBezTo>
                <a:cubicBezTo>
                  <a:pt x="10786028" y="4013131"/>
                  <a:pt x="10792958" y="4006029"/>
                  <a:pt x="10810283" y="4002478"/>
                </a:cubicBezTo>
                <a:close/>
                <a:moveTo>
                  <a:pt x="10494479" y="3932613"/>
                </a:moveTo>
                <a:cubicBezTo>
                  <a:pt x="10525716" y="3932613"/>
                  <a:pt x="10536128" y="3946681"/>
                  <a:pt x="10536128" y="3988885"/>
                </a:cubicBezTo>
                <a:cubicBezTo>
                  <a:pt x="10536128" y="4027570"/>
                  <a:pt x="10529187" y="4052189"/>
                  <a:pt x="10494479" y="4052189"/>
                </a:cubicBezTo>
                <a:cubicBezTo>
                  <a:pt x="10459770" y="4052189"/>
                  <a:pt x="10452829" y="4031088"/>
                  <a:pt x="10452829" y="3988885"/>
                </a:cubicBezTo>
                <a:cubicBezTo>
                  <a:pt x="10452829" y="3946681"/>
                  <a:pt x="10463241" y="3932613"/>
                  <a:pt x="10494479" y="3932613"/>
                </a:cubicBezTo>
                <a:close/>
                <a:moveTo>
                  <a:pt x="11639005" y="3928584"/>
                </a:moveTo>
                <a:cubicBezTo>
                  <a:pt x="11639005" y="3928584"/>
                  <a:pt x="11639005" y="3928584"/>
                  <a:pt x="11660034" y="3928584"/>
                </a:cubicBezTo>
                <a:cubicBezTo>
                  <a:pt x="11660034" y="3928584"/>
                  <a:pt x="11660034" y="3935677"/>
                  <a:pt x="11660034" y="3939224"/>
                </a:cubicBezTo>
                <a:cubicBezTo>
                  <a:pt x="11677559" y="3942771"/>
                  <a:pt x="11691578" y="3960506"/>
                  <a:pt x="11691578" y="3978241"/>
                </a:cubicBezTo>
                <a:cubicBezTo>
                  <a:pt x="11691578" y="3999523"/>
                  <a:pt x="11670549" y="4017258"/>
                  <a:pt x="11649519" y="4017258"/>
                </a:cubicBezTo>
                <a:cubicBezTo>
                  <a:pt x="11628490" y="4017258"/>
                  <a:pt x="11610966" y="3999523"/>
                  <a:pt x="11610966" y="3978241"/>
                </a:cubicBezTo>
                <a:cubicBezTo>
                  <a:pt x="11610966" y="3960506"/>
                  <a:pt x="11621480" y="3942771"/>
                  <a:pt x="11639005" y="3939224"/>
                </a:cubicBezTo>
                <a:cubicBezTo>
                  <a:pt x="11639005" y="3939224"/>
                  <a:pt x="11639005" y="3928584"/>
                  <a:pt x="11639005" y="3928584"/>
                </a:cubicBezTo>
                <a:close/>
                <a:moveTo>
                  <a:pt x="11649257" y="3917835"/>
                </a:moveTo>
                <a:cubicBezTo>
                  <a:pt x="11616236" y="3917835"/>
                  <a:pt x="11589469" y="3944904"/>
                  <a:pt x="11589469" y="3978295"/>
                </a:cubicBezTo>
                <a:cubicBezTo>
                  <a:pt x="11589469" y="4011686"/>
                  <a:pt x="11616236" y="4038755"/>
                  <a:pt x="11649257" y="4038755"/>
                </a:cubicBezTo>
                <a:cubicBezTo>
                  <a:pt x="11682277" y="4038755"/>
                  <a:pt x="11709045" y="4011686"/>
                  <a:pt x="11709045" y="3978295"/>
                </a:cubicBezTo>
                <a:cubicBezTo>
                  <a:pt x="11709045" y="3944904"/>
                  <a:pt x="11682277" y="3917835"/>
                  <a:pt x="11649257" y="3917835"/>
                </a:cubicBezTo>
                <a:close/>
                <a:moveTo>
                  <a:pt x="11649257" y="3911118"/>
                </a:moveTo>
                <a:cubicBezTo>
                  <a:pt x="11685987" y="3911118"/>
                  <a:pt x="11715763" y="3941194"/>
                  <a:pt x="11715763" y="3978295"/>
                </a:cubicBezTo>
                <a:cubicBezTo>
                  <a:pt x="11715763" y="4015397"/>
                  <a:pt x="11685987" y="4045473"/>
                  <a:pt x="11649257" y="4045473"/>
                </a:cubicBezTo>
                <a:cubicBezTo>
                  <a:pt x="11612526" y="4045473"/>
                  <a:pt x="11582751" y="4015397"/>
                  <a:pt x="11582751" y="3978295"/>
                </a:cubicBezTo>
                <a:cubicBezTo>
                  <a:pt x="11582751" y="3941194"/>
                  <a:pt x="11612526" y="3911118"/>
                  <a:pt x="11649257" y="3911118"/>
                </a:cubicBezTo>
                <a:close/>
                <a:moveTo>
                  <a:pt x="11824549" y="3908431"/>
                </a:moveTo>
                <a:cubicBezTo>
                  <a:pt x="11828050" y="3908431"/>
                  <a:pt x="11828050" y="3911957"/>
                  <a:pt x="11828050" y="3915484"/>
                </a:cubicBezTo>
                <a:cubicBezTo>
                  <a:pt x="11842055" y="3957806"/>
                  <a:pt x="11842055" y="3996601"/>
                  <a:pt x="11828050" y="4038923"/>
                </a:cubicBezTo>
                <a:cubicBezTo>
                  <a:pt x="11828050" y="4045977"/>
                  <a:pt x="11828050" y="4045977"/>
                  <a:pt x="11824549" y="4045977"/>
                </a:cubicBezTo>
                <a:cubicBezTo>
                  <a:pt x="11821047" y="4049504"/>
                  <a:pt x="11817546" y="4045977"/>
                  <a:pt x="11817546" y="4045977"/>
                </a:cubicBezTo>
                <a:lnTo>
                  <a:pt x="11730012" y="3986021"/>
                </a:lnTo>
                <a:cubicBezTo>
                  <a:pt x="11726510" y="3982494"/>
                  <a:pt x="11726510" y="3978967"/>
                  <a:pt x="11726510" y="3978967"/>
                </a:cubicBezTo>
                <a:cubicBezTo>
                  <a:pt x="11726510" y="3975441"/>
                  <a:pt x="11726510" y="3971914"/>
                  <a:pt x="11730012" y="3968386"/>
                </a:cubicBezTo>
                <a:cubicBezTo>
                  <a:pt x="11730012" y="3968386"/>
                  <a:pt x="11730012" y="3968386"/>
                  <a:pt x="11814044" y="3911957"/>
                </a:cubicBezTo>
                <a:cubicBezTo>
                  <a:pt x="11821047" y="3908431"/>
                  <a:pt x="11824549" y="3908431"/>
                  <a:pt x="11824549" y="3908431"/>
                </a:cubicBezTo>
                <a:close/>
                <a:moveTo>
                  <a:pt x="11473964" y="3908431"/>
                </a:moveTo>
                <a:cubicBezTo>
                  <a:pt x="11477466" y="3908431"/>
                  <a:pt x="11480967" y="3908431"/>
                  <a:pt x="11480967" y="3911957"/>
                </a:cubicBezTo>
                <a:lnTo>
                  <a:pt x="11568501" y="3968386"/>
                </a:lnTo>
                <a:cubicBezTo>
                  <a:pt x="11572002" y="3971914"/>
                  <a:pt x="11572002" y="3975441"/>
                  <a:pt x="11572002" y="3978967"/>
                </a:cubicBezTo>
                <a:cubicBezTo>
                  <a:pt x="11572002" y="3982494"/>
                  <a:pt x="11572002" y="3986021"/>
                  <a:pt x="11568501" y="3986021"/>
                </a:cubicBezTo>
                <a:cubicBezTo>
                  <a:pt x="11568501" y="3986021"/>
                  <a:pt x="11568501" y="3986021"/>
                  <a:pt x="11480967" y="4045977"/>
                </a:cubicBezTo>
                <a:cubicBezTo>
                  <a:pt x="11477466" y="4045977"/>
                  <a:pt x="11473964" y="4049504"/>
                  <a:pt x="11473964" y="4045977"/>
                </a:cubicBezTo>
                <a:cubicBezTo>
                  <a:pt x="11470463" y="4045977"/>
                  <a:pt x="11470463" y="4042450"/>
                  <a:pt x="11466961" y="4042450"/>
                </a:cubicBezTo>
                <a:cubicBezTo>
                  <a:pt x="11456457" y="3996601"/>
                  <a:pt x="11456457" y="3957806"/>
                  <a:pt x="11466961" y="3915484"/>
                </a:cubicBezTo>
                <a:cubicBezTo>
                  <a:pt x="11470463" y="3911957"/>
                  <a:pt x="11470463" y="3908431"/>
                  <a:pt x="11473964" y="3908431"/>
                </a:cubicBezTo>
                <a:close/>
                <a:moveTo>
                  <a:pt x="11070316" y="3897682"/>
                </a:moveTo>
                <a:cubicBezTo>
                  <a:pt x="11070316" y="3901208"/>
                  <a:pt x="11066828" y="3901208"/>
                  <a:pt x="11070316" y="3904735"/>
                </a:cubicBezTo>
                <a:cubicBezTo>
                  <a:pt x="11112166" y="4066969"/>
                  <a:pt x="11112166" y="4066969"/>
                  <a:pt x="11112166" y="4066969"/>
                </a:cubicBezTo>
                <a:cubicBezTo>
                  <a:pt x="11112166" y="4074023"/>
                  <a:pt x="11119141" y="4088130"/>
                  <a:pt x="11133091" y="4088130"/>
                </a:cubicBezTo>
                <a:cubicBezTo>
                  <a:pt x="11143554" y="4088130"/>
                  <a:pt x="11143554" y="4088130"/>
                  <a:pt x="11143554" y="4088130"/>
                </a:cubicBezTo>
                <a:cubicBezTo>
                  <a:pt x="11140066" y="4091657"/>
                  <a:pt x="11140066" y="4091657"/>
                  <a:pt x="11140066" y="4095183"/>
                </a:cubicBezTo>
                <a:cubicBezTo>
                  <a:pt x="11136578" y="4105763"/>
                  <a:pt x="11133091" y="4116344"/>
                  <a:pt x="11112166" y="4116344"/>
                </a:cubicBezTo>
                <a:cubicBezTo>
                  <a:pt x="11077291" y="4112818"/>
                  <a:pt x="11077291" y="4112818"/>
                  <a:pt x="11077291" y="4112818"/>
                </a:cubicBezTo>
                <a:cubicBezTo>
                  <a:pt x="11077291" y="4112818"/>
                  <a:pt x="11073804" y="4112818"/>
                  <a:pt x="11073804" y="4116344"/>
                </a:cubicBezTo>
                <a:cubicBezTo>
                  <a:pt x="11070316" y="4116344"/>
                  <a:pt x="11070316" y="4119871"/>
                  <a:pt x="11070316" y="4119871"/>
                </a:cubicBezTo>
                <a:cubicBezTo>
                  <a:pt x="11070316" y="4141032"/>
                  <a:pt x="11070316" y="4141032"/>
                  <a:pt x="11070316" y="4141032"/>
                </a:cubicBezTo>
                <a:cubicBezTo>
                  <a:pt x="11070316" y="4144559"/>
                  <a:pt x="11073804" y="4144559"/>
                  <a:pt x="11077291" y="4148086"/>
                </a:cubicBezTo>
                <a:cubicBezTo>
                  <a:pt x="11087754" y="4148086"/>
                  <a:pt x="11108678" y="4151612"/>
                  <a:pt x="11122628" y="4151612"/>
                </a:cubicBezTo>
                <a:cubicBezTo>
                  <a:pt x="11126116" y="4151612"/>
                  <a:pt x="11126116" y="4151612"/>
                  <a:pt x="11126116" y="4151612"/>
                </a:cubicBezTo>
                <a:cubicBezTo>
                  <a:pt x="11154016" y="4151612"/>
                  <a:pt x="11171453" y="4133978"/>
                  <a:pt x="11181916" y="4098710"/>
                </a:cubicBezTo>
                <a:cubicBezTo>
                  <a:pt x="11192378" y="4059915"/>
                  <a:pt x="11206329" y="4007013"/>
                  <a:pt x="11213303" y="3968218"/>
                </a:cubicBezTo>
                <a:cubicBezTo>
                  <a:pt x="11220279" y="3950584"/>
                  <a:pt x="11223766" y="3936476"/>
                  <a:pt x="11227253" y="3925896"/>
                </a:cubicBezTo>
                <a:cubicBezTo>
                  <a:pt x="11230741" y="3904735"/>
                  <a:pt x="11230741" y="3904735"/>
                  <a:pt x="11230741" y="3904735"/>
                </a:cubicBezTo>
                <a:cubicBezTo>
                  <a:pt x="11230741" y="3901208"/>
                  <a:pt x="11230741" y="3901208"/>
                  <a:pt x="11230741" y="3897682"/>
                </a:cubicBezTo>
                <a:cubicBezTo>
                  <a:pt x="11227253" y="3897682"/>
                  <a:pt x="11227253" y="3897682"/>
                  <a:pt x="11223766" y="3897682"/>
                </a:cubicBezTo>
                <a:cubicBezTo>
                  <a:pt x="11195866" y="3897682"/>
                  <a:pt x="11195866" y="3897682"/>
                  <a:pt x="11195866" y="3897682"/>
                </a:cubicBezTo>
                <a:cubicBezTo>
                  <a:pt x="11192378" y="3897682"/>
                  <a:pt x="11188891" y="3897682"/>
                  <a:pt x="11188891" y="3901208"/>
                </a:cubicBezTo>
                <a:cubicBezTo>
                  <a:pt x="11150528" y="4045808"/>
                  <a:pt x="11150528" y="4045808"/>
                  <a:pt x="11150528" y="4045808"/>
                </a:cubicBezTo>
                <a:cubicBezTo>
                  <a:pt x="11147041" y="4045808"/>
                  <a:pt x="11147041" y="4045808"/>
                  <a:pt x="11147041" y="4045808"/>
                </a:cubicBezTo>
                <a:cubicBezTo>
                  <a:pt x="11112166" y="3901208"/>
                  <a:pt x="11112166" y="3901208"/>
                  <a:pt x="11112166" y="3901208"/>
                </a:cubicBezTo>
                <a:cubicBezTo>
                  <a:pt x="11108678" y="3897682"/>
                  <a:pt x="11108678" y="3897682"/>
                  <a:pt x="11105191" y="3897682"/>
                </a:cubicBezTo>
                <a:cubicBezTo>
                  <a:pt x="11077291" y="3897682"/>
                  <a:pt x="11077291" y="3897682"/>
                  <a:pt x="11077291" y="3897682"/>
                </a:cubicBezTo>
                <a:cubicBezTo>
                  <a:pt x="11073804" y="3897682"/>
                  <a:pt x="11070316" y="3897682"/>
                  <a:pt x="11070316" y="3897682"/>
                </a:cubicBezTo>
                <a:close/>
                <a:moveTo>
                  <a:pt x="11038289" y="3893651"/>
                </a:moveTo>
                <a:cubicBezTo>
                  <a:pt x="11017163" y="3893651"/>
                  <a:pt x="10999559" y="3907722"/>
                  <a:pt x="10985474" y="3914757"/>
                </a:cubicBezTo>
                <a:cubicBezTo>
                  <a:pt x="10985474" y="3904204"/>
                  <a:pt x="10985474" y="3904204"/>
                  <a:pt x="10985474" y="3904204"/>
                </a:cubicBezTo>
                <a:cubicBezTo>
                  <a:pt x="10985474" y="3897169"/>
                  <a:pt x="10981954" y="3897169"/>
                  <a:pt x="10978433" y="3897169"/>
                </a:cubicBezTo>
                <a:cubicBezTo>
                  <a:pt x="10950264" y="3897169"/>
                  <a:pt x="10950264" y="3897169"/>
                  <a:pt x="10950264" y="3897169"/>
                </a:cubicBezTo>
                <a:cubicBezTo>
                  <a:pt x="10946743" y="3897169"/>
                  <a:pt x="10943222" y="3897169"/>
                  <a:pt x="10943222" y="3904204"/>
                </a:cubicBezTo>
                <a:cubicBezTo>
                  <a:pt x="10943222" y="4080087"/>
                  <a:pt x="10943222" y="4080087"/>
                  <a:pt x="10943222" y="4080087"/>
                </a:cubicBezTo>
                <a:cubicBezTo>
                  <a:pt x="10943222" y="4083605"/>
                  <a:pt x="10946743" y="4087122"/>
                  <a:pt x="10950264" y="4087122"/>
                </a:cubicBezTo>
                <a:cubicBezTo>
                  <a:pt x="10978433" y="4087122"/>
                  <a:pt x="10978433" y="4087122"/>
                  <a:pt x="10978433" y="4087122"/>
                </a:cubicBezTo>
                <a:cubicBezTo>
                  <a:pt x="10981954" y="4087122"/>
                  <a:pt x="10985474" y="4083605"/>
                  <a:pt x="10985474" y="4080087"/>
                </a:cubicBezTo>
                <a:cubicBezTo>
                  <a:pt x="10985474" y="3956969"/>
                  <a:pt x="10985474" y="3956969"/>
                  <a:pt x="10985474" y="3956969"/>
                </a:cubicBezTo>
                <a:cubicBezTo>
                  <a:pt x="10992517" y="3953451"/>
                  <a:pt x="11013643" y="3935863"/>
                  <a:pt x="11038289" y="3935863"/>
                </a:cubicBezTo>
                <a:cubicBezTo>
                  <a:pt x="11041811" y="3932345"/>
                  <a:pt x="11045332" y="3932345"/>
                  <a:pt x="11045332" y="3928828"/>
                </a:cubicBezTo>
                <a:cubicBezTo>
                  <a:pt x="11045332" y="3900687"/>
                  <a:pt x="11045332" y="3900687"/>
                  <a:pt x="11045332" y="3900687"/>
                </a:cubicBezTo>
                <a:cubicBezTo>
                  <a:pt x="11045332" y="3900687"/>
                  <a:pt x="11045332" y="3897169"/>
                  <a:pt x="11041811" y="3897169"/>
                </a:cubicBezTo>
                <a:cubicBezTo>
                  <a:pt x="11041811" y="3893651"/>
                  <a:pt x="11038289" y="3893651"/>
                  <a:pt x="11038289" y="3893651"/>
                </a:cubicBezTo>
                <a:close/>
                <a:moveTo>
                  <a:pt x="10831647" y="3889620"/>
                </a:moveTo>
                <a:cubicBezTo>
                  <a:pt x="10810578" y="3889620"/>
                  <a:pt x="10775463" y="3896691"/>
                  <a:pt x="10761417" y="3896691"/>
                </a:cubicBezTo>
                <a:cubicBezTo>
                  <a:pt x="10757905" y="3896691"/>
                  <a:pt x="10754394" y="3900227"/>
                  <a:pt x="10754394" y="3903763"/>
                </a:cubicBezTo>
                <a:cubicBezTo>
                  <a:pt x="10754394" y="3903763"/>
                  <a:pt x="10754394" y="3903763"/>
                  <a:pt x="10754394" y="3928512"/>
                </a:cubicBezTo>
                <a:cubicBezTo>
                  <a:pt x="10754394" y="3932048"/>
                  <a:pt x="10754394" y="3932048"/>
                  <a:pt x="10757905" y="3935584"/>
                </a:cubicBezTo>
                <a:cubicBezTo>
                  <a:pt x="10757905" y="3935584"/>
                  <a:pt x="10761417" y="3935584"/>
                  <a:pt x="10761417" y="3935584"/>
                </a:cubicBezTo>
                <a:cubicBezTo>
                  <a:pt x="10778974" y="3935584"/>
                  <a:pt x="10807067" y="3932048"/>
                  <a:pt x="10828136" y="3932048"/>
                </a:cubicBezTo>
                <a:cubicBezTo>
                  <a:pt x="10842182" y="3932048"/>
                  <a:pt x="10852717" y="3942655"/>
                  <a:pt x="10852717" y="3956798"/>
                </a:cubicBezTo>
                <a:cubicBezTo>
                  <a:pt x="10852717" y="3956798"/>
                  <a:pt x="10852717" y="3956798"/>
                  <a:pt x="10852717" y="3967405"/>
                </a:cubicBezTo>
                <a:cubicBezTo>
                  <a:pt x="10852717" y="3967405"/>
                  <a:pt x="10852717" y="3967405"/>
                  <a:pt x="10803555" y="3970941"/>
                </a:cubicBezTo>
                <a:cubicBezTo>
                  <a:pt x="10761417" y="3974476"/>
                  <a:pt x="10740347" y="3992154"/>
                  <a:pt x="10740347" y="4031046"/>
                </a:cubicBezTo>
                <a:cubicBezTo>
                  <a:pt x="10740347" y="4069938"/>
                  <a:pt x="10761417" y="4091152"/>
                  <a:pt x="10796532" y="4091152"/>
                </a:cubicBezTo>
                <a:cubicBezTo>
                  <a:pt x="10824625" y="4091152"/>
                  <a:pt x="10859740" y="4077009"/>
                  <a:pt x="10859740" y="4077009"/>
                </a:cubicBezTo>
                <a:cubicBezTo>
                  <a:pt x="10866763" y="4084081"/>
                  <a:pt x="10873786" y="4087616"/>
                  <a:pt x="10887833" y="4091152"/>
                </a:cubicBezTo>
                <a:cubicBezTo>
                  <a:pt x="10891344" y="4091152"/>
                  <a:pt x="10891344" y="4091152"/>
                  <a:pt x="10894855" y="4087616"/>
                </a:cubicBezTo>
                <a:cubicBezTo>
                  <a:pt x="10894855" y="4087616"/>
                  <a:pt x="10894855" y="4084081"/>
                  <a:pt x="10894855" y="4084081"/>
                </a:cubicBezTo>
                <a:cubicBezTo>
                  <a:pt x="10894855" y="4084081"/>
                  <a:pt x="10894855" y="4084081"/>
                  <a:pt x="10894855" y="3956798"/>
                </a:cubicBezTo>
                <a:cubicBezTo>
                  <a:pt x="10894855" y="3910834"/>
                  <a:pt x="10873786" y="3889620"/>
                  <a:pt x="10831647" y="3889620"/>
                </a:cubicBezTo>
                <a:close/>
                <a:moveTo>
                  <a:pt x="10495822" y="3889619"/>
                </a:moveTo>
                <a:cubicBezTo>
                  <a:pt x="10448333" y="3889619"/>
                  <a:pt x="10409835" y="3934734"/>
                  <a:pt x="10409835" y="3990386"/>
                </a:cubicBezTo>
                <a:cubicBezTo>
                  <a:pt x="10409835" y="4046038"/>
                  <a:pt x="10448333" y="4091152"/>
                  <a:pt x="10495822" y="4091152"/>
                </a:cubicBezTo>
                <a:cubicBezTo>
                  <a:pt x="10543311" y="4091152"/>
                  <a:pt x="10581809" y="4046038"/>
                  <a:pt x="10581809" y="3990386"/>
                </a:cubicBezTo>
                <a:cubicBezTo>
                  <a:pt x="10581809" y="3934734"/>
                  <a:pt x="10543311" y="3889619"/>
                  <a:pt x="10495822" y="3889619"/>
                </a:cubicBezTo>
                <a:close/>
                <a:moveTo>
                  <a:pt x="10241892" y="3865436"/>
                </a:moveTo>
                <a:cubicBezTo>
                  <a:pt x="10248859" y="3865436"/>
                  <a:pt x="10255825" y="3865436"/>
                  <a:pt x="10273241" y="3865436"/>
                </a:cubicBezTo>
                <a:cubicBezTo>
                  <a:pt x="10273241" y="3865436"/>
                  <a:pt x="10273241" y="3865436"/>
                  <a:pt x="10290657" y="3865436"/>
                </a:cubicBezTo>
                <a:cubicBezTo>
                  <a:pt x="10322007" y="3865436"/>
                  <a:pt x="10335940" y="3886689"/>
                  <a:pt x="10335940" y="3904400"/>
                </a:cubicBezTo>
                <a:cubicBezTo>
                  <a:pt x="10335940" y="3929194"/>
                  <a:pt x="10318523" y="3943362"/>
                  <a:pt x="10287174" y="3943362"/>
                </a:cubicBezTo>
                <a:cubicBezTo>
                  <a:pt x="10266274" y="3943362"/>
                  <a:pt x="10248859" y="3943362"/>
                  <a:pt x="10241892" y="3943362"/>
                </a:cubicBezTo>
                <a:cubicBezTo>
                  <a:pt x="10241892" y="3943362"/>
                  <a:pt x="10241892" y="3943362"/>
                  <a:pt x="10241892" y="3865436"/>
                </a:cubicBezTo>
                <a:close/>
                <a:moveTo>
                  <a:pt x="10659063" y="3852001"/>
                </a:moveTo>
                <a:cubicBezTo>
                  <a:pt x="10659063" y="3852001"/>
                  <a:pt x="10659063" y="3852001"/>
                  <a:pt x="10627410" y="3859035"/>
                </a:cubicBezTo>
                <a:cubicBezTo>
                  <a:pt x="10623893" y="3859035"/>
                  <a:pt x="10623893" y="3862552"/>
                  <a:pt x="10623893" y="3866069"/>
                </a:cubicBezTo>
                <a:cubicBezTo>
                  <a:pt x="10623893" y="3866069"/>
                  <a:pt x="10623893" y="3866069"/>
                  <a:pt x="10623893" y="3897721"/>
                </a:cubicBezTo>
                <a:cubicBezTo>
                  <a:pt x="10623893" y="3897721"/>
                  <a:pt x="10623893" y="3897721"/>
                  <a:pt x="10606308" y="3897721"/>
                </a:cubicBezTo>
                <a:cubicBezTo>
                  <a:pt x="10602792" y="3897721"/>
                  <a:pt x="10599275" y="3897721"/>
                  <a:pt x="10599275" y="3904755"/>
                </a:cubicBezTo>
                <a:cubicBezTo>
                  <a:pt x="10599275" y="3904755"/>
                  <a:pt x="10599275" y="3904755"/>
                  <a:pt x="10599275" y="3929373"/>
                </a:cubicBezTo>
                <a:cubicBezTo>
                  <a:pt x="10599275" y="3932891"/>
                  <a:pt x="10602792" y="3936407"/>
                  <a:pt x="10606308" y="3936407"/>
                </a:cubicBezTo>
                <a:cubicBezTo>
                  <a:pt x="10606308" y="3936407"/>
                  <a:pt x="10606308" y="3936407"/>
                  <a:pt x="10623893" y="3936407"/>
                </a:cubicBezTo>
                <a:cubicBezTo>
                  <a:pt x="10623893" y="3936407"/>
                  <a:pt x="10623893" y="3936407"/>
                  <a:pt x="10623893" y="4020814"/>
                </a:cubicBezTo>
                <a:cubicBezTo>
                  <a:pt x="10623893" y="4073567"/>
                  <a:pt x="10637961" y="4091152"/>
                  <a:pt x="10680164" y="4091152"/>
                </a:cubicBezTo>
                <a:cubicBezTo>
                  <a:pt x="10690715" y="4091152"/>
                  <a:pt x="10701266" y="4087636"/>
                  <a:pt x="10711817" y="4087636"/>
                </a:cubicBezTo>
                <a:cubicBezTo>
                  <a:pt x="10715334" y="4087636"/>
                  <a:pt x="10718851" y="4084119"/>
                  <a:pt x="10718851" y="4080601"/>
                </a:cubicBezTo>
                <a:cubicBezTo>
                  <a:pt x="10718851" y="4080601"/>
                  <a:pt x="10718851" y="4080601"/>
                  <a:pt x="10718851" y="4055983"/>
                </a:cubicBezTo>
                <a:cubicBezTo>
                  <a:pt x="10718851" y="4052466"/>
                  <a:pt x="10715334" y="4048949"/>
                  <a:pt x="10711817" y="4048949"/>
                </a:cubicBezTo>
                <a:cubicBezTo>
                  <a:pt x="10704783" y="4048949"/>
                  <a:pt x="10694232" y="4048949"/>
                  <a:pt x="10687198" y="4048949"/>
                </a:cubicBezTo>
                <a:cubicBezTo>
                  <a:pt x="10666096" y="4048949"/>
                  <a:pt x="10666096" y="4041915"/>
                  <a:pt x="10666096" y="4013780"/>
                </a:cubicBezTo>
                <a:cubicBezTo>
                  <a:pt x="10666096" y="4013780"/>
                  <a:pt x="10666096" y="4013780"/>
                  <a:pt x="10666096" y="3936407"/>
                </a:cubicBezTo>
                <a:cubicBezTo>
                  <a:pt x="10666096" y="3936407"/>
                  <a:pt x="10666096" y="3936407"/>
                  <a:pt x="10711817" y="3936407"/>
                </a:cubicBezTo>
                <a:cubicBezTo>
                  <a:pt x="10715334" y="3936407"/>
                  <a:pt x="10718851" y="3932891"/>
                  <a:pt x="10718851" y="3929373"/>
                </a:cubicBezTo>
                <a:cubicBezTo>
                  <a:pt x="10718851" y="3929373"/>
                  <a:pt x="10718851" y="3929373"/>
                  <a:pt x="10718851" y="3904755"/>
                </a:cubicBezTo>
                <a:cubicBezTo>
                  <a:pt x="10718851" y="3897721"/>
                  <a:pt x="10715334" y="3897721"/>
                  <a:pt x="10711817" y="3897721"/>
                </a:cubicBezTo>
                <a:cubicBezTo>
                  <a:pt x="10711817" y="3897721"/>
                  <a:pt x="10711817" y="3897721"/>
                  <a:pt x="10666096" y="3897721"/>
                </a:cubicBezTo>
                <a:cubicBezTo>
                  <a:pt x="10666096" y="3897721"/>
                  <a:pt x="10666096" y="3897721"/>
                  <a:pt x="10666096" y="3859035"/>
                </a:cubicBezTo>
                <a:cubicBezTo>
                  <a:pt x="10666096" y="3855518"/>
                  <a:pt x="10666096" y="3855518"/>
                  <a:pt x="10662580" y="3852001"/>
                </a:cubicBezTo>
                <a:cubicBezTo>
                  <a:pt x="10662580" y="3852001"/>
                  <a:pt x="10659063" y="3852001"/>
                  <a:pt x="10659063" y="3852001"/>
                </a:cubicBezTo>
                <a:close/>
                <a:moveTo>
                  <a:pt x="10283668" y="3823787"/>
                </a:moveTo>
                <a:cubicBezTo>
                  <a:pt x="10273174" y="3823787"/>
                  <a:pt x="10241689" y="3823787"/>
                  <a:pt x="10203208" y="3827298"/>
                </a:cubicBezTo>
                <a:cubicBezTo>
                  <a:pt x="10199710" y="3827298"/>
                  <a:pt x="10196211" y="3830809"/>
                  <a:pt x="10196211" y="3834320"/>
                </a:cubicBezTo>
                <a:cubicBezTo>
                  <a:pt x="10196211" y="3834320"/>
                  <a:pt x="10196211" y="3834320"/>
                  <a:pt x="10196211" y="4080100"/>
                </a:cubicBezTo>
                <a:cubicBezTo>
                  <a:pt x="10196211" y="4083611"/>
                  <a:pt x="10199710" y="4087122"/>
                  <a:pt x="10203208" y="4087122"/>
                </a:cubicBezTo>
                <a:cubicBezTo>
                  <a:pt x="10203208" y="4087122"/>
                  <a:pt x="10203208" y="4087122"/>
                  <a:pt x="10234693" y="4087122"/>
                </a:cubicBezTo>
                <a:cubicBezTo>
                  <a:pt x="10238191" y="4087122"/>
                  <a:pt x="10241689" y="4083611"/>
                  <a:pt x="10241689" y="4080100"/>
                </a:cubicBezTo>
                <a:cubicBezTo>
                  <a:pt x="10241689" y="4080100"/>
                  <a:pt x="10241689" y="4080100"/>
                  <a:pt x="10241689" y="3981788"/>
                </a:cubicBezTo>
                <a:cubicBezTo>
                  <a:pt x="10252184" y="3985299"/>
                  <a:pt x="10269675" y="3985299"/>
                  <a:pt x="10290665" y="3985299"/>
                </a:cubicBezTo>
                <a:cubicBezTo>
                  <a:pt x="10290665" y="3985299"/>
                  <a:pt x="10290665" y="3985299"/>
                  <a:pt x="10336143" y="4083611"/>
                </a:cubicBezTo>
                <a:cubicBezTo>
                  <a:pt x="10336143" y="4083611"/>
                  <a:pt x="10339641" y="4087122"/>
                  <a:pt x="10343139" y="4087122"/>
                </a:cubicBezTo>
                <a:cubicBezTo>
                  <a:pt x="10343139" y="4087122"/>
                  <a:pt x="10343139" y="4087122"/>
                  <a:pt x="10374624" y="4087122"/>
                </a:cubicBezTo>
                <a:cubicBezTo>
                  <a:pt x="10378122" y="4087122"/>
                  <a:pt x="10381620" y="4083611"/>
                  <a:pt x="10381620" y="4083611"/>
                </a:cubicBezTo>
                <a:cubicBezTo>
                  <a:pt x="10381620" y="4080100"/>
                  <a:pt x="10381620" y="4080100"/>
                  <a:pt x="10381620" y="4076589"/>
                </a:cubicBezTo>
                <a:lnTo>
                  <a:pt x="10336143" y="3971255"/>
                </a:lnTo>
                <a:cubicBezTo>
                  <a:pt x="10367627" y="3957210"/>
                  <a:pt x="10381620" y="3936143"/>
                  <a:pt x="10381620" y="3904543"/>
                </a:cubicBezTo>
                <a:cubicBezTo>
                  <a:pt x="10381620" y="3865920"/>
                  <a:pt x="10364129" y="3823787"/>
                  <a:pt x="10290665" y="3823787"/>
                </a:cubicBezTo>
                <a:cubicBezTo>
                  <a:pt x="10290665" y="3823787"/>
                  <a:pt x="10287167" y="3823787"/>
                  <a:pt x="10283668" y="3823787"/>
                </a:cubicBezTo>
                <a:close/>
                <a:moveTo>
                  <a:pt x="11839186" y="3792865"/>
                </a:moveTo>
                <a:cubicBezTo>
                  <a:pt x="11841365" y="3793306"/>
                  <a:pt x="11843980" y="3795069"/>
                  <a:pt x="11845722" y="3798596"/>
                </a:cubicBezTo>
                <a:cubicBezTo>
                  <a:pt x="11901498" y="3855026"/>
                  <a:pt x="11929385" y="3946723"/>
                  <a:pt x="11908470" y="4038420"/>
                </a:cubicBezTo>
                <a:cubicBezTo>
                  <a:pt x="11908470" y="4041947"/>
                  <a:pt x="11904984" y="4045473"/>
                  <a:pt x="11898012" y="4041947"/>
                </a:cubicBezTo>
                <a:cubicBezTo>
                  <a:pt x="11898012" y="4041947"/>
                  <a:pt x="11898012" y="4041947"/>
                  <a:pt x="11859666" y="4031366"/>
                </a:cubicBezTo>
                <a:cubicBezTo>
                  <a:pt x="11856180" y="4031366"/>
                  <a:pt x="11852694" y="4027839"/>
                  <a:pt x="11852694" y="4020786"/>
                </a:cubicBezTo>
                <a:cubicBezTo>
                  <a:pt x="11866638" y="3946723"/>
                  <a:pt x="11849208" y="3886766"/>
                  <a:pt x="11807377" y="3840918"/>
                </a:cubicBezTo>
                <a:cubicBezTo>
                  <a:pt x="11800405" y="3837392"/>
                  <a:pt x="11800405" y="3830337"/>
                  <a:pt x="11807377" y="3826811"/>
                </a:cubicBezTo>
                <a:cubicBezTo>
                  <a:pt x="11807377" y="3826811"/>
                  <a:pt x="11807377" y="3826811"/>
                  <a:pt x="11835264" y="3795069"/>
                </a:cubicBezTo>
                <a:cubicBezTo>
                  <a:pt x="11835264" y="3793306"/>
                  <a:pt x="11837008" y="3792424"/>
                  <a:pt x="11839186" y="3792865"/>
                </a:cubicBezTo>
                <a:close/>
                <a:moveTo>
                  <a:pt x="11458923" y="3792865"/>
                </a:moveTo>
                <a:cubicBezTo>
                  <a:pt x="11461124" y="3792424"/>
                  <a:pt x="11462885" y="3793306"/>
                  <a:pt x="11462885" y="3795069"/>
                </a:cubicBezTo>
                <a:cubicBezTo>
                  <a:pt x="11462885" y="3795069"/>
                  <a:pt x="11462885" y="3795069"/>
                  <a:pt x="11494585" y="3826811"/>
                </a:cubicBezTo>
                <a:cubicBezTo>
                  <a:pt x="11498108" y="3830337"/>
                  <a:pt x="11498108" y="3837392"/>
                  <a:pt x="11491063" y="3840918"/>
                </a:cubicBezTo>
                <a:cubicBezTo>
                  <a:pt x="11448796" y="3886766"/>
                  <a:pt x="11431184" y="3946723"/>
                  <a:pt x="11445274" y="4020786"/>
                </a:cubicBezTo>
                <a:cubicBezTo>
                  <a:pt x="11445274" y="4027839"/>
                  <a:pt x="11441752" y="4031366"/>
                  <a:pt x="11438229" y="4031366"/>
                </a:cubicBezTo>
                <a:cubicBezTo>
                  <a:pt x="11438229" y="4031366"/>
                  <a:pt x="11438229" y="4031366"/>
                  <a:pt x="11399484" y="4041947"/>
                </a:cubicBezTo>
                <a:cubicBezTo>
                  <a:pt x="11392439" y="4045473"/>
                  <a:pt x="11388917" y="4041947"/>
                  <a:pt x="11388917" y="4038420"/>
                </a:cubicBezTo>
                <a:cubicBezTo>
                  <a:pt x="11367783" y="3946723"/>
                  <a:pt x="11395962" y="3855026"/>
                  <a:pt x="11452318" y="3798596"/>
                </a:cubicBezTo>
                <a:cubicBezTo>
                  <a:pt x="11454079" y="3795069"/>
                  <a:pt x="11456721" y="3793306"/>
                  <a:pt x="11458923" y="3792865"/>
                </a:cubicBezTo>
                <a:close/>
                <a:moveTo>
                  <a:pt x="11677605" y="3787511"/>
                </a:moveTo>
                <a:cubicBezTo>
                  <a:pt x="11681098" y="3787511"/>
                  <a:pt x="11681098" y="3787511"/>
                  <a:pt x="11684592" y="3787511"/>
                </a:cubicBezTo>
                <a:cubicBezTo>
                  <a:pt x="11730003" y="3798107"/>
                  <a:pt x="11761442" y="3815764"/>
                  <a:pt x="11792882" y="3851080"/>
                </a:cubicBezTo>
                <a:cubicBezTo>
                  <a:pt x="11796375" y="3854612"/>
                  <a:pt x="11796375" y="3854612"/>
                  <a:pt x="11796375" y="3858144"/>
                </a:cubicBezTo>
                <a:cubicBezTo>
                  <a:pt x="11796375" y="3861675"/>
                  <a:pt x="11792882" y="3861675"/>
                  <a:pt x="11789388" y="3865207"/>
                </a:cubicBezTo>
                <a:cubicBezTo>
                  <a:pt x="11789388" y="3865207"/>
                  <a:pt x="11789388" y="3865207"/>
                  <a:pt x="11698565" y="3911118"/>
                </a:cubicBezTo>
                <a:cubicBezTo>
                  <a:pt x="11695071" y="3911118"/>
                  <a:pt x="11691578" y="3911118"/>
                  <a:pt x="11688084" y="3911118"/>
                </a:cubicBezTo>
                <a:cubicBezTo>
                  <a:pt x="11684592" y="3907586"/>
                  <a:pt x="11684592" y="3904054"/>
                  <a:pt x="11681098" y="3900523"/>
                </a:cubicBezTo>
                <a:cubicBezTo>
                  <a:pt x="11681098" y="3900523"/>
                  <a:pt x="11681098" y="3900523"/>
                  <a:pt x="11674112" y="3798107"/>
                </a:cubicBezTo>
                <a:cubicBezTo>
                  <a:pt x="11674112" y="3794575"/>
                  <a:pt x="11674112" y="3791043"/>
                  <a:pt x="11677605" y="3787511"/>
                </a:cubicBezTo>
                <a:close/>
                <a:moveTo>
                  <a:pt x="11613922" y="3787511"/>
                </a:moveTo>
                <a:cubicBezTo>
                  <a:pt x="11617414" y="3787511"/>
                  <a:pt x="11617414" y="3787511"/>
                  <a:pt x="11620908" y="3787511"/>
                </a:cubicBezTo>
                <a:cubicBezTo>
                  <a:pt x="11620908" y="3791043"/>
                  <a:pt x="11624401" y="3794575"/>
                  <a:pt x="11624401" y="3798107"/>
                </a:cubicBezTo>
                <a:cubicBezTo>
                  <a:pt x="11624401" y="3798107"/>
                  <a:pt x="11624401" y="3798107"/>
                  <a:pt x="11613922" y="3904054"/>
                </a:cubicBezTo>
                <a:cubicBezTo>
                  <a:pt x="11613922" y="3907586"/>
                  <a:pt x="11613922" y="3911118"/>
                  <a:pt x="11610428" y="3911118"/>
                </a:cubicBezTo>
                <a:cubicBezTo>
                  <a:pt x="11606935" y="3911118"/>
                  <a:pt x="11603442" y="3911118"/>
                  <a:pt x="11599949" y="3911118"/>
                </a:cubicBezTo>
                <a:cubicBezTo>
                  <a:pt x="11599949" y="3911118"/>
                  <a:pt x="11599949" y="3911118"/>
                  <a:pt x="11509124" y="3865207"/>
                </a:cubicBezTo>
                <a:cubicBezTo>
                  <a:pt x="11505632" y="3865207"/>
                  <a:pt x="11502138" y="3861675"/>
                  <a:pt x="11502138" y="3858144"/>
                </a:cubicBezTo>
                <a:cubicBezTo>
                  <a:pt x="11502138" y="3858144"/>
                  <a:pt x="11502138" y="3854612"/>
                  <a:pt x="11505632" y="3851080"/>
                </a:cubicBezTo>
                <a:cubicBezTo>
                  <a:pt x="11537070" y="3819296"/>
                  <a:pt x="11568509" y="3798107"/>
                  <a:pt x="11613922" y="3787511"/>
                </a:cubicBezTo>
                <a:close/>
                <a:moveTo>
                  <a:pt x="11532772" y="3752579"/>
                </a:moveTo>
                <a:cubicBezTo>
                  <a:pt x="11536265" y="3752579"/>
                  <a:pt x="11539758" y="3756274"/>
                  <a:pt x="11539758" y="3759969"/>
                </a:cubicBezTo>
                <a:cubicBezTo>
                  <a:pt x="11539758" y="3763664"/>
                  <a:pt x="11539758" y="3763664"/>
                  <a:pt x="11536265" y="3763664"/>
                </a:cubicBezTo>
                <a:cubicBezTo>
                  <a:pt x="11536265" y="3763664"/>
                  <a:pt x="11536265" y="3763664"/>
                  <a:pt x="11529278" y="3767359"/>
                </a:cubicBezTo>
                <a:cubicBezTo>
                  <a:pt x="11529278" y="3767359"/>
                  <a:pt x="11529278" y="3767359"/>
                  <a:pt x="11525785" y="3759969"/>
                </a:cubicBezTo>
                <a:cubicBezTo>
                  <a:pt x="11525785" y="3759969"/>
                  <a:pt x="11525785" y="3759969"/>
                  <a:pt x="11522292" y="3759969"/>
                </a:cubicBezTo>
                <a:cubicBezTo>
                  <a:pt x="11525785" y="3756274"/>
                  <a:pt x="11529278" y="3756274"/>
                  <a:pt x="11532772" y="3752579"/>
                </a:cubicBezTo>
                <a:close/>
                <a:moveTo>
                  <a:pt x="11529297" y="3745382"/>
                </a:moveTo>
                <a:cubicBezTo>
                  <a:pt x="11525746" y="3748932"/>
                  <a:pt x="11518645" y="3752484"/>
                  <a:pt x="11511543" y="3756034"/>
                </a:cubicBezTo>
                <a:cubicBezTo>
                  <a:pt x="11511543" y="3756034"/>
                  <a:pt x="11511543" y="3756034"/>
                  <a:pt x="11515094" y="3759585"/>
                </a:cubicBezTo>
                <a:lnTo>
                  <a:pt x="11532848" y="3791543"/>
                </a:lnTo>
                <a:cubicBezTo>
                  <a:pt x="11536399" y="3791543"/>
                  <a:pt x="11536399" y="3787991"/>
                  <a:pt x="11539950" y="3787991"/>
                </a:cubicBezTo>
                <a:cubicBezTo>
                  <a:pt x="11539950" y="3787991"/>
                  <a:pt x="11539950" y="3787991"/>
                  <a:pt x="11532848" y="3773788"/>
                </a:cubicBezTo>
                <a:cubicBezTo>
                  <a:pt x="11532848" y="3773788"/>
                  <a:pt x="11532848" y="3773788"/>
                  <a:pt x="11539950" y="3770238"/>
                </a:cubicBezTo>
                <a:cubicBezTo>
                  <a:pt x="11539950" y="3770238"/>
                  <a:pt x="11539950" y="3770238"/>
                  <a:pt x="11554153" y="3780890"/>
                </a:cubicBezTo>
                <a:cubicBezTo>
                  <a:pt x="11557704" y="3777339"/>
                  <a:pt x="11557704" y="3777339"/>
                  <a:pt x="11561255" y="3777339"/>
                </a:cubicBezTo>
                <a:cubicBezTo>
                  <a:pt x="11561255" y="3777339"/>
                  <a:pt x="11561255" y="3777339"/>
                  <a:pt x="11547052" y="3763136"/>
                </a:cubicBezTo>
                <a:cubicBezTo>
                  <a:pt x="11547052" y="3763136"/>
                  <a:pt x="11547052" y="3763136"/>
                  <a:pt x="11547052" y="3759585"/>
                </a:cubicBezTo>
                <a:cubicBezTo>
                  <a:pt x="11550602" y="3752484"/>
                  <a:pt x="11539950" y="3741831"/>
                  <a:pt x="11529297" y="3745382"/>
                </a:cubicBezTo>
                <a:close/>
                <a:moveTo>
                  <a:pt x="11750205" y="3739144"/>
                </a:moveTo>
                <a:cubicBezTo>
                  <a:pt x="11753748" y="3763328"/>
                  <a:pt x="11753748" y="3763328"/>
                  <a:pt x="11753748" y="3763328"/>
                </a:cubicBezTo>
                <a:cubicBezTo>
                  <a:pt x="11746663" y="3780602"/>
                  <a:pt x="11746663" y="3780602"/>
                  <a:pt x="11746663" y="3780602"/>
                </a:cubicBezTo>
                <a:lnTo>
                  <a:pt x="11753748" y="3787511"/>
                </a:lnTo>
                <a:cubicBezTo>
                  <a:pt x="11760832" y="3770237"/>
                  <a:pt x="11760832" y="3770237"/>
                  <a:pt x="11760832" y="3770237"/>
                </a:cubicBezTo>
                <a:cubicBezTo>
                  <a:pt x="11785626" y="3756418"/>
                  <a:pt x="11785626" y="3756418"/>
                  <a:pt x="11785626" y="3756418"/>
                </a:cubicBezTo>
                <a:cubicBezTo>
                  <a:pt x="11785626" y="3756418"/>
                  <a:pt x="11782084" y="3752963"/>
                  <a:pt x="11778543" y="3752963"/>
                </a:cubicBezTo>
                <a:cubicBezTo>
                  <a:pt x="11760832" y="3759873"/>
                  <a:pt x="11760832" y="3759873"/>
                  <a:pt x="11760832" y="3759873"/>
                </a:cubicBezTo>
                <a:cubicBezTo>
                  <a:pt x="11757290" y="3742598"/>
                  <a:pt x="11757290" y="3742598"/>
                  <a:pt x="11757290" y="3742598"/>
                </a:cubicBezTo>
                <a:cubicBezTo>
                  <a:pt x="11753748" y="3739144"/>
                  <a:pt x="11753748" y="3739144"/>
                  <a:pt x="11750205" y="3739144"/>
                </a:cubicBezTo>
                <a:close/>
                <a:moveTo>
                  <a:pt x="11715224" y="3735114"/>
                </a:moveTo>
                <a:cubicBezTo>
                  <a:pt x="11718717" y="3735114"/>
                  <a:pt x="11722211" y="3735114"/>
                  <a:pt x="11725705" y="3738473"/>
                </a:cubicBezTo>
                <a:cubicBezTo>
                  <a:pt x="11725705" y="3738473"/>
                  <a:pt x="11729197" y="3738473"/>
                  <a:pt x="11729197" y="3741832"/>
                </a:cubicBezTo>
                <a:cubicBezTo>
                  <a:pt x="11729197" y="3745190"/>
                  <a:pt x="11725705" y="3748549"/>
                  <a:pt x="11722211" y="3748549"/>
                </a:cubicBezTo>
                <a:cubicBezTo>
                  <a:pt x="11722211" y="3748549"/>
                  <a:pt x="11722211" y="3748549"/>
                  <a:pt x="11711731" y="3745190"/>
                </a:cubicBezTo>
                <a:lnTo>
                  <a:pt x="11711731" y="3741832"/>
                </a:lnTo>
                <a:cubicBezTo>
                  <a:pt x="11711731" y="3741832"/>
                  <a:pt x="11711731" y="3741832"/>
                  <a:pt x="11715224" y="3735114"/>
                </a:cubicBezTo>
                <a:close/>
                <a:moveTo>
                  <a:pt x="11582079" y="3734609"/>
                </a:moveTo>
                <a:cubicBezTo>
                  <a:pt x="11589134" y="3731082"/>
                  <a:pt x="11596187" y="3738137"/>
                  <a:pt x="11596187" y="3745190"/>
                </a:cubicBezTo>
                <a:cubicBezTo>
                  <a:pt x="11596187" y="3752244"/>
                  <a:pt x="11589134" y="3759297"/>
                  <a:pt x="11582079" y="3759297"/>
                </a:cubicBezTo>
                <a:cubicBezTo>
                  <a:pt x="11575026" y="3759297"/>
                  <a:pt x="11567972" y="3755771"/>
                  <a:pt x="11567972" y="3748717"/>
                </a:cubicBezTo>
                <a:cubicBezTo>
                  <a:pt x="11567972" y="3748717"/>
                  <a:pt x="11567972" y="3748717"/>
                  <a:pt x="11567972" y="3745190"/>
                </a:cubicBezTo>
                <a:cubicBezTo>
                  <a:pt x="11567972" y="3738137"/>
                  <a:pt x="11575026" y="3734609"/>
                  <a:pt x="11582079" y="3734609"/>
                </a:cubicBezTo>
                <a:close/>
                <a:moveTo>
                  <a:pt x="11670081" y="3728395"/>
                </a:moveTo>
                <a:cubicBezTo>
                  <a:pt x="11670081" y="3728395"/>
                  <a:pt x="11670081" y="3728395"/>
                  <a:pt x="11673440" y="3738875"/>
                </a:cubicBezTo>
                <a:cubicBezTo>
                  <a:pt x="11673440" y="3738875"/>
                  <a:pt x="11673440" y="3738875"/>
                  <a:pt x="11676799" y="3745862"/>
                </a:cubicBezTo>
                <a:cubicBezTo>
                  <a:pt x="11673440" y="3745862"/>
                  <a:pt x="11666722" y="3745862"/>
                  <a:pt x="11663363" y="3745862"/>
                </a:cubicBezTo>
                <a:lnTo>
                  <a:pt x="11666722" y="3738875"/>
                </a:lnTo>
                <a:cubicBezTo>
                  <a:pt x="11666722" y="3738875"/>
                  <a:pt x="11666722" y="3738875"/>
                  <a:pt x="11670081" y="3728395"/>
                </a:cubicBezTo>
                <a:close/>
                <a:moveTo>
                  <a:pt x="11578609" y="3727879"/>
                </a:moveTo>
                <a:cubicBezTo>
                  <a:pt x="11568195" y="3727879"/>
                  <a:pt x="11561254" y="3734907"/>
                  <a:pt x="11561254" y="3745449"/>
                </a:cubicBezTo>
                <a:cubicBezTo>
                  <a:pt x="11561254" y="3748962"/>
                  <a:pt x="11561254" y="3748962"/>
                  <a:pt x="11561254" y="3748962"/>
                </a:cubicBezTo>
                <a:cubicBezTo>
                  <a:pt x="11561254" y="3759504"/>
                  <a:pt x="11571666" y="3770046"/>
                  <a:pt x="11582079" y="3766532"/>
                </a:cubicBezTo>
                <a:cubicBezTo>
                  <a:pt x="11595963" y="3766532"/>
                  <a:pt x="11602904" y="3759504"/>
                  <a:pt x="11602904" y="3745449"/>
                </a:cubicBezTo>
                <a:cubicBezTo>
                  <a:pt x="11602904" y="3734907"/>
                  <a:pt x="11592492" y="3724365"/>
                  <a:pt x="11578609" y="3727879"/>
                </a:cubicBezTo>
                <a:close/>
                <a:moveTo>
                  <a:pt x="11708922" y="3724365"/>
                </a:moveTo>
                <a:cubicBezTo>
                  <a:pt x="11708922" y="3724365"/>
                  <a:pt x="11708922" y="3724365"/>
                  <a:pt x="11705380" y="3742119"/>
                </a:cubicBezTo>
                <a:cubicBezTo>
                  <a:pt x="11705380" y="3742119"/>
                  <a:pt x="11705380" y="3742119"/>
                  <a:pt x="11698296" y="3763424"/>
                </a:cubicBezTo>
                <a:cubicBezTo>
                  <a:pt x="11701837" y="3766975"/>
                  <a:pt x="11705380" y="3766975"/>
                  <a:pt x="11708922" y="3766975"/>
                </a:cubicBezTo>
                <a:lnTo>
                  <a:pt x="11712464" y="3752772"/>
                </a:lnTo>
                <a:cubicBezTo>
                  <a:pt x="11712464" y="3752772"/>
                  <a:pt x="11712464" y="3752772"/>
                  <a:pt x="11719548" y="3752772"/>
                </a:cubicBezTo>
                <a:cubicBezTo>
                  <a:pt x="11719548" y="3752772"/>
                  <a:pt x="11719548" y="3752772"/>
                  <a:pt x="11723090" y="3770526"/>
                </a:cubicBezTo>
                <a:cubicBezTo>
                  <a:pt x="11726632" y="3774077"/>
                  <a:pt x="11726632" y="3774077"/>
                  <a:pt x="11730175" y="3774077"/>
                </a:cubicBezTo>
                <a:cubicBezTo>
                  <a:pt x="11730175" y="3774077"/>
                  <a:pt x="11730175" y="3774077"/>
                  <a:pt x="11726632" y="3756323"/>
                </a:cubicBezTo>
                <a:cubicBezTo>
                  <a:pt x="11733717" y="3752772"/>
                  <a:pt x="11737259" y="3745670"/>
                  <a:pt x="11737259" y="3742119"/>
                </a:cubicBezTo>
                <a:cubicBezTo>
                  <a:pt x="11737259" y="3735018"/>
                  <a:pt x="11733717" y="3731467"/>
                  <a:pt x="11730175" y="3731467"/>
                </a:cubicBezTo>
                <a:cubicBezTo>
                  <a:pt x="11723090" y="3727916"/>
                  <a:pt x="11716006" y="3724365"/>
                  <a:pt x="11708922" y="3724365"/>
                </a:cubicBezTo>
                <a:close/>
                <a:moveTo>
                  <a:pt x="11666295" y="3717647"/>
                </a:moveTo>
                <a:cubicBezTo>
                  <a:pt x="11666295" y="3717647"/>
                  <a:pt x="11666295" y="3717647"/>
                  <a:pt x="11659211" y="3738731"/>
                </a:cubicBezTo>
                <a:cubicBezTo>
                  <a:pt x="11659211" y="3738731"/>
                  <a:pt x="11659211" y="3738731"/>
                  <a:pt x="11648585" y="3759814"/>
                </a:cubicBezTo>
                <a:cubicBezTo>
                  <a:pt x="11652127" y="3759814"/>
                  <a:pt x="11652127" y="3759814"/>
                  <a:pt x="11655669" y="3759814"/>
                </a:cubicBezTo>
                <a:lnTo>
                  <a:pt x="11659211" y="3752786"/>
                </a:lnTo>
                <a:cubicBezTo>
                  <a:pt x="11666295" y="3752786"/>
                  <a:pt x="11669838" y="3752786"/>
                  <a:pt x="11676922" y="3752786"/>
                </a:cubicBezTo>
                <a:cubicBezTo>
                  <a:pt x="11676922" y="3752786"/>
                  <a:pt x="11676922" y="3752786"/>
                  <a:pt x="11680464" y="3759814"/>
                </a:cubicBezTo>
                <a:cubicBezTo>
                  <a:pt x="11684006" y="3759814"/>
                  <a:pt x="11684006" y="3763328"/>
                  <a:pt x="11687548" y="3763328"/>
                </a:cubicBezTo>
                <a:cubicBezTo>
                  <a:pt x="11687548" y="3763328"/>
                  <a:pt x="11687548" y="3763328"/>
                  <a:pt x="11680464" y="3738731"/>
                </a:cubicBezTo>
                <a:cubicBezTo>
                  <a:pt x="11680464" y="3738731"/>
                  <a:pt x="11680464" y="3738731"/>
                  <a:pt x="11676922" y="3717647"/>
                </a:cubicBezTo>
                <a:cubicBezTo>
                  <a:pt x="11676922" y="3717647"/>
                  <a:pt x="11676922" y="3717647"/>
                  <a:pt x="11666295" y="3717647"/>
                </a:cubicBezTo>
                <a:close/>
                <a:moveTo>
                  <a:pt x="11645898" y="3717647"/>
                </a:moveTo>
                <a:cubicBezTo>
                  <a:pt x="11628187" y="3717647"/>
                  <a:pt x="11621103" y="3717647"/>
                  <a:pt x="11606934" y="3721118"/>
                </a:cubicBezTo>
                <a:cubicBezTo>
                  <a:pt x="11606934" y="3728059"/>
                  <a:pt x="11606934" y="3728059"/>
                  <a:pt x="11606934" y="3728059"/>
                </a:cubicBezTo>
                <a:lnTo>
                  <a:pt x="11621103" y="3724589"/>
                </a:lnTo>
                <a:cubicBezTo>
                  <a:pt x="11624645" y="3759297"/>
                  <a:pt x="11624645" y="3759297"/>
                  <a:pt x="11624645" y="3759297"/>
                </a:cubicBezTo>
                <a:cubicBezTo>
                  <a:pt x="11635271" y="3759297"/>
                  <a:pt x="11635271" y="3759297"/>
                  <a:pt x="11635271" y="3759297"/>
                </a:cubicBezTo>
                <a:cubicBezTo>
                  <a:pt x="11631729" y="3724589"/>
                  <a:pt x="11631729" y="3724589"/>
                  <a:pt x="11631729" y="3724589"/>
                </a:cubicBezTo>
                <a:cubicBezTo>
                  <a:pt x="11645898" y="3724589"/>
                  <a:pt x="11645898" y="3724589"/>
                  <a:pt x="11645898" y="3724589"/>
                </a:cubicBezTo>
                <a:cubicBezTo>
                  <a:pt x="11645898" y="3717647"/>
                  <a:pt x="11645898" y="3717647"/>
                  <a:pt x="11645898" y="3717647"/>
                </a:cubicBezTo>
                <a:close/>
                <a:moveTo>
                  <a:pt x="11196257" y="3717646"/>
                </a:moveTo>
                <a:cubicBezTo>
                  <a:pt x="11214171" y="3717646"/>
                  <a:pt x="11221336" y="3735113"/>
                  <a:pt x="11221336" y="3752578"/>
                </a:cubicBezTo>
                <a:lnTo>
                  <a:pt x="11167595" y="3752578"/>
                </a:lnTo>
                <a:cubicBezTo>
                  <a:pt x="11167595" y="3735113"/>
                  <a:pt x="11178343" y="3717646"/>
                  <a:pt x="11196257" y="3717646"/>
                </a:cubicBezTo>
                <a:close/>
                <a:moveTo>
                  <a:pt x="11648585" y="3710930"/>
                </a:moveTo>
                <a:cubicBezTo>
                  <a:pt x="11711759" y="3710930"/>
                  <a:pt x="11767914" y="3731889"/>
                  <a:pt x="11813539" y="3766821"/>
                </a:cubicBezTo>
                <a:cubicBezTo>
                  <a:pt x="11820558" y="3773808"/>
                  <a:pt x="11820558" y="3777301"/>
                  <a:pt x="11817049" y="3780794"/>
                </a:cubicBezTo>
                <a:cubicBezTo>
                  <a:pt x="11817049" y="3780794"/>
                  <a:pt x="11817049" y="3780794"/>
                  <a:pt x="11788972" y="3812234"/>
                </a:cubicBezTo>
                <a:cubicBezTo>
                  <a:pt x="11785462" y="3815726"/>
                  <a:pt x="11781952" y="3815726"/>
                  <a:pt x="11774933" y="3812234"/>
                </a:cubicBezTo>
                <a:cubicBezTo>
                  <a:pt x="11739837" y="3784288"/>
                  <a:pt x="11694210" y="3766821"/>
                  <a:pt x="11648585" y="3766821"/>
                </a:cubicBezTo>
                <a:cubicBezTo>
                  <a:pt x="11599450" y="3766821"/>
                  <a:pt x="11557334" y="3784288"/>
                  <a:pt x="11522236" y="3812234"/>
                </a:cubicBezTo>
                <a:cubicBezTo>
                  <a:pt x="11515217" y="3815726"/>
                  <a:pt x="11511708" y="3815726"/>
                  <a:pt x="11508198" y="3812234"/>
                </a:cubicBezTo>
                <a:cubicBezTo>
                  <a:pt x="11508198" y="3812234"/>
                  <a:pt x="11508198" y="3812234"/>
                  <a:pt x="11480121" y="3780794"/>
                </a:cubicBezTo>
                <a:cubicBezTo>
                  <a:pt x="11476611" y="3777301"/>
                  <a:pt x="11476611" y="3773808"/>
                  <a:pt x="11483630" y="3766821"/>
                </a:cubicBezTo>
                <a:cubicBezTo>
                  <a:pt x="11529256" y="3731889"/>
                  <a:pt x="11585411" y="3710930"/>
                  <a:pt x="11648585" y="3710930"/>
                </a:cubicBezTo>
                <a:close/>
                <a:moveTo>
                  <a:pt x="11196481" y="3710929"/>
                </a:moveTo>
                <a:cubicBezTo>
                  <a:pt x="11172113" y="3710929"/>
                  <a:pt x="11158189" y="3728443"/>
                  <a:pt x="11158189" y="3759969"/>
                </a:cubicBezTo>
                <a:cubicBezTo>
                  <a:pt x="11158189" y="3787991"/>
                  <a:pt x="11168632" y="3809008"/>
                  <a:pt x="11199962" y="3809008"/>
                </a:cubicBezTo>
                <a:cubicBezTo>
                  <a:pt x="11206924" y="3809008"/>
                  <a:pt x="11220848" y="3805505"/>
                  <a:pt x="11227810" y="3802002"/>
                </a:cubicBezTo>
                <a:lnTo>
                  <a:pt x="11227810" y="3791494"/>
                </a:lnTo>
                <a:cubicBezTo>
                  <a:pt x="11220848" y="3794997"/>
                  <a:pt x="11210404" y="3798499"/>
                  <a:pt x="11199962" y="3798499"/>
                </a:cubicBezTo>
                <a:cubicBezTo>
                  <a:pt x="11179076" y="3798499"/>
                  <a:pt x="11168632" y="3780985"/>
                  <a:pt x="11168632" y="3763472"/>
                </a:cubicBezTo>
                <a:cubicBezTo>
                  <a:pt x="11168632" y="3763472"/>
                  <a:pt x="11168632" y="3763472"/>
                  <a:pt x="11234772" y="3763472"/>
                </a:cubicBezTo>
                <a:cubicBezTo>
                  <a:pt x="11234772" y="3763472"/>
                  <a:pt x="11234772" y="3763472"/>
                  <a:pt x="11234772" y="3756466"/>
                </a:cubicBezTo>
                <a:cubicBezTo>
                  <a:pt x="11234772" y="3731946"/>
                  <a:pt x="11224329" y="3710929"/>
                  <a:pt x="11196481" y="3710929"/>
                </a:cubicBezTo>
                <a:close/>
                <a:moveTo>
                  <a:pt x="10947253" y="3674653"/>
                </a:moveTo>
                <a:lnTo>
                  <a:pt x="10947253" y="3685401"/>
                </a:lnTo>
                <a:lnTo>
                  <a:pt x="10986216" y="3685401"/>
                </a:lnTo>
                <a:lnTo>
                  <a:pt x="10986216" y="3804977"/>
                </a:lnTo>
                <a:lnTo>
                  <a:pt x="10999652" y="3804977"/>
                </a:lnTo>
                <a:lnTo>
                  <a:pt x="10999652" y="3685401"/>
                </a:lnTo>
                <a:lnTo>
                  <a:pt x="11038614" y="3685401"/>
                </a:lnTo>
                <a:lnTo>
                  <a:pt x="11038614" y="3674653"/>
                </a:lnTo>
                <a:close/>
                <a:moveTo>
                  <a:pt x="11060111" y="3663904"/>
                </a:moveTo>
                <a:lnTo>
                  <a:pt x="11060111" y="3804977"/>
                </a:lnTo>
                <a:cubicBezTo>
                  <a:pt x="11060111" y="3804977"/>
                  <a:pt x="11060111" y="3804977"/>
                  <a:pt x="11070476" y="3804977"/>
                </a:cubicBezTo>
                <a:cubicBezTo>
                  <a:pt x="11070476" y="3804977"/>
                  <a:pt x="11070476" y="3804977"/>
                  <a:pt x="11070476" y="3755601"/>
                </a:cubicBezTo>
                <a:cubicBezTo>
                  <a:pt x="11070476" y="3737967"/>
                  <a:pt x="11077385" y="3716807"/>
                  <a:pt x="11098115" y="3716807"/>
                </a:cubicBezTo>
                <a:cubicBezTo>
                  <a:pt x="11118844" y="3716807"/>
                  <a:pt x="11118844" y="3730914"/>
                  <a:pt x="11118844" y="3748548"/>
                </a:cubicBezTo>
                <a:cubicBezTo>
                  <a:pt x="11118844" y="3748548"/>
                  <a:pt x="11118844" y="3748548"/>
                  <a:pt x="11118844" y="3804977"/>
                </a:cubicBezTo>
                <a:cubicBezTo>
                  <a:pt x="11118844" y="3804977"/>
                  <a:pt x="11118844" y="3804977"/>
                  <a:pt x="11132662" y="3804977"/>
                </a:cubicBezTo>
                <a:cubicBezTo>
                  <a:pt x="11132662" y="3804977"/>
                  <a:pt x="11132662" y="3804977"/>
                  <a:pt x="11132662" y="3748548"/>
                </a:cubicBezTo>
                <a:cubicBezTo>
                  <a:pt x="11132662" y="3723860"/>
                  <a:pt x="11125753" y="3709753"/>
                  <a:pt x="11101569" y="3709753"/>
                </a:cubicBezTo>
                <a:cubicBezTo>
                  <a:pt x="11087750" y="3709753"/>
                  <a:pt x="11077385" y="3716807"/>
                  <a:pt x="11070476" y="3727387"/>
                </a:cubicBezTo>
                <a:cubicBezTo>
                  <a:pt x="11070476" y="3727387"/>
                  <a:pt x="11070476" y="3727387"/>
                  <a:pt x="11070476" y="3663904"/>
                </a:cubicBezTo>
                <a:cubicBezTo>
                  <a:pt x="11070476" y="3663904"/>
                  <a:pt x="11070476" y="3663904"/>
                  <a:pt x="11060111" y="3663904"/>
                </a:cubicBezTo>
                <a:close/>
                <a:moveTo>
                  <a:pt x="11638739" y="3639721"/>
                </a:moveTo>
                <a:cubicBezTo>
                  <a:pt x="11628222" y="3657342"/>
                  <a:pt x="11624716" y="3674963"/>
                  <a:pt x="11624716" y="3692584"/>
                </a:cubicBezTo>
                <a:cubicBezTo>
                  <a:pt x="11621210" y="3692584"/>
                  <a:pt x="11603681" y="3696108"/>
                  <a:pt x="11600176" y="3696108"/>
                </a:cubicBezTo>
                <a:cubicBezTo>
                  <a:pt x="11596669" y="3678487"/>
                  <a:pt x="11586152" y="3660866"/>
                  <a:pt x="11575635" y="3650294"/>
                </a:cubicBezTo>
                <a:cubicBezTo>
                  <a:pt x="11575635" y="3650294"/>
                  <a:pt x="11575635" y="3650294"/>
                  <a:pt x="11572129" y="3650294"/>
                </a:cubicBezTo>
                <a:cubicBezTo>
                  <a:pt x="11565117" y="3650294"/>
                  <a:pt x="11558106" y="3653818"/>
                  <a:pt x="11551094" y="3653818"/>
                </a:cubicBezTo>
                <a:cubicBezTo>
                  <a:pt x="11551094" y="3653818"/>
                  <a:pt x="11551094" y="3653818"/>
                  <a:pt x="11551094" y="3657342"/>
                </a:cubicBezTo>
                <a:cubicBezTo>
                  <a:pt x="11547588" y="3664391"/>
                  <a:pt x="11547588" y="3671439"/>
                  <a:pt x="11547588" y="3682011"/>
                </a:cubicBezTo>
                <a:cubicBezTo>
                  <a:pt x="11547588" y="3692584"/>
                  <a:pt x="11547588" y="3699632"/>
                  <a:pt x="11551094" y="3710205"/>
                </a:cubicBezTo>
                <a:cubicBezTo>
                  <a:pt x="11547588" y="3710205"/>
                  <a:pt x="11530059" y="3717253"/>
                  <a:pt x="11530059" y="3717253"/>
                </a:cubicBezTo>
                <a:cubicBezTo>
                  <a:pt x="11519542" y="3703156"/>
                  <a:pt x="11505518" y="3689060"/>
                  <a:pt x="11491495" y="3682011"/>
                </a:cubicBezTo>
                <a:cubicBezTo>
                  <a:pt x="11484484" y="3682011"/>
                  <a:pt x="11477472" y="3689060"/>
                  <a:pt x="11470460" y="3692584"/>
                </a:cubicBezTo>
                <a:cubicBezTo>
                  <a:pt x="11470460" y="3710205"/>
                  <a:pt x="11473966" y="3727826"/>
                  <a:pt x="11484484" y="3745446"/>
                </a:cubicBezTo>
                <a:cubicBezTo>
                  <a:pt x="11480978" y="3745446"/>
                  <a:pt x="11470460" y="3756019"/>
                  <a:pt x="11466954" y="3756019"/>
                </a:cubicBezTo>
                <a:cubicBezTo>
                  <a:pt x="11456437" y="3745446"/>
                  <a:pt x="11438908" y="3734874"/>
                  <a:pt x="11421379" y="3731350"/>
                </a:cubicBezTo>
                <a:cubicBezTo>
                  <a:pt x="11414367" y="3734874"/>
                  <a:pt x="11407356" y="3741922"/>
                  <a:pt x="11403850" y="3745446"/>
                </a:cubicBezTo>
                <a:cubicBezTo>
                  <a:pt x="11403850" y="3745446"/>
                  <a:pt x="11403850" y="3745446"/>
                  <a:pt x="11403850" y="3748970"/>
                </a:cubicBezTo>
                <a:cubicBezTo>
                  <a:pt x="11407356" y="3763068"/>
                  <a:pt x="11417873" y="3780688"/>
                  <a:pt x="11431896" y="3794785"/>
                </a:cubicBezTo>
                <a:cubicBezTo>
                  <a:pt x="11428390" y="3794785"/>
                  <a:pt x="11417873" y="3812406"/>
                  <a:pt x="11417873" y="3812406"/>
                </a:cubicBezTo>
                <a:cubicBezTo>
                  <a:pt x="11400344" y="3805357"/>
                  <a:pt x="11382815" y="3798309"/>
                  <a:pt x="11365286" y="3798309"/>
                </a:cubicBezTo>
                <a:cubicBezTo>
                  <a:pt x="11361780" y="3805357"/>
                  <a:pt x="11354768" y="3812406"/>
                  <a:pt x="11354768" y="3819454"/>
                </a:cubicBezTo>
                <a:cubicBezTo>
                  <a:pt x="11361780" y="3833551"/>
                  <a:pt x="11375803" y="3847647"/>
                  <a:pt x="11389827" y="3858221"/>
                </a:cubicBezTo>
                <a:cubicBezTo>
                  <a:pt x="11389827" y="3861745"/>
                  <a:pt x="11382815" y="3875841"/>
                  <a:pt x="11382815" y="3879365"/>
                </a:cubicBezTo>
                <a:cubicBezTo>
                  <a:pt x="11365286" y="3872317"/>
                  <a:pt x="11344251" y="3872317"/>
                  <a:pt x="11330228" y="3879365"/>
                </a:cubicBezTo>
                <a:cubicBezTo>
                  <a:pt x="11326722" y="3886414"/>
                  <a:pt x="11323216" y="3893462"/>
                  <a:pt x="11323216" y="3900510"/>
                </a:cubicBezTo>
                <a:cubicBezTo>
                  <a:pt x="11333733" y="3914607"/>
                  <a:pt x="11351262" y="3921655"/>
                  <a:pt x="11368791" y="3928704"/>
                </a:cubicBezTo>
                <a:cubicBezTo>
                  <a:pt x="11368791" y="3932228"/>
                  <a:pt x="11365286" y="3946324"/>
                  <a:pt x="11365286" y="3949848"/>
                </a:cubicBezTo>
                <a:cubicBezTo>
                  <a:pt x="11347757" y="3949848"/>
                  <a:pt x="11330228" y="3956897"/>
                  <a:pt x="11316205" y="3963946"/>
                </a:cubicBezTo>
                <a:cubicBezTo>
                  <a:pt x="11316205" y="3963946"/>
                  <a:pt x="11316205" y="3963946"/>
                  <a:pt x="11312698" y="3963946"/>
                </a:cubicBezTo>
                <a:cubicBezTo>
                  <a:pt x="11312698" y="3967470"/>
                  <a:pt x="11312698" y="3970994"/>
                  <a:pt x="11312698" y="3978042"/>
                </a:cubicBezTo>
                <a:cubicBezTo>
                  <a:pt x="11312698" y="3981566"/>
                  <a:pt x="11312698" y="3985090"/>
                  <a:pt x="11312698" y="3988615"/>
                </a:cubicBezTo>
                <a:cubicBezTo>
                  <a:pt x="11312698" y="3988615"/>
                  <a:pt x="11312698" y="3988615"/>
                  <a:pt x="11316205" y="3988615"/>
                </a:cubicBezTo>
                <a:cubicBezTo>
                  <a:pt x="11330228" y="3999188"/>
                  <a:pt x="11347757" y="4002712"/>
                  <a:pt x="11365286" y="4002712"/>
                </a:cubicBezTo>
                <a:cubicBezTo>
                  <a:pt x="11365286" y="4006236"/>
                  <a:pt x="11368791" y="4023857"/>
                  <a:pt x="11368791" y="4023857"/>
                </a:cubicBezTo>
                <a:cubicBezTo>
                  <a:pt x="11351262" y="4030905"/>
                  <a:pt x="11333733" y="4041477"/>
                  <a:pt x="11323216" y="4052050"/>
                </a:cubicBezTo>
                <a:cubicBezTo>
                  <a:pt x="11323216" y="4052050"/>
                  <a:pt x="11323216" y="4052050"/>
                  <a:pt x="11323216" y="4055574"/>
                </a:cubicBezTo>
                <a:cubicBezTo>
                  <a:pt x="11323216" y="4059099"/>
                  <a:pt x="11326722" y="4069671"/>
                  <a:pt x="11330228" y="4076719"/>
                </a:cubicBezTo>
                <a:cubicBezTo>
                  <a:pt x="11347757" y="4080243"/>
                  <a:pt x="11365286" y="4080243"/>
                  <a:pt x="11382815" y="4076719"/>
                </a:cubicBezTo>
                <a:cubicBezTo>
                  <a:pt x="11382815" y="4076719"/>
                  <a:pt x="11389827" y="4094340"/>
                  <a:pt x="11393332" y="4097865"/>
                </a:cubicBezTo>
                <a:cubicBezTo>
                  <a:pt x="11375803" y="4104913"/>
                  <a:pt x="11361780" y="4119009"/>
                  <a:pt x="11354768" y="4133106"/>
                </a:cubicBezTo>
                <a:cubicBezTo>
                  <a:pt x="11354768" y="4133106"/>
                  <a:pt x="11354768" y="4133106"/>
                  <a:pt x="11354768" y="4136630"/>
                </a:cubicBezTo>
                <a:cubicBezTo>
                  <a:pt x="11358274" y="4140154"/>
                  <a:pt x="11361780" y="4150727"/>
                  <a:pt x="11365286" y="4154251"/>
                </a:cubicBezTo>
                <a:cubicBezTo>
                  <a:pt x="11382815" y="4154251"/>
                  <a:pt x="11400344" y="4150727"/>
                  <a:pt x="11417873" y="4140154"/>
                </a:cubicBezTo>
                <a:cubicBezTo>
                  <a:pt x="11417873" y="4143679"/>
                  <a:pt x="11428390" y="4157775"/>
                  <a:pt x="11431896" y="4161300"/>
                </a:cubicBezTo>
                <a:cubicBezTo>
                  <a:pt x="11417873" y="4171872"/>
                  <a:pt x="11410861" y="4189492"/>
                  <a:pt x="11403850" y="4207114"/>
                </a:cubicBezTo>
                <a:cubicBezTo>
                  <a:pt x="11410861" y="4210638"/>
                  <a:pt x="11414367" y="4217686"/>
                  <a:pt x="11421379" y="4221210"/>
                </a:cubicBezTo>
                <a:cubicBezTo>
                  <a:pt x="11438908" y="4217686"/>
                  <a:pt x="11456437" y="4210638"/>
                  <a:pt x="11466954" y="4196542"/>
                </a:cubicBezTo>
                <a:cubicBezTo>
                  <a:pt x="11470460" y="4196542"/>
                  <a:pt x="11484484" y="4210638"/>
                  <a:pt x="11484484" y="4210638"/>
                </a:cubicBezTo>
                <a:cubicBezTo>
                  <a:pt x="11477472" y="4224734"/>
                  <a:pt x="11473966" y="4245880"/>
                  <a:pt x="11473966" y="4259976"/>
                </a:cubicBezTo>
                <a:cubicBezTo>
                  <a:pt x="11473966" y="4259976"/>
                  <a:pt x="11473966" y="4263501"/>
                  <a:pt x="11473966" y="4263501"/>
                </a:cubicBezTo>
                <a:cubicBezTo>
                  <a:pt x="11477472" y="4267025"/>
                  <a:pt x="11484484" y="4270549"/>
                  <a:pt x="11491495" y="4274073"/>
                </a:cubicBezTo>
                <a:cubicBezTo>
                  <a:pt x="11491495" y="4274073"/>
                  <a:pt x="11491495" y="4274073"/>
                  <a:pt x="11495001" y="4274073"/>
                </a:cubicBezTo>
                <a:cubicBezTo>
                  <a:pt x="11509024" y="4267025"/>
                  <a:pt x="11523047" y="4252928"/>
                  <a:pt x="11530059" y="4235307"/>
                </a:cubicBezTo>
                <a:cubicBezTo>
                  <a:pt x="11533564" y="4238831"/>
                  <a:pt x="11547588" y="4242356"/>
                  <a:pt x="11551094" y="4245880"/>
                </a:cubicBezTo>
                <a:cubicBezTo>
                  <a:pt x="11547588" y="4252928"/>
                  <a:pt x="11547588" y="4263501"/>
                  <a:pt x="11547588" y="4270549"/>
                </a:cubicBezTo>
                <a:cubicBezTo>
                  <a:pt x="11547588" y="4281121"/>
                  <a:pt x="11547588" y="4288170"/>
                  <a:pt x="11551094" y="4298743"/>
                </a:cubicBezTo>
                <a:cubicBezTo>
                  <a:pt x="11558106" y="4302267"/>
                  <a:pt x="11565117" y="4302267"/>
                  <a:pt x="11572129" y="4305791"/>
                </a:cubicBezTo>
                <a:cubicBezTo>
                  <a:pt x="11572129" y="4305791"/>
                  <a:pt x="11572129" y="4305791"/>
                  <a:pt x="11575635" y="4305791"/>
                </a:cubicBezTo>
                <a:cubicBezTo>
                  <a:pt x="11586152" y="4291694"/>
                  <a:pt x="11596669" y="4274073"/>
                  <a:pt x="11600176" y="4259976"/>
                </a:cubicBezTo>
                <a:cubicBezTo>
                  <a:pt x="11603681" y="4259976"/>
                  <a:pt x="11621210" y="4259976"/>
                  <a:pt x="11624716" y="4259976"/>
                </a:cubicBezTo>
                <a:cubicBezTo>
                  <a:pt x="11624716" y="4281121"/>
                  <a:pt x="11628222" y="4298743"/>
                  <a:pt x="11638739" y="4312839"/>
                </a:cubicBezTo>
                <a:cubicBezTo>
                  <a:pt x="11645751" y="4312839"/>
                  <a:pt x="11656268" y="4312839"/>
                  <a:pt x="11659774" y="4312839"/>
                </a:cubicBezTo>
                <a:cubicBezTo>
                  <a:pt x="11659774" y="4312839"/>
                  <a:pt x="11659774" y="4312839"/>
                  <a:pt x="11663280" y="4312839"/>
                </a:cubicBezTo>
                <a:cubicBezTo>
                  <a:pt x="11670291" y="4298743"/>
                  <a:pt x="11677303" y="4281121"/>
                  <a:pt x="11677303" y="4259976"/>
                </a:cubicBezTo>
                <a:cubicBezTo>
                  <a:pt x="11677303" y="4259976"/>
                  <a:pt x="11694832" y="4259976"/>
                  <a:pt x="11698339" y="4259976"/>
                </a:cubicBezTo>
                <a:cubicBezTo>
                  <a:pt x="11701844" y="4274073"/>
                  <a:pt x="11712361" y="4291694"/>
                  <a:pt x="11722879" y="4305791"/>
                </a:cubicBezTo>
                <a:cubicBezTo>
                  <a:pt x="11722879" y="4305791"/>
                  <a:pt x="11722879" y="4305791"/>
                  <a:pt x="11726385" y="4305791"/>
                </a:cubicBezTo>
                <a:cubicBezTo>
                  <a:pt x="11733396" y="4302267"/>
                  <a:pt x="11740408" y="4302267"/>
                  <a:pt x="11747420" y="4298743"/>
                </a:cubicBezTo>
                <a:cubicBezTo>
                  <a:pt x="11750925" y="4288170"/>
                  <a:pt x="11750925" y="4281121"/>
                  <a:pt x="11750925" y="4270549"/>
                </a:cubicBezTo>
                <a:cubicBezTo>
                  <a:pt x="11750925" y="4263501"/>
                  <a:pt x="11750925" y="4252928"/>
                  <a:pt x="11747420" y="4245880"/>
                </a:cubicBezTo>
                <a:cubicBezTo>
                  <a:pt x="11750925" y="4242356"/>
                  <a:pt x="11764949" y="4235307"/>
                  <a:pt x="11768454" y="4235307"/>
                </a:cubicBezTo>
                <a:cubicBezTo>
                  <a:pt x="11778972" y="4252928"/>
                  <a:pt x="11789490" y="4263501"/>
                  <a:pt x="11807019" y="4274073"/>
                </a:cubicBezTo>
                <a:cubicBezTo>
                  <a:pt x="11814030" y="4270549"/>
                  <a:pt x="11821042" y="4267025"/>
                  <a:pt x="11824547" y="4263501"/>
                </a:cubicBezTo>
                <a:cubicBezTo>
                  <a:pt x="11824547" y="4263501"/>
                  <a:pt x="11824547" y="4263501"/>
                  <a:pt x="11828054" y="4263501"/>
                </a:cubicBezTo>
                <a:cubicBezTo>
                  <a:pt x="11828054" y="4263501"/>
                  <a:pt x="11828054" y="4259976"/>
                  <a:pt x="11828054" y="4259976"/>
                </a:cubicBezTo>
                <a:cubicBezTo>
                  <a:pt x="11828054" y="4242356"/>
                  <a:pt x="11821042" y="4224734"/>
                  <a:pt x="11814030" y="4210638"/>
                </a:cubicBezTo>
                <a:cubicBezTo>
                  <a:pt x="11814030" y="4207114"/>
                  <a:pt x="11828054" y="4196542"/>
                  <a:pt x="11831559" y="4196542"/>
                </a:cubicBezTo>
                <a:cubicBezTo>
                  <a:pt x="11842076" y="4207114"/>
                  <a:pt x="11859606" y="4217686"/>
                  <a:pt x="11877135" y="4221210"/>
                </a:cubicBezTo>
                <a:cubicBezTo>
                  <a:pt x="11884146" y="4217686"/>
                  <a:pt x="11891158" y="4210638"/>
                  <a:pt x="11894664" y="4207114"/>
                </a:cubicBezTo>
                <a:cubicBezTo>
                  <a:pt x="11894664" y="4207114"/>
                  <a:pt x="11894664" y="4207114"/>
                  <a:pt x="11894664" y="4203590"/>
                </a:cubicBezTo>
                <a:cubicBezTo>
                  <a:pt x="11891158" y="4189492"/>
                  <a:pt x="11880641" y="4171872"/>
                  <a:pt x="11866617" y="4157775"/>
                </a:cubicBezTo>
                <a:cubicBezTo>
                  <a:pt x="11870123" y="4157775"/>
                  <a:pt x="11880641" y="4143679"/>
                  <a:pt x="11880641" y="4140154"/>
                </a:cubicBezTo>
                <a:cubicBezTo>
                  <a:pt x="11898170" y="4150727"/>
                  <a:pt x="11915699" y="4154251"/>
                  <a:pt x="11933228" y="4154251"/>
                </a:cubicBezTo>
                <a:cubicBezTo>
                  <a:pt x="11936734" y="4147203"/>
                  <a:pt x="11940239" y="4140154"/>
                  <a:pt x="11943746" y="4136630"/>
                </a:cubicBezTo>
                <a:cubicBezTo>
                  <a:pt x="11943746" y="4136630"/>
                  <a:pt x="11943746" y="4136630"/>
                  <a:pt x="11943746" y="4133106"/>
                </a:cubicBezTo>
                <a:cubicBezTo>
                  <a:pt x="11936734" y="4119009"/>
                  <a:pt x="11922710" y="4104913"/>
                  <a:pt x="11908688" y="4094340"/>
                </a:cubicBezTo>
                <a:cubicBezTo>
                  <a:pt x="11908688" y="4094340"/>
                  <a:pt x="11915699" y="4076719"/>
                  <a:pt x="11915699" y="4076719"/>
                </a:cubicBezTo>
                <a:cubicBezTo>
                  <a:pt x="11933228" y="4080243"/>
                  <a:pt x="11950757" y="4080243"/>
                  <a:pt x="11968286" y="4076719"/>
                </a:cubicBezTo>
                <a:cubicBezTo>
                  <a:pt x="11968286" y="4076719"/>
                  <a:pt x="11968286" y="4076719"/>
                  <a:pt x="11968286" y="4073195"/>
                </a:cubicBezTo>
                <a:cubicBezTo>
                  <a:pt x="11971792" y="4069671"/>
                  <a:pt x="11975298" y="4059099"/>
                  <a:pt x="11975298" y="4052050"/>
                </a:cubicBezTo>
                <a:cubicBezTo>
                  <a:pt x="11961275" y="4037953"/>
                  <a:pt x="11947251" y="4030905"/>
                  <a:pt x="11929722" y="4023857"/>
                </a:cubicBezTo>
                <a:cubicBezTo>
                  <a:pt x="11929722" y="4023857"/>
                  <a:pt x="11929722" y="4006236"/>
                  <a:pt x="11933228" y="4002712"/>
                </a:cubicBezTo>
                <a:cubicBezTo>
                  <a:pt x="11950757" y="4002712"/>
                  <a:pt x="11968286" y="3999188"/>
                  <a:pt x="11982310" y="3988615"/>
                </a:cubicBezTo>
                <a:cubicBezTo>
                  <a:pt x="11985815" y="3985090"/>
                  <a:pt x="11985815" y="3981566"/>
                  <a:pt x="11985815" y="3978042"/>
                </a:cubicBezTo>
                <a:cubicBezTo>
                  <a:pt x="11985815" y="3974518"/>
                  <a:pt x="11985815" y="3970994"/>
                  <a:pt x="11982310" y="3967470"/>
                </a:cubicBezTo>
                <a:cubicBezTo>
                  <a:pt x="11982310" y="3967470"/>
                  <a:pt x="11982310" y="3967470"/>
                  <a:pt x="11982310" y="3963946"/>
                </a:cubicBezTo>
                <a:cubicBezTo>
                  <a:pt x="11968286" y="3956897"/>
                  <a:pt x="11950757" y="3949848"/>
                  <a:pt x="11933228" y="3949848"/>
                </a:cubicBezTo>
                <a:cubicBezTo>
                  <a:pt x="11933228" y="3949848"/>
                  <a:pt x="11929722" y="3932228"/>
                  <a:pt x="11929722" y="3928704"/>
                </a:cubicBezTo>
                <a:cubicBezTo>
                  <a:pt x="11947251" y="3925180"/>
                  <a:pt x="11964780" y="3914607"/>
                  <a:pt x="11975298" y="3904035"/>
                </a:cubicBezTo>
                <a:cubicBezTo>
                  <a:pt x="11975298" y="3904035"/>
                  <a:pt x="11975298" y="3904035"/>
                  <a:pt x="11975298" y="3900510"/>
                </a:cubicBezTo>
                <a:cubicBezTo>
                  <a:pt x="11975298" y="3893462"/>
                  <a:pt x="11971792" y="3886414"/>
                  <a:pt x="11968286" y="3879365"/>
                </a:cubicBezTo>
                <a:cubicBezTo>
                  <a:pt x="11950757" y="3875841"/>
                  <a:pt x="11933228" y="3875841"/>
                  <a:pt x="11915699" y="3879365"/>
                </a:cubicBezTo>
                <a:cubicBezTo>
                  <a:pt x="11915699" y="3875841"/>
                  <a:pt x="11908688" y="3861745"/>
                  <a:pt x="11908688" y="3858221"/>
                </a:cubicBezTo>
                <a:cubicBezTo>
                  <a:pt x="11922710" y="3847647"/>
                  <a:pt x="11936734" y="3837075"/>
                  <a:pt x="11943746" y="3819454"/>
                </a:cubicBezTo>
                <a:cubicBezTo>
                  <a:pt x="11943746" y="3812406"/>
                  <a:pt x="11936734" y="3805357"/>
                  <a:pt x="11933228" y="3801833"/>
                </a:cubicBezTo>
                <a:cubicBezTo>
                  <a:pt x="11933228" y="3801833"/>
                  <a:pt x="11933228" y="3801833"/>
                  <a:pt x="11933228" y="3798309"/>
                </a:cubicBezTo>
                <a:cubicBezTo>
                  <a:pt x="11915699" y="3798309"/>
                  <a:pt x="11898170" y="3805357"/>
                  <a:pt x="11880641" y="3812406"/>
                </a:cubicBezTo>
                <a:cubicBezTo>
                  <a:pt x="11880641" y="3812406"/>
                  <a:pt x="11870123" y="3798309"/>
                  <a:pt x="11866617" y="3794785"/>
                </a:cubicBezTo>
                <a:cubicBezTo>
                  <a:pt x="11880641" y="3780688"/>
                  <a:pt x="11891158" y="3766592"/>
                  <a:pt x="11894664" y="3748970"/>
                </a:cubicBezTo>
                <a:cubicBezTo>
                  <a:pt x="11891158" y="3741922"/>
                  <a:pt x="11884146" y="3734874"/>
                  <a:pt x="11877135" y="3731350"/>
                </a:cubicBezTo>
                <a:cubicBezTo>
                  <a:pt x="11859606" y="3734874"/>
                  <a:pt x="11845583" y="3745446"/>
                  <a:pt x="11831559" y="3759544"/>
                </a:cubicBezTo>
                <a:cubicBezTo>
                  <a:pt x="11828054" y="3756019"/>
                  <a:pt x="11814030" y="3745446"/>
                  <a:pt x="11814030" y="3745446"/>
                </a:cubicBezTo>
                <a:cubicBezTo>
                  <a:pt x="11821042" y="3727826"/>
                  <a:pt x="11828054" y="3710205"/>
                  <a:pt x="11828054" y="3692584"/>
                </a:cubicBezTo>
                <a:cubicBezTo>
                  <a:pt x="11821042" y="3689060"/>
                  <a:pt x="11814030" y="3682011"/>
                  <a:pt x="11807019" y="3682011"/>
                </a:cubicBezTo>
                <a:cubicBezTo>
                  <a:pt x="11792995" y="3689060"/>
                  <a:pt x="11778972" y="3703156"/>
                  <a:pt x="11768454" y="3717253"/>
                </a:cubicBezTo>
                <a:cubicBezTo>
                  <a:pt x="11764949" y="3717253"/>
                  <a:pt x="11750925" y="3710205"/>
                  <a:pt x="11747420" y="3710205"/>
                </a:cubicBezTo>
                <a:cubicBezTo>
                  <a:pt x="11750925" y="3699632"/>
                  <a:pt x="11750925" y="3692584"/>
                  <a:pt x="11750925" y="3682011"/>
                </a:cubicBezTo>
                <a:cubicBezTo>
                  <a:pt x="11750925" y="3671439"/>
                  <a:pt x="11750925" y="3664391"/>
                  <a:pt x="11747420" y="3657342"/>
                </a:cubicBezTo>
                <a:cubicBezTo>
                  <a:pt x="11747420" y="3657342"/>
                  <a:pt x="11747420" y="3657342"/>
                  <a:pt x="11747420" y="3653818"/>
                </a:cubicBezTo>
                <a:cubicBezTo>
                  <a:pt x="11740408" y="3653818"/>
                  <a:pt x="11733396" y="3650294"/>
                  <a:pt x="11726385" y="3650294"/>
                </a:cubicBezTo>
                <a:cubicBezTo>
                  <a:pt x="11726385" y="3650294"/>
                  <a:pt x="11726385" y="3650294"/>
                  <a:pt x="11722879" y="3650294"/>
                </a:cubicBezTo>
                <a:cubicBezTo>
                  <a:pt x="11712361" y="3660866"/>
                  <a:pt x="11701844" y="3678487"/>
                  <a:pt x="11698339" y="3696108"/>
                </a:cubicBezTo>
                <a:cubicBezTo>
                  <a:pt x="11694832" y="3696108"/>
                  <a:pt x="11677303" y="3692584"/>
                  <a:pt x="11673798" y="3692584"/>
                </a:cubicBezTo>
                <a:cubicBezTo>
                  <a:pt x="11673798" y="3674963"/>
                  <a:pt x="11670291" y="3657342"/>
                  <a:pt x="11659774" y="3639721"/>
                </a:cubicBezTo>
                <a:cubicBezTo>
                  <a:pt x="11652763" y="3639721"/>
                  <a:pt x="11645751" y="3639721"/>
                  <a:pt x="11638739" y="3639721"/>
                </a:cubicBezTo>
                <a:close/>
                <a:moveTo>
                  <a:pt x="0" y="0"/>
                </a:moveTo>
                <a:lnTo>
                  <a:pt x="12192000" y="0"/>
                </a:lnTo>
                <a:lnTo>
                  <a:pt x="12192000" y="4454665"/>
                </a:lnTo>
                <a:lnTo>
                  <a:pt x="0" y="4454665"/>
                </a:lnTo>
                <a:close/>
              </a:path>
            </a:pathLst>
          </a:custGeom>
        </p:spPr>
        <p:txBody>
          <a:bodyPr wrap="square">
            <a:noAutofit/>
          </a:bodyPr>
          <a:lstStyle/>
          <a:p>
            <a:endParaRPr lang="en-US" dirty="0"/>
          </a:p>
        </p:txBody>
      </p:sp>
      <p:sp>
        <p:nvSpPr>
          <p:cNvPr id="31" name="Rectangle 30">
            <a:extLst>
              <a:ext uri="{FF2B5EF4-FFF2-40B4-BE49-F238E27FC236}">
                <a16:creationId xmlns:a16="http://schemas.microsoft.com/office/drawing/2014/main" id="{9E9DC1D0-3644-45DF-A146-AEC5F8D9A0AF}"/>
              </a:ext>
            </a:extLst>
          </p:cNvPr>
          <p:cNvSpPr/>
          <p:nvPr userDrawn="1"/>
        </p:nvSpPr>
        <p:spPr>
          <a:xfrm>
            <a:off x="0" y="1"/>
            <a:ext cx="12192000" cy="2403334"/>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4" y="593866"/>
            <a:ext cx="11065935" cy="635000"/>
          </a:xfrm>
        </p:spPr>
        <p:txBody>
          <a:bodyPr>
            <a:normAutofit/>
          </a:bodyPr>
          <a:lstStyle>
            <a:lvl1pPr marL="0" indent="0" algn="l">
              <a:buNone/>
              <a:defRPr sz="3300" b="1" cap="all" baseline="0">
                <a:solidFill>
                  <a:schemeClr val="bg1"/>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4" y="1338934"/>
            <a:ext cx="11065935" cy="465667"/>
          </a:xfrm>
        </p:spPr>
        <p:txBody>
          <a:bodyPr/>
          <a:lstStyle>
            <a:lvl1pPr marL="0" indent="0" algn="l">
              <a:buNone/>
              <a:defRPr sz="1800">
                <a:solidFill>
                  <a:srgbClr val="333333"/>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1" name="Freeform: Shape 10">
            <a:extLst>
              <a:ext uri="{FF2B5EF4-FFF2-40B4-BE49-F238E27FC236}">
                <a16:creationId xmlns:a16="http://schemas.microsoft.com/office/drawing/2014/main" id="{1AF19689-A240-4FF8-816D-3346000307FE}"/>
              </a:ext>
            </a:extLst>
          </p:cNvPr>
          <p:cNvSpPr/>
          <p:nvPr userDrawn="1"/>
        </p:nvSpPr>
        <p:spPr>
          <a:xfrm>
            <a:off x="0" y="2403337"/>
            <a:ext cx="12192000" cy="4454665"/>
          </a:xfrm>
          <a:custGeom>
            <a:avLst/>
            <a:gdLst>
              <a:gd name="connsiteX0" fmla="*/ 11946675 w 12192000"/>
              <a:gd name="connsiteY0" fmla="*/ 4274241 h 4454665"/>
              <a:gd name="connsiteX1" fmla="*/ 11952788 w 12192000"/>
              <a:gd name="connsiteY1" fmla="*/ 4274241 h 4454665"/>
              <a:gd name="connsiteX2" fmla="*/ 11958183 w 12192000"/>
              <a:gd name="connsiteY2" fmla="*/ 4274816 h 4454665"/>
              <a:gd name="connsiteX3" fmla="*/ 11960461 w 12192000"/>
              <a:gd name="connsiteY3" fmla="*/ 4276559 h 4454665"/>
              <a:gd name="connsiteX4" fmla="*/ 11961281 w 12192000"/>
              <a:gd name="connsiteY4" fmla="*/ 4279206 h 4454665"/>
              <a:gd name="connsiteX5" fmla="*/ 11959578 w 12192000"/>
              <a:gd name="connsiteY5" fmla="*/ 4282898 h 4454665"/>
              <a:gd name="connsiteX6" fmla="*/ 11953198 w 12192000"/>
              <a:gd name="connsiteY6" fmla="*/ 4284293 h 4454665"/>
              <a:gd name="connsiteX7" fmla="*/ 11946675 w 12192000"/>
              <a:gd name="connsiteY7" fmla="*/ 4284293 h 4454665"/>
              <a:gd name="connsiteX8" fmla="*/ 11941300 w 12192000"/>
              <a:gd name="connsiteY8" fmla="*/ 4269729 h 4454665"/>
              <a:gd name="connsiteX9" fmla="*/ 11941300 w 12192000"/>
              <a:gd name="connsiteY9" fmla="*/ 4303043 h 4454665"/>
              <a:gd name="connsiteX10" fmla="*/ 11946675 w 12192000"/>
              <a:gd name="connsiteY10" fmla="*/ 4303043 h 4454665"/>
              <a:gd name="connsiteX11" fmla="*/ 11946675 w 12192000"/>
              <a:gd name="connsiteY11" fmla="*/ 4288889 h 4454665"/>
              <a:gd name="connsiteX12" fmla="*/ 11949834 w 12192000"/>
              <a:gd name="connsiteY12" fmla="*/ 4288889 h 4454665"/>
              <a:gd name="connsiteX13" fmla="*/ 11954142 w 12192000"/>
              <a:gd name="connsiteY13" fmla="*/ 4290037 h 4454665"/>
              <a:gd name="connsiteX14" fmla="*/ 11959762 w 12192000"/>
              <a:gd name="connsiteY14" fmla="*/ 4297791 h 4454665"/>
              <a:gd name="connsiteX15" fmla="*/ 11962717 w 12192000"/>
              <a:gd name="connsiteY15" fmla="*/ 4303043 h 4454665"/>
              <a:gd name="connsiteX16" fmla="*/ 11969281 w 12192000"/>
              <a:gd name="connsiteY16" fmla="*/ 4303043 h 4454665"/>
              <a:gd name="connsiteX17" fmla="*/ 11965220 w 12192000"/>
              <a:gd name="connsiteY17" fmla="*/ 4296519 h 4454665"/>
              <a:gd name="connsiteX18" fmla="*/ 11960296 w 12192000"/>
              <a:gd name="connsiteY18" fmla="*/ 4289914 h 4454665"/>
              <a:gd name="connsiteX19" fmla="*/ 11957466 w 12192000"/>
              <a:gd name="connsiteY19" fmla="*/ 4288150 h 4454665"/>
              <a:gd name="connsiteX20" fmla="*/ 11964378 w 12192000"/>
              <a:gd name="connsiteY20" fmla="*/ 4285114 h 4454665"/>
              <a:gd name="connsiteX21" fmla="*/ 11966983 w 12192000"/>
              <a:gd name="connsiteY21" fmla="*/ 4278755 h 4454665"/>
              <a:gd name="connsiteX22" fmla="*/ 11965424 w 12192000"/>
              <a:gd name="connsiteY22" fmla="*/ 4273872 h 4454665"/>
              <a:gd name="connsiteX23" fmla="*/ 11961239 w 12192000"/>
              <a:gd name="connsiteY23" fmla="*/ 4270652 h 4454665"/>
              <a:gd name="connsiteX24" fmla="*/ 11952747 w 12192000"/>
              <a:gd name="connsiteY24" fmla="*/ 4269729 h 4454665"/>
              <a:gd name="connsiteX25" fmla="*/ 10902089 w 12192000"/>
              <a:gd name="connsiteY25" fmla="*/ 4267158 h 4454665"/>
              <a:gd name="connsiteX26" fmla="*/ 10905603 w 12192000"/>
              <a:gd name="connsiteY26" fmla="*/ 4267158 h 4454665"/>
              <a:gd name="connsiteX27" fmla="*/ 10905603 w 12192000"/>
              <a:gd name="connsiteY27" fmla="*/ 4270699 h 4454665"/>
              <a:gd name="connsiteX28" fmla="*/ 10877492 w 12192000"/>
              <a:gd name="connsiteY28" fmla="*/ 4306121 h 4454665"/>
              <a:gd name="connsiteX29" fmla="*/ 10859922 w 12192000"/>
              <a:gd name="connsiteY29" fmla="*/ 4288411 h 4454665"/>
              <a:gd name="connsiteX30" fmla="*/ 10902089 w 12192000"/>
              <a:gd name="connsiteY30" fmla="*/ 4267158 h 4454665"/>
              <a:gd name="connsiteX31" fmla="*/ 11954881 w 12192000"/>
              <a:gd name="connsiteY31" fmla="*/ 4260087 h 4454665"/>
              <a:gd name="connsiteX32" fmla="*/ 11967558 w 12192000"/>
              <a:gd name="connsiteY32" fmla="*/ 4263431 h 4454665"/>
              <a:gd name="connsiteX33" fmla="*/ 11977220 w 12192000"/>
              <a:gd name="connsiteY33" fmla="*/ 4272990 h 4454665"/>
              <a:gd name="connsiteX34" fmla="*/ 11980687 w 12192000"/>
              <a:gd name="connsiteY34" fmla="*/ 4285934 h 4454665"/>
              <a:gd name="connsiteX35" fmla="*/ 11977282 w 12192000"/>
              <a:gd name="connsiteY35" fmla="*/ 4298755 h 4454665"/>
              <a:gd name="connsiteX36" fmla="*/ 11967722 w 12192000"/>
              <a:gd name="connsiteY36" fmla="*/ 4308315 h 4454665"/>
              <a:gd name="connsiteX37" fmla="*/ 11954881 w 12192000"/>
              <a:gd name="connsiteY37" fmla="*/ 4311741 h 4454665"/>
              <a:gd name="connsiteX38" fmla="*/ 11942039 w 12192000"/>
              <a:gd name="connsiteY38" fmla="*/ 4308315 h 4454665"/>
              <a:gd name="connsiteX39" fmla="*/ 11932459 w 12192000"/>
              <a:gd name="connsiteY39" fmla="*/ 4298755 h 4454665"/>
              <a:gd name="connsiteX40" fmla="*/ 11929033 w 12192000"/>
              <a:gd name="connsiteY40" fmla="*/ 4285934 h 4454665"/>
              <a:gd name="connsiteX41" fmla="*/ 11932521 w 12192000"/>
              <a:gd name="connsiteY41" fmla="*/ 4272990 h 4454665"/>
              <a:gd name="connsiteX42" fmla="*/ 11942183 w 12192000"/>
              <a:gd name="connsiteY42" fmla="*/ 4263431 h 4454665"/>
              <a:gd name="connsiteX43" fmla="*/ 11954881 w 12192000"/>
              <a:gd name="connsiteY43" fmla="*/ 4260087 h 4454665"/>
              <a:gd name="connsiteX44" fmla="*/ 11954881 w 12192000"/>
              <a:gd name="connsiteY44" fmla="*/ 4254959 h 4454665"/>
              <a:gd name="connsiteX45" fmla="*/ 11939660 w 12192000"/>
              <a:gd name="connsiteY45" fmla="*/ 4258959 h 4454665"/>
              <a:gd name="connsiteX46" fmla="*/ 11928069 w 12192000"/>
              <a:gd name="connsiteY46" fmla="*/ 4270406 h 4454665"/>
              <a:gd name="connsiteX47" fmla="*/ 11923904 w 12192000"/>
              <a:gd name="connsiteY47" fmla="*/ 4285934 h 4454665"/>
              <a:gd name="connsiteX48" fmla="*/ 11928007 w 12192000"/>
              <a:gd name="connsiteY48" fmla="*/ 4301320 h 4454665"/>
              <a:gd name="connsiteX49" fmla="*/ 11939474 w 12192000"/>
              <a:gd name="connsiteY49" fmla="*/ 4312787 h 4454665"/>
              <a:gd name="connsiteX50" fmla="*/ 11954881 w 12192000"/>
              <a:gd name="connsiteY50" fmla="*/ 4316869 h 4454665"/>
              <a:gd name="connsiteX51" fmla="*/ 11970287 w 12192000"/>
              <a:gd name="connsiteY51" fmla="*/ 4312787 h 4454665"/>
              <a:gd name="connsiteX52" fmla="*/ 11981733 w 12192000"/>
              <a:gd name="connsiteY52" fmla="*/ 4301320 h 4454665"/>
              <a:gd name="connsiteX53" fmla="*/ 11985815 w 12192000"/>
              <a:gd name="connsiteY53" fmla="*/ 4285934 h 4454665"/>
              <a:gd name="connsiteX54" fmla="*/ 11981671 w 12192000"/>
              <a:gd name="connsiteY54" fmla="*/ 4270406 h 4454665"/>
              <a:gd name="connsiteX55" fmla="*/ 11970101 w 12192000"/>
              <a:gd name="connsiteY55" fmla="*/ 4258959 h 4454665"/>
              <a:gd name="connsiteX56" fmla="*/ 11954881 w 12192000"/>
              <a:gd name="connsiteY56" fmla="*/ 4254959 h 4454665"/>
              <a:gd name="connsiteX57" fmla="*/ 11091685 w 12192000"/>
              <a:gd name="connsiteY57" fmla="*/ 4225507 h 4454665"/>
              <a:gd name="connsiteX58" fmla="*/ 11123259 w 12192000"/>
              <a:gd name="connsiteY58" fmla="*/ 4265814 h 4454665"/>
              <a:gd name="connsiteX59" fmla="*/ 11091685 w 12192000"/>
              <a:gd name="connsiteY59" fmla="*/ 4306120 h 4454665"/>
              <a:gd name="connsiteX60" fmla="*/ 11060111 w 12192000"/>
              <a:gd name="connsiteY60" fmla="*/ 4265814 h 4454665"/>
              <a:gd name="connsiteX61" fmla="*/ 11091685 w 12192000"/>
              <a:gd name="connsiteY61" fmla="*/ 4225507 h 4454665"/>
              <a:gd name="connsiteX62" fmla="*/ 10781998 w 12192000"/>
              <a:gd name="connsiteY62" fmla="*/ 4225507 h 4454665"/>
              <a:gd name="connsiteX63" fmla="*/ 10810212 w 12192000"/>
              <a:gd name="connsiteY63" fmla="*/ 4265814 h 4454665"/>
              <a:gd name="connsiteX64" fmla="*/ 10781998 w 12192000"/>
              <a:gd name="connsiteY64" fmla="*/ 4306120 h 4454665"/>
              <a:gd name="connsiteX65" fmla="*/ 10753783 w 12192000"/>
              <a:gd name="connsiteY65" fmla="*/ 4265814 h 4454665"/>
              <a:gd name="connsiteX66" fmla="*/ 10781998 w 12192000"/>
              <a:gd name="connsiteY66" fmla="*/ 4225507 h 4454665"/>
              <a:gd name="connsiteX67" fmla="*/ 10469622 w 12192000"/>
              <a:gd name="connsiteY67" fmla="*/ 4225507 h 4454665"/>
              <a:gd name="connsiteX68" fmla="*/ 10501196 w 12192000"/>
              <a:gd name="connsiteY68" fmla="*/ 4265814 h 4454665"/>
              <a:gd name="connsiteX69" fmla="*/ 10469622 w 12192000"/>
              <a:gd name="connsiteY69" fmla="*/ 4306120 h 4454665"/>
              <a:gd name="connsiteX70" fmla="*/ 10438048 w 12192000"/>
              <a:gd name="connsiteY70" fmla="*/ 4265814 h 4454665"/>
              <a:gd name="connsiteX71" fmla="*/ 10469622 w 12192000"/>
              <a:gd name="connsiteY71" fmla="*/ 4225507 h 4454665"/>
              <a:gd name="connsiteX72" fmla="*/ 11014562 w 12192000"/>
              <a:gd name="connsiteY72" fmla="*/ 4220260 h 4454665"/>
              <a:gd name="connsiteX73" fmla="*/ 11014562 w 12192000"/>
              <a:gd name="connsiteY73" fmla="*/ 4316220 h 4454665"/>
              <a:gd name="connsiteX74" fmla="*/ 11026851 w 12192000"/>
              <a:gd name="connsiteY74" fmla="*/ 4316220 h 4454665"/>
              <a:gd name="connsiteX75" fmla="*/ 11026851 w 12192000"/>
              <a:gd name="connsiteY75" fmla="*/ 4220260 h 4454665"/>
              <a:gd name="connsiteX76" fmla="*/ 11158189 w 12192000"/>
              <a:gd name="connsiteY76" fmla="*/ 4218790 h 4454665"/>
              <a:gd name="connsiteX77" fmla="*/ 11158189 w 12192000"/>
              <a:gd name="connsiteY77" fmla="*/ 4243173 h 4454665"/>
              <a:gd name="connsiteX78" fmla="*/ 11158189 w 12192000"/>
              <a:gd name="connsiteY78" fmla="*/ 4312838 h 4454665"/>
              <a:gd name="connsiteX79" fmla="*/ 11172009 w 12192000"/>
              <a:gd name="connsiteY79" fmla="*/ 4312838 h 4454665"/>
              <a:gd name="connsiteX80" fmla="*/ 11172009 w 12192000"/>
              <a:gd name="connsiteY80" fmla="*/ 4260589 h 4454665"/>
              <a:gd name="connsiteX81" fmla="*/ 11199648 w 12192000"/>
              <a:gd name="connsiteY81" fmla="*/ 4225756 h 4454665"/>
              <a:gd name="connsiteX82" fmla="*/ 11220377 w 12192000"/>
              <a:gd name="connsiteY82" fmla="*/ 4257106 h 4454665"/>
              <a:gd name="connsiteX83" fmla="*/ 11220377 w 12192000"/>
              <a:gd name="connsiteY83" fmla="*/ 4312838 h 4454665"/>
              <a:gd name="connsiteX84" fmla="*/ 11230741 w 12192000"/>
              <a:gd name="connsiteY84" fmla="*/ 4312838 h 4454665"/>
              <a:gd name="connsiteX85" fmla="*/ 11230741 w 12192000"/>
              <a:gd name="connsiteY85" fmla="*/ 4253622 h 4454665"/>
              <a:gd name="connsiteX86" fmla="*/ 11199648 w 12192000"/>
              <a:gd name="connsiteY86" fmla="*/ 4218790 h 4454665"/>
              <a:gd name="connsiteX87" fmla="*/ 11168554 w 12192000"/>
              <a:gd name="connsiteY87" fmla="*/ 4236206 h 4454665"/>
              <a:gd name="connsiteX88" fmla="*/ 11168554 w 12192000"/>
              <a:gd name="connsiteY88" fmla="*/ 4218790 h 4454665"/>
              <a:gd name="connsiteX89" fmla="*/ 11158189 w 12192000"/>
              <a:gd name="connsiteY89" fmla="*/ 4218790 h 4454665"/>
              <a:gd name="connsiteX90" fmla="*/ 11088997 w 12192000"/>
              <a:gd name="connsiteY90" fmla="*/ 4218790 h 4454665"/>
              <a:gd name="connsiteX91" fmla="*/ 11045332 w 12192000"/>
              <a:gd name="connsiteY91" fmla="*/ 4267830 h 4454665"/>
              <a:gd name="connsiteX92" fmla="*/ 11088997 w 12192000"/>
              <a:gd name="connsiteY92" fmla="*/ 4316869 h 4454665"/>
              <a:gd name="connsiteX93" fmla="*/ 11132662 w 12192000"/>
              <a:gd name="connsiteY93" fmla="*/ 4267830 h 4454665"/>
              <a:gd name="connsiteX94" fmla="*/ 11088997 w 12192000"/>
              <a:gd name="connsiteY94" fmla="*/ 4218790 h 4454665"/>
              <a:gd name="connsiteX95" fmla="*/ 10883851 w 12192000"/>
              <a:gd name="connsiteY95" fmla="*/ 4218790 h 4454665"/>
              <a:gd name="connsiteX96" fmla="*/ 10855700 w 12192000"/>
              <a:gd name="connsiteY96" fmla="*/ 4222293 h 4454665"/>
              <a:gd name="connsiteX97" fmla="*/ 10855700 w 12192000"/>
              <a:gd name="connsiteY97" fmla="*/ 4236304 h 4454665"/>
              <a:gd name="connsiteX98" fmla="*/ 10883851 w 12192000"/>
              <a:gd name="connsiteY98" fmla="*/ 4225796 h 4454665"/>
              <a:gd name="connsiteX99" fmla="*/ 10904964 w 12192000"/>
              <a:gd name="connsiteY99" fmla="*/ 4250316 h 4454665"/>
              <a:gd name="connsiteX100" fmla="*/ 10904964 w 12192000"/>
              <a:gd name="connsiteY100" fmla="*/ 4257321 h 4454665"/>
              <a:gd name="connsiteX101" fmla="*/ 10845144 w 12192000"/>
              <a:gd name="connsiteY101" fmla="*/ 4288846 h 4454665"/>
              <a:gd name="connsiteX102" fmla="*/ 10876813 w 12192000"/>
              <a:gd name="connsiteY102" fmla="*/ 4316869 h 4454665"/>
              <a:gd name="connsiteX103" fmla="*/ 10904964 w 12192000"/>
              <a:gd name="connsiteY103" fmla="*/ 4299355 h 4454665"/>
              <a:gd name="connsiteX104" fmla="*/ 10908483 w 12192000"/>
              <a:gd name="connsiteY104" fmla="*/ 4299355 h 4454665"/>
              <a:gd name="connsiteX105" fmla="*/ 10908483 w 12192000"/>
              <a:gd name="connsiteY105" fmla="*/ 4313366 h 4454665"/>
              <a:gd name="connsiteX106" fmla="*/ 10919039 w 12192000"/>
              <a:gd name="connsiteY106" fmla="*/ 4313366 h 4454665"/>
              <a:gd name="connsiteX107" fmla="*/ 10919039 w 12192000"/>
              <a:gd name="connsiteY107" fmla="*/ 4295852 h 4454665"/>
              <a:gd name="connsiteX108" fmla="*/ 10919039 w 12192000"/>
              <a:gd name="connsiteY108" fmla="*/ 4253819 h 4454665"/>
              <a:gd name="connsiteX109" fmla="*/ 10883851 w 12192000"/>
              <a:gd name="connsiteY109" fmla="*/ 4218790 h 4454665"/>
              <a:gd name="connsiteX110" fmla="*/ 10642268 w 12192000"/>
              <a:gd name="connsiteY110" fmla="*/ 4218790 h 4454665"/>
              <a:gd name="connsiteX111" fmla="*/ 10642268 w 12192000"/>
              <a:gd name="connsiteY111" fmla="*/ 4243173 h 4454665"/>
              <a:gd name="connsiteX112" fmla="*/ 10642268 w 12192000"/>
              <a:gd name="connsiteY112" fmla="*/ 4312838 h 4454665"/>
              <a:gd name="connsiteX113" fmla="*/ 10656343 w 12192000"/>
              <a:gd name="connsiteY113" fmla="*/ 4312838 h 4454665"/>
              <a:gd name="connsiteX114" fmla="*/ 10656343 w 12192000"/>
              <a:gd name="connsiteY114" fmla="*/ 4260589 h 4454665"/>
              <a:gd name="connsiteX115" fmla="*/ 10684494 w 12192000"/>
              <a:gd name="connsiteY115" fmla="*/ 4225756 h 4454665"/>
              <a:gd name="connsiteX116" fmla="*/ 10705607 w 12192000"/>
              <a:gd name="connsiteY116" fmla="*/ 4257106 h 4454665"/>
              <a:gd name="connsiteX117" fmla="*/ 10705607 w 12192000"/>
              <a:gd name="connsiteY117" fmla="*/ 4312838 h 4454665"/>
              <a:gd name="connsiteX118" fmla="*/ 10716163 w 12192000"/>
              <a:gd name="connsiteY118" fmla="*/ 4312838 h 4454665"/>
              <a:gd name="connsiteX119" fmla="*/ 10716163 w 12192000"/>
              <a:gd name="connsiteY119" fmla="*/ 4253622 h 4454665"/>
              <a:gd name="connsiteX120" fmla="*/ 10684494 w 12192000"/>
              <a:gd name="connsiteY120" fmla="*/ 4218790 h 4454665"/>
              <a:gd name="connsiteX121" fmla="*/ 10652824 w 12192000"/>
              <a:gd name="connsiteY121" fmla="*/ 4236206 h 4454665"/>
              <a:gd name="connsiteX122" fmla="*/ 10652824 w 12192000"/>
              <a:gd name="connsiteY122" fmla="*/ 4218790 h 4454665"/>
              <a:gd name="connsiteX123" fmla="*/ 10642268 w 12192000"/>
              <a:gd name="connsiteY123" fmla="*/ 4218790 h 4454665"/>
              <a:gd name="connsiteX124" fmla="*/ 10540159 w 12192000"/>
              <a:gd name="connsiteY124" fmla="*/ 4218790 h 4454665"/>
              <a:gd name="connsiteX125" fmla="*/ 10540159 w 12192000"/>
              <a:gd name="connsiteY125" fmla="*/ 4281840 h 4454665"/>
              <a:gd name="connsiteX126" fmla="*/ 10571828 w 12192000"/>
              <a:gd name="connsiteY126" fmla="*/ 4316869 h 4454665"/>
              <a:gd name="connsiteX127" fmla="*/ 10603498 w 12192000"/>
              <a:gd name="connsiteY127" fmla="*/ 4299355 h 4454665"/>
              <a:gd name="connsiteX128" fmla="*/ 10603498 w 12192000"/>
              <a:gd name="connsiteY128" fmla="*/ 4313366 h 4454665"/>
              <a:gd name="connsiteX129" fmla="*/ 10614054 w 12192000"/>
              <a:gd name="connsiteY129" fmla="*/ 4313366 h 4454665"/>
              <a:gd name="connsiteX130" fmla="*/ 10614054 w 12192000"/>
              <a:gd name="connsiteY130" fmla="*/ 4292349 h 4454665"/>
              <a:gd name="connsiteX131" fmla="*/ 10614054 w 12192000"/>
              <a:gd name="connsiteY131" fmla="*/ 4218790 h 4454665"/>
              <a:gd name="connsiteX132" fmla="*/ 10599979 w 12192000"/>
              <a:gd name="connsiteY132" fmla="*/ 4218790 h 4454665"/>
              <a:gd name="connsiteX133" fmla="*/ 10599979 w 12192000"/>
              <a:gd name="connsiteY133" fmla="*/ 4271332 h 4454665"/>
              <a:gd name="connsiteX134" fmla="*/ 10571828 w 12192000"/>
              <a:gd name="connsiteY134" fmla="*/ 4306360 h 4454665"/>
              <a:gd name="connsiteX135" fmla="*/ 10550715 w 12192000"/>
              <a:gd name="connsiteY135" fmla="*/ 4278338 h 4454665"/>
              <a:gd name="connsiteX136" fmla="*/ 10550715 w 12192000"/>
              <a:gd name="connsiteY136" fmla="*/ 4218790 h 4454665"/>
              <a:gd name="connsiteX137" fmla="*/ 10540159 w 12192000"/>
              <a:gd name="connsiteY137" fmla="*/ 4218790 h 4454665"/>
              <a:gd name="connsiteX138" fmla="*/ 10471637 w 12192000"/>
              <a:gd name="connsiteY138" fmla="*/ 4218790 h 4454665"/>
              <a:gd name="connsiteX139" fmla="*/ 10427300 w 12192000"/>
              <a:gd name="connsiteY139" fmla="*/ 4267830 h 4454665"/>
              <a:gd name="connsiteX140" fmla="*/ 10471637 w 12192000"/>
              <a:gd name="connsiteY140" fmla="*/ 4316869 h 4454665"/>
              <a:gd name="connsiteX141" fmla="*/ 10515975 w 12192000"/>
              <a:gd name="connsiteY141" fmla="*/ 4267830 h 4454665"/>
              <a:gd name="connsiteX142" fmla="*/ 10471637 w 12192000"/>
              <a:gd name="connsiteY142" fmla="*/ 4218790 h 4454665"/>
              <a:gd name="connsiteX143" fmla="*/ 11655303 w 12192000"/>
              <a:gd name="connsiteY143" fmla="*/ 4204011 h 4454665"/>
              <a:gd name="connsiteX144" fmla="*/ 11659333 w 12192000"/>
              <a:gd name="connsiteY144" fmla="*/ 4214760 h 4454665"/>
              <a:gd name="connsiteX145" fmla="*/ 11663364 w 12192000"/>
              <a:gd name="connsiteY145" fmla="*/ 4221478 h 4454665"/>
              <a:gd name="connsiteX146" fmla="*/ 11648585 w 12192000"/>
              <a:gd name="connsiteY146" fmla="*/ 4221478 h 4454665"/>
              <a:gd name="connsiteX147" fmla="*/ 11652616 w 12192000"/>
              <a:gd name="connsiteY147" fmla="*/ 4214760 h 4454665"/>
              <a:gd name="connsiteX148" fmla="*/ 11659446 w 12192000"/>
              <a:gd name="connsiteY148" fmla="*/ 4193263 h 4454665"/>
              <a:gd name="connsiteX149" fmla="*/ 11649032 w 12192000"/>
              <a:gd name="connsiteY149" fmla="*/ 4196777 h 4454665"/>
              <a:gd name="connsiteX150" fmla="*/ 11645562 w 12192000"/>
              <a:gd name="connsiteY150" fmla="*/ 4214347 h 4454665"/>
              <a:gd name="connsiteX151" fmla="*/ 11635149 w 12192000"/>
              <a:gd name="connsiteY151" fmla="*/ 4235429 h 4454665"/>
              <a:gd name="connsiteX152" fmla="*/ 11645562 w 12192000"/>
              <a:gd name="connsiteY152" fmla="*/ 4238943 h 4454665"/>
              <a:gd name="connsiteX153" fmla="*/ 11645562 w 12192000"/>
              <a:gd name="connsiteY153" fmla="*/ 4228402 h 4454665"/>
              <a:gd name="connsiteX154" fmla="*/ 11666387 w 12192000"/>
              <a:gd name="connsiteY154" fmla="*/ 4228402 h 4454665"/>
              <a:gd name="connsiteX155" fmla="*/ 11666387 w 12192000"/>
              <a:gd name="connsiteY155" fmla="*/ 4235429 h 4454665"/>
              <a:gd name="connsiteX156" fmla="*/ 11676800 w 12192000"/>
              <a:gd name="connsiteY156" fmla="*/ 4235429 h 4454665"/>
              <a:gd name="connsiteX157" fmla="*/ 11666387 w 12192000"/>
              <a:gd name="connsiteY157" fmla="*/ 4214347 h 4454665"/>
              <a:gd name="connsiteX158" fmla="*/ 11659446 w 12192000"/>
              <a:gd name="connsiteY158" fmla="*/ 4196777 h 4454665"/>
              <a:gd name="connsiteX159" fmla="*/ 11659446 w 12192000"/>
              <a:gd name="connsiteY159" fmla="*/ 4193263 h 4454665"/>
              <a:gd name="connsiteX160" fmla="*/ 10964451 w 12192000"/>
              <a:gd name="connsiteY160" fmla="*/ 4193262 h 4454665"/>
              <a:gd name="connsiteX161" fmla="*/ 10953971 w 12192000"/>
              <a:gd name="connsiteY161" fmla="*/ 4196794 h 4454665"/>
              <a:gd name="connsiteX162" fmla="*/ 10953971 w 12192000"/>
              <a:gd name="connsiteY162" fmla="*/ 4217983 h 4454665"/>
              <a:gd name="connsiteX163" fmla="*/ 10936505 w 12192000"/>
              <a:gd name="connsiteY163" fmla="*/ 4217983 h 4454665"/>
              <a:gd name="connsiteX164" fmla="*/ 10936505 w 12192000"/>
              <a:gd name="connsiteY164" fmla="*/ 4228578 h 4454665"/>
              <a:gd name="connsiteX165" fmla="*/ 10953971 w 12192000"/>
              <a:gd name="connsiteY165" fmla="*/ 4228578 h 4454665"/>
              <a:gd name="connsiteX166" fmla="*/ 10953971 w 12192000"/>
              <a:gd name="connsiteY166" fmla="*/ 4285084 h 4454665"/>
              <a:gd name="connsiteX167" fmla="*/ 10974931 w 12192000"/>
              <a:gd name="connsiteY167" fmla="*/ 4316868 h 4454665"/>
              <a:gd name="connsiteX168" fmla="*/ 10988904 w 12192000"/>
              <a:gd name="connsiteY168" fmla="*/ 4313337 h 4454665"/>
              <a:gd name="connsiteX169" fmla="*/ 10988904 w 12192000"/>
              <a:gd name="connsiteY169" fmla="*/ 4302742 h 4454665"/>
              <a:gd name="connsiteX170" fmla="*/ 10978424 w 12192000"/>
              <a:gd name="connsiteY170" fmla="*/ 4306273 h 4454665"/>
              <a:gd name="connsiteX171" fmla="*/ 10964451 w 12192000"/>
              <a:gd name="connsiteY171" fmla="*/ 4292147 h 4454665"/>
              <a:gd name="connsiteX172" fmla="*/ 10964451 w 12192000"/>
              <a:gd name="connsiteY172" fmla="*/ 4228578 h 4454665"/>
              <a:gd name="connsiteX173" fmla="*/ 10985410 w 12192000"/>
              <a:gd name="connsiteY173" fmla="*/ 4228578 h 4454665"/>
              <a:gd name="connsiteX174" fmla="*/ 10985410 w 12192000"/>
              <a:gd name="connsiteY174" fmla="*/ 4217983 h 4454665"/>
              <a:gd name="connsiteX175" fmla="*/ 10964451 w 12192000"/>
              <a:gd name="connsiteY175" fmla="*/ 4217983 h 4454665"/>
              <a:gd name="connsiteX176" fmla="*/ 10964451 w 12192000"/>
              <a:gd name="connsiteY176" fmla="*/ 4193262 h 4454665"/>
              <a:gd name="connsiteX177" fmla="*/ 11599881 w 12192000"/>
              <a:gd name="connsiteY177" fmla="*/ 4190576 h 4454665"/>
              <a:gd name="connsiteX178" fmla="*/ 11589469 w 12192000"/>
              <a:gd name="connsiteY178" fmla="*/ 4232742 h 4454665"/>
              <a:gd name="connsiteX179" fmla="*/ 11599881 w 12192000"/>
              <a:gd name="connsiteY179" fmla="*/ 4232742 h 4454665"/>
              <a:gd name="connsiteX180" fmla="*/ 11603352 w 12192000"/>
              <a:gd name="connsiteY180" fmla="*/ 4208146 h 4454665"/>
              <a:gd name="connsiteX181" fmla="*/ 11617236 w 12192000"/>
              <a:gd name="connsiteY181" fmla="*/ 4236256 h 4454665"/>
              <a:gd name="connsiteX182" fmla="*/ 11624178 w 12192000"/>
              <a:gd name="connsiteY182" fmla="*/ 4236256 h 4454665"/>
              <a:gd name="connsiteX183" fmla="*/ 11631119 w 12192000"/>
              <a:gd name="connsiteY183" fmla="*/ 4194090 h 4454665"/>
              <a:gd name="connsiteX184" fmla="*/ 11624178 w 12192000"/>
              <a:gd name="connsiteY184" fmla="*/ 4194090 h 4454665"/>
              <a:gd name="connsiteX185" fmla="*/ 11620707 w 12192000"/>
              <a:gd name="connsiteY185" fmla="*/ 4222201 h 4454665"/>
              <a:gd name="connsiteX186" fmla="*/ 11606824 w 12192000"/>
              <a:gd name="connsiteY186" fmla="*/ 4190576 h 4454665"/>
              <a:gd name="connsiteX187" fmla="*/ 11599881 w 12192000"/>
              <a:gd name="connsiteY187" fmla="*/ 4190576 h 4454665"/>
              <a:gd name="connsiteX188" fmla="*/ 11709044 w 12192000"/>
              <a:gd name="connsiteY188" fmla="*/ 4186546 h 4454665"/>
              <a:gd name="connsiteX189" fmla="*/ 11674112 w 12192000"/>
              <a:gd name="connsiteY189" fmla="*/ 4193647 h 4454665"/>
              <a:gd name="connsiteX190" fmla="*/ 11674112 w 12192000"/>
              <a:gd name="connsiteY190" fmla="*/ 4200749 h 4454665"/>
              <a:gd name="connsiteX191" fmla="*/ 11688084 w 12192000"/>
              <a:gd name="connsiteY191" fmla="*/ 4200749 h 4454665"/>
              <a:gd name="connsiteX192" fmla="*/ 11695071 w 12192000"/>
              <a:gd name="connsiteY192" fmla="*/ 4236257 h 4454665"/>
              <a:gd name="connsiteX193" fmla="*/ 11702057 w 12192000"/>
              <a:gd name="connsiteY193" fmla="*/ 4232706 h 4454665"/>
              <a:gd name="connsiteX194" fmla="*/ 11695071 w 12192000"/>
              <a:gd name="connsiteY194" fmla="*/ 4197198 h 4454665"/>
              <a:gd name="connsiteX195" fmla="*/ 11709044 w 12192000"/>
              <a:gd name="connsiteY195" fmla="*/ 4193647 h 4454665"/>
              <a:gd name="connsiteX196" fmla="*/ 11564748 w 12192000"/>
              <a:gd name="connsiteY196" fmla="*/ 4186546 h 4454665"/>
              <a:gd name="connsiteX197" fmla="*/ 11575228 w 12192000"/>
              <a:gd name="connsiteY197" fmla="*/ 4189905 h 4454665"/>
              <a:gd name="connsiteX198" fmla="*/ 11578720 w 12192000"/>
              <a:gd name="connsiteY198" fmla="*/ 4193264 h 4454665"/>
              <a:gd name="connsiteX199" fmla="*/ 11578720 w 12192000"/>
              <a:gd name="connsiteY199" fmla="*/ 4196622 h 4454665"/>
              <a:gd name="connsiteX200" fmla="*/ 11571734 w 12192000"/>
              <a:gd name="connsiteY200" fmla="*/ 4199981 h 4454665"/>
              <a:gd name="connsiteX201" fmla="*/ 11561254 w 12192000"/>
              <a:gd name="connsiteY201" fmla="*/ 4196622 h 4454665"/>
              <a:gd name="connsiteX202" fmla="*/ 11564748 w 12192000"/>
              <a:gd name="connsiteY202" fmla="*/ 4193264 h 4454665"/>
              <a:gd name="connsiteX203" fmla="*/ 11564748 w 12192000"/>
              <a:gd name="connsiteY203" fmla="*/ 4186546 h 4454665"/>
              <a:gd name="connsiteX204" fmla="*/ 11014562 w 12192000"/>
              <a:gd name="connsiteY204" fmla="*/ 4184660 h 4454665"/>
              <a:gd name="connsiteX205" fmla="*/ 11014562 w 12192000"/>
              <a:gd name="connsiteY205" fmla="*/ 4198354 h 4454665"/>
              <a:gd name="connsiteX206" fmla="*/ 11026851 w 12192000"/>
              <a:gd name="connsiteY206" fmla="*/ 4198354 h 4454665"/>
              <a:gd name="connsiteX207" fmla="*/ 11026851 w 12192000"/>
              <a:gd name="connsiteY207" fmla="*/ 4184660 h 4454665"/>
              <a:gd name="connsiteX208" fmla="*/ 11715762 w 12192000"/>
              <a:gd name="connsiteY208" fmla="*/ 4182514 h 4454665"/>
              <a:gd name="connsiteX209" fmla="*/ 11729582 w 12192000"/>
              <a:gd name="connsiteY209" fmla="*/ 4225508 h 4454665"/>
              <a:gd name="connsiteX210" fmla="*/ 11739946 w 12192000"/>
              <a:gd name="connsiteY210" fmla="*/ 4221925 h 4454665"/>
              <a:gd name="connsiteX211" fmla="*/ 11726127 w 12192000"/>
              <a:gd name="connsiteY211" fmla="*/ 4182514 h 4454665"/>
              <a:gd name="connsiteX212" fmla="*/ 11715762 w 12192000"/>
              <a:gd name="connsiteY212" fmla="*/ 4182514 h 4454665"/>
              <a:gd name="connsiteX213" fmla="*/ 10346688 w 12192000"/>
              <a:gd name="connsiteY213" fmla="*/ 4182514 h 4454665"/>
              <a:gd name="connsiteX214" fmla="*/ 10346688 w 12192000"/>
              <a:gd name="connsiteY214" fmla="*/ 4312838 h 4454665"/>
              <a:gd name="connsiteX215" fmla="*/ 10361467 w 12192000"/>
              <a:gd name="connsiteY215" fmla="*/ 4312838 h 4454665"/>
              <a:gd name="connsiteX216" fmla="*/ 10361467 w 12192000"/>
              <a:gd name="connsiteY216" fmla="*/ 4253722 h 4454665"/>
              <a:gd name="connsiteX217" fmla="*/ 10407148 w 12192000"/>
              <a:gd name="connsiteY217" fmla="*/ 4253722 h 4454665"/>
              <a:gd name="connsiteX218" fmla="*/ 10407148 w 12192000"/>
              <a:gd name="connsiteY218" fmla="*/ 4242974 h 4454665"/>
              <a:gd name="connsiteX219" fmla="*/ 10361467 w 12192000"/>
              <a:gd name="connsiteY219" fmla="*/ 4242974 h 4454665"/>
              <a:gd name="connsiteX220" fmla="*/ 10361467 w 12192000"/>
              <a:gd name="connsiteY220" fmla="*/ 4193262 h 4454665"/>
              <a:gd name="connsiteX221" fmla="*/ 10409835 w 12192000"/>
              <a:gd name="connsiteY221" fmla="*/ 4193262 h 4454665"/>
              <a:gd name="connsiteX222" fmla="*/ 10409835 w 12192000"/>
              <a:gd name="connsiteY222" fmla="*/ 4182514 h 4454665"/>
              <a:gd name="connsiteX223" fmla="*/ 11561143 w 12192000"/>
              <a:gd name="connsiteY223" fmla="*/ 4175797 h 4454665"/>
              <a:gd name="connsiteX224" fmla="*/ 11554200 w 12192000"/>
              <a:gd name="connsiteY224" fmla="*/ 4193264 h 4454665"/>
              <a:gd name="connsiteX225" fmla="*/ 11554200 w 12192000"/>
              <a:gd name="connsiteY225" fmla="*/ 4196756 h 4454665"/>
              <a:gd name="connsiteX226" fmla="*/ 11543788 w 12192000"/>
              <a:gd name="connsiteY226" fmla="*/ 4214223 h 4454665"/>
              <a:gd name="connsiteX227" fmla="*/ 11554200 w 12192000"/>
              <a:gd name="connsiteY227" fmla="*/ 4217716 h 4454665"/>
              <a:gd name="connsiteX228" fmla="*/ 11557671 w 12192000"/>
              <a:gd name="connsiteY228" fmla="*/ 4203743 h 4454665"/>
              <a:gd name="connsiteX229" fmla="*/ 11568084 w 12192000"/>
              <a:gd name="connsiteY229" fmla="*/ 4207237 h 4454665"/>
              <a:gd name="connsiteX230" fmla="*/ 11568084 w 12192000"/>
              <a:gd name="connsiteY230" fmla="*/ 4224702 h 4454665"/>
              <a:gd name="connsiteX231" fmla="*/ 11578497 w 12192000"/>
              <a:gd name="connsiteY231" fmla="*/ 4228196 h 4454665"/>
              <a:gd name="connsiteX232" fmla="*/ 11575026 w 12192000"/>
              <a:gd name="connsiteY232" fmla="*/ 4207237 h 4454665"/>
              <a:gd name="connsiteX233" fmla="*/ 11585438 w 12192000"/>
              <a:gd name="connsiteY233" fmla="*/ 4196756 h 4454665"/>
              <a:gd name="connsiteX234" fmla="*/ 11585438 w 12192000"/>
              <a:gd name="connsiteY234" fmla="*/ 4193264 h 4454665"/>
              <a:gd name="connsiteX235" fmla="*/ 11578497 w 12192000"/>
              <a:gd name="connsiteY235" fmla="*/ 4182784 h 4454665"/>
              <a:gd name="connsiteX236" fmla="*/ 11561143 w 12192000"/>
              <a:gd name="connsiteY236" fmla="*/ 4175797 h 4454665"/>
              <a:gd name="connsiteX237" fmla="*/ 11766241 w 12192000"/>
              <a:gd name="connsiteY237" fmla="*/ 4173090 h 4454665"/>
              <a:gd name="connsiteX238" fmla="*/ 11774878 w 12192000"/>
              <a:gd name="connsiteY238" fmla="*/ 4178821 h 4454665"/>
              <a:gd name="connsiteX239" fmla="*/ 11774878 w 12192000"/>
              <a:gd name="connsiteY239" fmla="*/ 4185874 h 4454665"/>
              <a:gd name="connsiteX240" fmla="*/ 11771423 w 12192000"/>
              <a:gd name="connsiteY240" fmla="*/ 4196455 h 4454665"/>
              <a:gd name="connsiteX241" fmla="*/ 11767968 w 12192000"/>
              <a:gd name="connsiteY241" fmla="*/ 4199982 h 4454665"/>
              <a:gd name="connsiteX242" fmla="*/ 11754149 w 12192000"/>
              <a:gd name="connsiteY242" fmla="*/ 4196455 h 4454665"/>
              <a:gd name="connsiteX243" fmla="*/ 11750694 w 12192000"/>
              <a:gd name="connsiteY243" fmla="*/ 4192929 h 4454665"/>
              <a:gd name="connsiteX244" fmla="*/ 11750694 w 12192000"/>
              <a:gd name="connsiteY244" fmla="*/ 4185874 h 4454665"/>
              <a:gd name="connsiteX245" fmla="*/ 11757604 w 12192000"/>
              <a:gd name="connsiteY245" fmla="*/ 4175294 h 4454665"/>
              <a:gd name="connsiteX246" fmla="*/ 11766241 w 12192000"/>
              <a:gd name="connsiteY246" fmla="*/ 4173090 h 4454665"/>
              <a:gd name="connsiteX247" fmla="*/ 10810738 w 12192000"/>
              <a:gd name="connsiteY247" fmla="*/ 4171765 h 4454665"/>
              <a:gd name="connsiteX248" fmla="*/ 10810738 w 12192000"/>
              <a:gd name="connsiteY248" fmla="*/ 4235469 h 4454665"/>
              <a:gd name="connsiteX249" fmla="*/ 10782231 w 12192000"/>
              <a:gd name="connsiteY249" fmla="*/ 4217773 h 4454665"/>
              <a:gd name="connsiteX250" fmla="*/ 10743034 w 12192000"/>
              <a:gd name="connsiteY250" fmla="*/ 4267321 h 4454665"/>
              <a:gd name="connsiteX251" fmla="*/ 10782231 w 12192000"/>
              <a:gd name="connsiteY251" fmla="*/ 4316868 h 4454665"/>
              <a:gd name="connsiteX252" fmla="*/ 10810738 w 12192000"/>
              <a:gd name="connsiteY252" fmla="*/ 4299172 h 4454665"/>
              <a:gd name="connsiteX253" fmla="*/ 10810738 w 12192000"/>
              <a:gd name="connsiteY253" fmla="*/ 4313329 h 4454665"/>
              <a:gd name="connsiteX254" fmla="*/ 10824991 w 12192000"/>
              <a:gd name="connsiteY254" fmla="*/ 4313329 h 4454665"/>
              <a:gd name="connsiteX255" fmla="*/ 10824991 w 12192000"/>
              <a:gd name="connsiteY255" fmla="*/ 4171765 h 4454665"/>
              <a:gd name="connsiteX256" fmla="*/ 10810738 w 12192000"/>
              <a:gd name="connsiteY256" fmla="*/ 4171765 h 4454665"/>
              <a:gd name="connsiteX257" fmla="*/ 11768161 w 12192000"/>
              <a:gd name="connsiteY257" fmla="*/ 4166249 h 4454665"/>
              <a:gd name="connsiteX258" fmla="*/ 11750694 w 12192000"/>
              <a:gd name="connsiteY258" fmla="*/ 4169272 h 4454665"/>
              <a:gd name="connsiteX259" fmla="*/ 11739946 w 12192000"/>
              <a:gd name="connsiteY259" fmla="*/ 4186546 h 4454665"/>
              <a:gd name="connsiteX260" fmla="*/ 11743528 w 12192000"/>
              <a:gd name="connsiteY260" fmla="*/ 4196911 h 4454665"/>
              <a:gd name="connsiteX261" fmla="*/ 11772191 w 12192000"/>
              <a:gd name="connsiteY261" fmla="*/ 4203821 h 4454665"/>
              <a:gd name="connsiteX262" fmla="*/ 11782939 w 12192000"/>
              <a:gd name="connsiteY262" fmla="*/ 4196911 h 4454665"/>
              <a:gd name="connsiteX263" fmla="*/ 11782939 w 12192000"/>
              <a:gd name="connsiteY263" fmla="*/ 4186546 h 4454665"/>
              <a:gd name="connsiteX264" fmla="*/ 11782939 w 12192000"/>
              <a:gd name="connsiteY264" fmla="*/ 4176182 h 4454665"/>
              <a:gd name="connsiteX265" fmla="*/ 11768161 w 12192000"/>
              <a:gd name="connsiteY265" fmla="*/ 4166249 h 4454665"/>
              <a:gd name="connsiteX266" fmla="*/ 11525909 w 12192000"/>
              <a:gd name="connsiteY266" fmla="*/ 4158331 h 4454665"/>
              <a:gd name="connsiteX267" fmla="*/ 11504825 w 12192000"/>
              <a:gd name="connsiteY267" fmla="*/ 4193263 h 4454665"/>
              <a:gd name="connsiteX268" fmla="*/ 11529423 w 12192000"/>
              <a:gd name="connsiteY268" fmla="*/ 4210729 h 4454665"/>
              <a:gd name="connsiteX269" fmla="*/ 11532937 w 12192000"/>
              <a:gd name="connsiteY269" fmla="*/ 4203743 h 4454665"/>
              <a:gd name="connsiteX270" fmla="*/ 11515367 w 12192000"/>
              <a:gd name="connsiteY270" fmla="*/ 4193263 h 4454665"/>
              <a:gd name="connsiteX271" fmla="*/ 11522395 w 12192000"/>
              <a:gd name="connsiteY271" fmla="*/ 4182784 h 4454665"/>
              <a:gd name="connsiteX272" fmla="*/ 11532937 w 12192000"/>
              <a:gd name="connsiteY272" fmla="*/ 4189770 h 4454665"/>
              <a:gd name="connsiteX273" fmla="*/ 11536450 w 12192000"/>
              <a:gd name="connsiteY273" fmla="*/ 4182784 h 4454665"/>
              <a:gd name="connsiteX274" fmla="*/ 11525909 w 12192000"/>
              <a:gd name="connsiteY274" fmla="*/ 4175797 h 4454665"/>
              <a:gd name="connsiteX275" fmla="*/ 11529423 w 12192000"/>
              <a:gd name="connsiteY275" fmla="*/ 4168811 h 4454665"/>
              <a:gd name="connsiteX276" fmla="*/ 11546992 w 12192000"/>
              <a:gd name="connsiteY276" fmla="*/ 4179290 h 4454665"/>
              <a:gd name="connsiteX277" fmla="*/ 11550506 w 12192000"/>
              <a:gd name="connsiteY277" fmla="*/ 4172303 h 4454665"/>
              <a:gd name="connsiteX278" fmla="*/ 11525909 w 12192000"/>
              <a:gd name="connsiteY278" fmla="*/ 4158331 h 4454665"/>
              <a:gd name="connsiteX279" fmla="*/ 11803361 w 12192000"/>
              <a:gd name="connsiteY279" fmla="*/ 4130117 h 4454665"/>
              <a:gd name="connsiteX280" fmla="*/ 11796375 w 12192000"/>
              <a:gd name="connsiteY280" fmla="*/ 4137170 h 4454665"/>
              <a:gd name="connsiteX281" fmla="*/ 11813840 w 12192000"/>
              <a:gd name="connsiteY281" fmla="*/ 4154804 h 4454665"/>
              <a:gd name="connsiteX282" fmla="*/ 11785895 w 12192000"/>
              <a:gd name="connsiteY282" fmla="*/ 4147751 h 4454665"/>
              <a:gd name="connsiteX283" fmla="*/ 11778908 w 12192000"/>
              <a:gd name="connsiteY283" fmla="*/ 4151277 h 4454665"/>
              <a:gd name="connsiteX284" fmla="*/ 11803361 w 12192000"/>
              <a:gd name="connsiteY284" fmla="*/ 4186546 h 4454665"/>
              <a:gd name="connsiteX285" fmla="*/ 11810348 w 12192000"/>
              <a:gd name="connsiteY285" fmla="*/ 4179492 h 4454665"/>
              <a:gd name="connsiteX286" fmla="*/ 11796375 w 12192000"/>
              <a:gd name="connsiteY286" fmla="*/ 4158331 h 4454665"/>
              <a:gd name="connsiteX287" fmla="*/ 11824320 w 12192000"/>
              <a:gd name="connsiteY287" fmla="*/ 4168911 h 4454665"/>
              <a:gd name="connsiteX288" fmla="*/ 11831307 w 12192000"/>
              <a:gd name="connsiteY288" fmla="*/ 4161858 h 4454665"/>
              <a:gd name="connsiteX289" fmla="*/ 11803361 w 12192000"/>
              <a:gd name="connsiteY289" fmla="*/ 4130117 h 4454665"/>
              <a:gd name="connsiteX290" fmla="*/ 11495008 w 12192000"/>
              <a:gd name="connsiteY290" fmla="*/ 4130117 h 4454665"/>
              <a:gd name="connsiteX291" fmla="*/ 11487980 w 12192000"/>
              <a:gd name="connsiteY291" fmla="*/ 4133630 h 4454665"/>
              <a:gd name="connsiteX292" fmla="*/ 11498522 w 12192000"/>
              <a:gd name="connsiteY292" fmla="*/ 4144172 h 4454665"/>
              <a:gd name="connsiteX293" fmla="*/ 11473924 w 12192000"/>
              <a:gd name="connsiteY293" fmla="*/ 4168769 h 4454665"/>
              <a:gd name="connsiteX294" fmla="*/ 11480952 w 12192000"/>
              <a:gd name="connsiteY294" fmla="*/ 4175797 h 4454665"/>
              <a:gd name="connsiteX295" fmla="*/ 11505548 w 12192000"/>
              <a:gd name="connsiteY295" fmla="*/ 4151200 h 4454665"/>
              <a:gd name="connsiteX296" fmla="*/ 11516090 w 12192000"/>
              <a:gd name="connsiteY296" fmla="*/ 4158227 h 4454665"/>
              <a:gd name="connsiteX297" fmla="*/ 11519604 w 12192000"/>
              <a:gd name="connsiteY297" fmla="*/ 4151200 h 4454665"/>
              <a:gd name="connsiteX298" fmla="*/ 11495008 w 12192000"/>
              <a:gd name="connsiteY298" fmla="*/ 4130117 h 4454665"/>
              <a:gd name="connsiteX299" fmla="*/ 11824589 w 12192000"/>
              <a:gd name="connsiteY299" fmla="*/ 4119368 h 4454665"/>
              <a:gd name="connsiteX300" fmla="*/ 11842055 w 12192000"/>
              <a:gd name="connsiteY300" fmla="*/ 4126086 h 4454665"/>
              <a:gd name="connsiteX301" fmla="*/ 11842055 w 12192000"/>
              <a:gd name="connsiteY301" fmla="*/ 4130117 h 4454665"/>
              <a:gd name="connsiteX302" fmla="*/ 11835337 w 12192000"/>
              <a:gd name="connsiteY302" fmla="*/ 4136835 h 4454665"/>
              <a:gd name="connsiteX303" fmla="*/ 11831307 w 12192000"/>
              <a:gd name="connsiteY303" fmla="*/ 4130117 h 4454665"/>
              <a:gd name="connsiteX304" fmla="*/ 11820942 w 12192000"/>
              <a:gd name="connsiteY304" fmla="*/ 4112650 h 4454665"/>
              <a:gd name="connsiteX305" fmla="*/ 11813840 w 12192000"/>
              <a:gd name="connsiteY305" fmla="*/ 4119592 h 4454665"/>
              <a:gd name="connsiteX306" fmla="*/ 11820942 w 12192000"/>
              <a:gd name="connsiteY306" fmla="*/ 4130004 h 4454665"/>
              <a:gd name="connsiteX307" fmla="*/ 11838696 w 12192000"/>
              <a:gd name="connsiteY307" fmla="*/ 4154300 h 4454665"/>
              <a:gd name="connsiteX308" fmla="*/ 11842247 w 12192000"/>
              <a:gd name="connsiteY308" fmla="*/ 4150830 h 4454665"/>
              <a:gd name="connsiteX309" fmla="*/ 11838696 w 12192000"/>
              <a:gd name="connsiteY309" fmla="*/ 4143888 h 4454665"/>
              <a:gd name="connsiteX310" fmla="*/ 11849349 w 12192000"/>
              <a:gd name="connsiteY310" fmla="*/ 4130004 h 4454665"/>
              <a:gd name="connsiteX311" fmla="*/ 11856450 w 12192000"/>
              <a:gd name="connsiteY311" fmla="*/ 4130004 h 4454665"/>
              <a:gd name="connsiteX312" fmla="*/ 11860002 w 12192000"/>
              <a:gd name="connsiteY312" fmla="*/ 4130004 h 4454665"/>
              <a:gd name="connsiteX313" fmla="*/ 11863552 w 12192000"/>
              <a:gd name="connsiteY313" fmla="*/ 4123062 h 4454665"/>
              <a:gd name="connsiteX314" fmla="*/ 11820942 w 12192000"/>
              <a:gd name="connsiteY314" fmla="*/ 4112650 h 4454665"/>
              <a:gd name="connsiteX315" fmla="*/ 11466198 w 12192000"/>
              <a:gd name="connsiteY315" fmla="*/ 4097871 h 4454665"/>
              <a:gd name="connsiteX316" fmla="*/ 11430930 w 12192000"/>
              <a:gd name="connsiteY316" fmla="*/ 4122951 h 4454665"/>
              <a:gd name="connsiteX317" fmla="*/ 11437984 w 12192000"/>
              <a:gd name="connsiteY317" fmla="*/ 4130117 h 4454665"/>
              <a:gd name="connsiteX318" fmla="*/ 11459145 w 12192000"/>
              <a:gd name="connsiteY318" fmla="*/ 4115786 h 4454665"/>
              <a:gd name="connsiteX319" fmla="*/ 11448564 w 12192000"/>
              <a:gd name="connsiteY319" fmla="*/ 4144447 h 4454665"/>
              <a:gd name="connsiteX320" fmla="*/ 11455618 w 12192000"/>
              <a:gd name="connsiteY320" fmla="*/ 4151613 h 4454665"/>
              <a:gd name="connsiteX321" fmla="*/ 11487359 w 12192000"/>
              <a:gd name="connsiteY321" fmla="*/ 4122951 h 4454665"/>
              <a:gd name="connsiteX322" fmla="*/ 11483833 w 12192000"/>
              <a:gd name="connsiteY322" fmla="*/ 4115786 h 4454665"/>
              <a:gd name="connsiteX323" fmla="*/ 11462672 w 12192000"/>
              <a:gd name="connsiteY323" fmla="*/ 4133699 h 4454665"/>
              <a:gd name="connsiteX324" fmla="*/ 11473252 w 12192000"/>
              <a:gd name="connsiteY324" fmla="*/ 4105037 h 4454665"/>
              <a:gd name="connsiteX325" fmla="*/ 11466198 w 12192000"/>
              <a:gd name="connsiteY325" fmla="*/ 4097871 h 4454665"/>
              <a:gd name="connsiteX326" fmla="*/ 11835338 w 12192000"/>
              <a:gd name="connsiteY326" fmla="*/ 4087123 h 4454665"/>
              <a:gd name="connsiteX327" fmla="*/ 11831307 w 12192000"/>
              <a:gd name="connsiteY327" fmla="*/ 4095184 h 4454665"/>
              <a:gd name="connsiteX328" fmla="*/ 11870270 w 12192000"/>
              <a:gd name="connsiteY328" fmla="*/ 4115338 h 4454665"/>
              <a:gd name="connsiteX329" fmla="*/ 11883706 w 12192000"/>
              <a:gd name="connsiteY329" fmla="*/ 4091154 h 4454665"/>
              <a:gd name="connsiteX330" fmla="*/ 11876988 w 12192000"/>
              <a:gd name="connsiteY330" fmla="*/ 4087123 h 4454665"/>
              <a:gd name="connsiteX331" fmla="*/ 11866239 w 12192000"/>
              <a:gd name="connsiteY331" fmla="*/ 4105933 h 4454665"/>
              <a:gd name="connsiteX332" fmla="*/ 11459634 w 12192000"/>
              <a:gd name="connsiteY332" fmla="*/ 4084436 h 4454665"/>
              <a:gd name="connsiteX333" fmla="*/ 11424212 w 12192000"/>
              <a:gd name="connsiteY333" fmla="*/ 4105598 h 4454665"/>
              <a:gd name="connsiteX334" fmla="*/ 11427754 w 12192000"/>
              <a:gd name="connsiteY334" fmla="*/ 4112651 h 4454665"/>
              <a:gd name="connsiteX335" fmla="*/ 11463176 w 12192000"/>
              <a:gd name="connsiteY335" fmla="*/ 4091490 h 4454665"/>
              <a:gd name="connsiteX336" fmla="*/ 11459634 w 12192000"/>
              <a:gd name="connsiteY336" fmla="*/ 4084436 h 4454665"/>
              <a:gd name="connsiteX337" fmla="*/ 11450927 w 12192000"/>
              <a:gd name="connsiteY337" fmla="*/ 4050826 h 4454665"/>
              <a:gd name="connsiteX338" fmla="*/ 11456192 w 12192000"/>
              <a:gd name="connsiteY338" fmla="*/ 4056557 h 4454665"/>
              <a:gd name="connsiteX339" fmla="*/ 11649257 w 12192000"/>
              <a:gd name="connsiteY339" fmla="*/ 4187050 h 4454665"/>
              <a:gd name="connsiteX340" fmla="*/ 11842320 w 12192000"/>
              <a:gd name="connsiteY340" fmla="*/ 4056557 h 4454665"/>
              <a:gd name="connsiteX341" fmla="*/ 11847586 w 12192000"/>
              <a:gd name="connsiteY341" fmla="*/ 4050826 h 4454665"/>
              <a:gd name="connsiteX342" fmla="*/ 11852851 w 12192000"/>
              <a:gd name="connsiteY342" fmla="*/ 4053030 h 4454665"/>
              <a:gd name="connsiteX343" fmla="*/ 11891464 w 12192000"/>
              <a:gd name="connsiteY343" fmla="*/ 4063611 h 4454665"/>
              <a:gd name="connsiteX344" fmla="*/ 11898484 w 12192000"/>
              <a:gd name="connsiteY344" fmla="*/ 4074191 h 4454665"/>
              <a:gd name="connsiteX345" fmla="*/ 11649257 w 12192000"/>
              <a:gd name="connsiteY345" fmla="*/ 4247006 h 4454665"/>
              <a:gd name="connsiteX346" fmla="*/ 11400028 w 12192000"/>
              <a:gd name="connsiteY346" fmla="*/ 4077719 h 4454665"/>
              <a:gd name="connsiteX347" fmla="*/ 11407049 w 12192000"/>
              <a:gd name="connsiteY347" fmla="*/ 4063611 h 4454665"/>
              <a:gd name="connsiteX348" fmla="*/ 11445662 w 12192000"/>
              <a:gd name="connsiteY348" fmla="*/ 4053030 h 4454665"/>
              <a:gd name="connsiteX349" fmla="*/ 11450927 w 12192000"/>
              <a:gd name="connsiteY349" fmla="*/ 4050826 h 4454665"/>
              <a:gd name="connsiteX350" fmla="*/ 11603442 w 12192000"/>
              <a:gd name="connsiteY350" fmla="*/ 4044988 h 4454665"/>
              <a:gd name="connsiteX351" fmla="*/ 11613922 w 12192000"/>
              <a:gd name="connsiteY351" fmla="*/ 4044988 h 4454665"/>
              <a:gd name="connsiteX352" fmla="*/ 11617414 w 12192000"/>
              <a:gd name="connsiteY352" fmla="*/ 4052079 h 4454665"/>
              <a:gd name="connsiteX353" fmla="*/ 11624401 w 12192000"/>
              <a:gd name="connsiteY353" fmla="*/ 4154898 h 4454665"/>
              <a:gd name="connsiteX354" fmla="*/ 11620908 w 12192000"/>
              <a:gd name="connsiteY354" fmla="*/ 4165535 h 4454665"/>
              <a:gd name="connsiteX355" fmla="*/ 11613922 w 12192000"/>
              <a:gd name="connsiteY355" fmla="*/ 4165535 h 4454665"/>
              <a:gd name="connsiteX356" fmla="*/ 11505632 w 12192000"/>
              <a:gd name="connsiteY356" fmla="*/ 4101715 h 4454665"/>
              <a:gd name="connsiteX357" fmla="*/ 11502138 w 12192000"/>
              <a:gd name="connsiteY357" fmla="*/ 4098170 h 4454665"/>
              <a:gd name="connsiteX358" fmla="*/ 11502138 w 12192000"/>
              <a:gd name="connsiteY358" fmla="*/ 4094625 h 4454665"/>
              <a:gd name="connsiteX359" fmla="*/ 11509124 w 12192000"/>
              <a:gd name="connsiteY359" fmla="*/ 4091080 h 4454665"/>
              <a:gd name="connsiteX360" fmla="*/ 11603442 w 12192000"/>
              <a:gd name="connsiteY360" fmla="*/ 4044988 h 4454665"/>
              <a:gd name="connsiteX361" fmla="*/ 11688084 w 12192000"/>
              <a:gd name="connsiteY361" fmla="*/ 4041442 h 4454665"/>
              <a:gd name="connsiteX362" fmla="*/ 11698565 w 12192000"/>
              <a:gd name="connsiteY362" fmla="*/ 4041442 h 4454665"/>
              <a:gd name="connsiteX363" fmla="*/ 11789388 w 12192000"/>
              <a:gd name="connsiteY363" fmla="*/ 4087353 h 4454665"/>
              <a:gd name="connsiteX364" fmla="*/ 11796375 w 12192000"/>
              <a:gd name="connsiteY364" fmla="*/ 4094417 h 4454665"/>
              <a:gd name="connsiteX365" fmla="*/ 11792882 w 12192000"/>
              <a:gd name="connsiteY365" fmla="*/ 4101480 h 4454665"/>
              <a:gd name="connsiteX366" fmla="*/ 11684592 w 12192000"/>
              <a:gd name="connsiteY366" fmla="*/ 4165049 h 4454665"/>
              <a:gd name="connsiteX367" fmla="*/ 11677605 w 12192000"/>
              <a:gd name="connsiteY367" fmla="*/ 4165049 h 4454665"/>
              <a:gd name="connsiteX368" fmla="*/ 11674112 w 12192000"/>
              <a:gd name="connsiteY368" fmla="*/ 4154454 h 4454665"/>
              <a:gd name="connsiteX369" fmla="*/ 11684592 w 12192000"/>
              <a:gd name="connsiteY369" fmla="*/ 4052038 h 4454665"/>
              <a:gd name="connsiteX370" fmla="*/ 11688084 w 12192000"/>
              <a:gd name="connsiteY370" fmla="*/ 4041442 h 4454665"/>
              <a:gd name="connsiteX371" fmla="*/ 10810283 w 12192000"/>
              <a:gd name="connsiteY371" fmla="*/ 4002478 h 4454665"/>
              <a:gd name="connsiteX372" fmla="*/ 10851862 w 12192000"/>
              <a:gd name="connsiteY372" fmla="*/ 4002478 h 4454665"/>
              <a:gd name="connsiteX373" fmla="*/ 10851862 w 12192000"/>
              <a:gd name="connsiteY373" fmla="*/ 4045088 h 4454665"/>
              <a:gd name="connsiteX374" fmla="*/ 10803353 w 12192000"/>
              <a:gd name="connsiteY374" fmla="*/ 4052190 h 4454665"/>
              <a:gd name="connsiteX375" fmla="*/ 10786028 w 12192000"/>
              <a:gd name="connsiteY375" fmla="*/ 4027334 h 4454665"/>
              <a:gd name="connsiteX376" fmla="*/ 10810283 w 12192000"/>
              <a:gd name="connsiteY376" fmla="*/ 4002478 h 4454665"/>
              <a:gd name="connsiteX377" fmla="*/ 10494479 w 12192000"/>
              <a:gd name="connsiteY377" fmla="*/ 3932613 h 4454665"/>
              <a:gd name="connsiteX378" fmla="*/ 10536128 w 12192000"/>
              <a:gd name="connsiteY378" fmla="*/ 3988885 h 4454665"/>
              <a:gd name="connsiteX379" fmla="*/ 10494479 w 12192000"/>
              <a:gd name="connsiteY379" fmla="*/ 4052189 h 4454665"/>
              <a:gd name="connsiteX380" fmla="*/ 10452829 w 12192000"/>
              <a:gd name="connsiteY380" fmla="*/ 3988885 h 4454665"/>
              <a:gd name="connsiteX381" fmla="*/ 10494479 w 12192000"/>
              <a:gd name="connsiteY381" fmla="*/ 3932613 h 4454665"/>
              <a:gd name="connsiteX382" fmla="*/ 11639005 w 12192000"/>
              <a:gd name="connsiteY382" fmla="*/ 3928584 h 4454665"/>
              <a:gd name="connsiteX383" fmla="*/ 11660034 w 12192000"/>
              <a:gd name="connsiteY383" fmla="*/ 3928584 h 4454665"/>
              <a:gd name="connsiteX384" fmla="*/ 11660034 w 12192000"/>
              <a:gd name="connsiteY384" fmla="*/ 3939224 h 4454665"/>
              <a:gd name="connsiteX385" fmla="*/ 11691578 w 12192000"/>
              <a:gd name="connsiteY385" fmla="*/ 3978241 h 4454665"/>
              <a:gd name="connsiteX386" fmla="*/ 11649519 w 12192000"/>
              <a:gd name="connsiteY386" fmla="*/ 4017258 h 4454665"/>
              <a:gd name="connsiteX387" fmla="*/ 11610966 w 12192000"/>
              <a:gd name="connsiteY387" fmla="*/ 3978241 h 4454665"/>
              <a:gd name="connsiteX388" fmla="*/ 11639005 w 12192000"/>
              <a:gd name="connsiteY388" fmla="*/ 3939224 h 4454665"/>
              <a:gd name="connsiteX389" fmla="*/ 11639005 w 12192000"/>
              <a:gd name="connsiteY389" fmla="*/ 3928584 h 4454665"/>
              <a:gd name="connsiteX390" fmla="*/ 11649257 w 12192000"/>
              <a:gd name="connsiteY390" fmla="*/ 3917835 h 4454665"/>
              <a:gd name="connsiteX391" fmla="*/ 11589469 w 12192000"/>
              <a:gd name="connsiteY391" fmla="*/ 3978295 h 4454665"/>
              <a:gd name="connsiteX392" fmla="*/ 11649257 w 12192000"/>
              <a:gd name="connsiteY392" fmla="*/ 4038755 h 4454665"/>
              <a:gd name="connsiteX393" fmla="*/ 11709045 w 12192000"/>
              <a:gd name="connsiteY393" fmla="*/ 3978295 h 4454665"/>
              <a:gd name="connsiteX394" fmla="*/ 11649257 w 12192000"/>
              <a:gd name="connsiteY394" fmla="*/ 3917835 h 4454665"/>
              <a:gd name="connsiteX395" fmla="*/ 11649257 w 12192000"/>
              <a:gd name="connsiteY395" fmla="*/ 3911118 h 4454665"/>
              <a:gd name="connsiteX396" fmla="*/ 11715763 w 12192000"/>
              <a:gd name="connsiteY396" fmla="*/ 3978295 h 4454665"/>
              <a:gd name="connsiteX397" fmla="*/ 11649257 w 12192000"/>
              <a:gd name="connsiteY397" fmla="*/ 4045473 h 4454665"/>
              <a:gd name="connsiteX398" fmla="*/ 11582751 w 12192000"/>
              <a:gd name="connsiteY398" fmla="*/ 3978295 h 4454665"/>
              <a:gd name="connsiteX399" fmla="*/ 11649257 w 12192000"/>
              <a:gd name="connsiteY399" fmla="*/ 3911118 h 4454665"/>
              <a:gd name="connsiteX400" fmla="*/ 11824549 w 12192000"/>
              <a:gd name="connsiteY400" fmla="*/ 3908431 h 4454665"/>
              <a:gd name="connsiteX401" fmla="*/ 11828050 w 12192000"/>
              <a:gd name="connsiteY401" fmla="*/ 3915484 h 4454665"/>
              <a:gd name="connsiteX402" fmla="*/ 11828050 w 12192000"/>
              <a:gd name="connsiteY402" fmla="*/ 4038923 h 4454665"/>
              <a:gd name="connsiteX403" fmla="*/ 11824549 w 12192000"/>
              <a:gd name="connsiteY403" fmla="*/ 4045977 h 4454665"/>
              <a:gd name="connsiteX404" fmla="*/ 11817546 w 12192000"/>
              <a:gd name="connsiteY404" fmla="*/ 4045977 h 4454665"/>
              <a:gd name="connsiteX405" fmla="*/ 11730012 w 12192000"/>
              <a:gd name="connsiteY405" fmla="*/ 3986021 h 4454665"/>
              <a:gd name="connsiteX406" fmla="*/ 11726510 w 12192000"/>
              <a:gd name="connsiteY406" fmla="*/ 3978967 h 4454665"/>
              <a:gd name="connsiteX407" fmla="*/ 11730012 w 12192000"/>
              <a:gd name="connsiteY407" fmla="*/ 3968386 h 4454665"/>
              <a:gd name="connsiteX408" fmla="*/ 11814044 w 12192000"/>
              <a:gd name="connsiteY408" fmla="*/ 3911957 h 4454665"/>
              <a:gd name="connsiteX409" fmla="*/ 11824549 w 12192000"/>
              <a:gd name="connsiteY409" fmla="*/ 3908431 h 4454665"/>
              <a:gd name="connsiteX410" fmla="*/ 11473964 w 12192000"/>
              <a:gd name="connsiteY410" fmla="*/ 3908431 h 4454665"/>
              <a:gd name="connsiteX411" fmla="*/ 11480967 w 12192000"/>
              <a:gd name="connsiteY411" fmla="*/ 3911957 h 4454665"/>
              <a:gd name="connsiteX412" fmla="*/ 11568501 w 12192000"/>
              <a:gd name="connsiteY412" fmla="*/ 3968386 h 4454665"/>
              <a:gd name="connsiteX413" fmla="*/ 11572002 w 12192000"/>
              <a:gd name="connsiteY413" fmla="*/ 3978967 h 4454665"/>
              <a:gd name="connsiteX414" fmla="*/ 11568501 w 12192000"/>
              <a:gd name="connsiteY414" fmla="*/ 3986021 h 4454665"/>
              <a:gd name="connsiteX415" fmla="*/ 11480967 w 12192000"/>
              <a:gd name="connsiteY415" fmla="*/ 4045977 h 4454665"/>
              <a:gd name="connsiteX416" fmla="*/ 11473964 w 12192000"/>
              <a:gd name="connsiteY416" fmla="*/ 4045977 h 4454665"/>
              <a:gd name="connsiteX417" fmla="*/ 11466961 w 12192000"/>
              <a:gd name="connsiteY417" fmla="*/ 4042450 h 4454665"/>
              <a:gd name="connsiteX418" fmla="*/ 11466961 w 12192000"/>
              <a:gd name="connsiteY418" fmla="*/ 3915484 h 4454665"/>
              <a:gd name="connsiteX419" fmla="*/ 11473964 w 12192000"/>
              <a:gd name="connsiteY419" fmla="*/ 3908431 h 4454665"/>
              <a:gd name="connsiteX420" fmla="*/ 11070316 w 12192000"/>
              <a:gd name="connsiteY420" fmla="*/ 3897682 h 4454665"/>
              <a:gd name="connsiteX421" fmla="*/ 11070316 w 12192000"/>
              <a:gd name="connsiteY421" fmla="*/ 3904735 h 4454665"/>
              <a:gd name="connsiteX422" fmla="*/ 11112166 w 12192000"/>
              <a:gd name="connsiteY422" fmla="*/ 4066969 h 4454665"/>
              <a:gd name="connsiteX423" fmla="*/ 11133091 w 12192000"/>
              <a:gd name="connsiteY423" fmla="*/ 4088130 h 4454665"/>
              <a:gd name="connsiteX424" fmla="*/ 11143554 w 12192000"/>
              <a:gd name="connsiteY424" fmla="*/ 4088130 h 4454665"/>
              <a:gd name="connsiteX425" fmla="*/ 11140066 w 12192000"/>
              <a:gd name="connsiteY425" fmla="*/ 4095183 h 4454665"/>
              <a:gd name="connsiteX426" fmla="*/ 11112166 w 12192000"/>
              <a:gd name="connsiteY426" fmla="*/ 4116344 h 4454665"/>
              <a:gd name="connsiteX427" fmla="*/ 11077291 w 12192000"/>
              <a:gd name="connsiteY427" fmla="*/ 4112818 h 4454665"/>
              <a:gd name="connsiteX428" fmla="*/ 11073804 w 12192000"/>
              <a:gd name="connsiteY428" fmla="*/ 4116344 h 4454665"/>
              <a:gd name="connsiteX429" fmla="*/ 11070316 w 12192000"/>
              <a:gd name="connsiteY429" fmla="*/ 4119871 h 4454665"/>
              <a:gd name="connsiteX430" fmla="*/ 11070316 w 12192000"/>
              <a:gd name="connsiteY430" fmla="*/ 4141032 h 4454665"/>
              <a:gd name="connsiteX431" fmla="*/ 11077291 w 12192000"/>
              <a:gd name="connsiteY431" fmla="*/ 4148086 h 4454665"/>
              <a:gd name="connsiteX432" fmla="*/ 11122628 w 12192000"/>
              <a:gd name="connsiteY432" fmla="*/ 4151612 h 4454665"/>
              <a:gd name="connsiteX433" fmla="*/ 11126116 w 12192000"/>
              <a:gd name="connsiteY433" fmla="*/ 4151612 h 4454665"/>
              <a:gd name="connsiteX434" fmla="*/ 11181916 w 12192000"/>
              <a:gd name="connsiteY434" fmla="*/ 4098710 h 4454665"/>
              <a:gd name="connsiteX435" fmla="*/ 11213303 w 12192000"/>
              <a:gd name="connsiteY435" fmla="*/ 3968218 h 4454665"/>
              <a:gd name="connsiteX436" fmla="*/ 11227253 w 12192000"/>
              <a:gd name="connsiteY436" fmla="*/ 3925896 h 4454665"/>
              <a:gd name="connsiteX437" fmla="*/ 11230741 w 12192000"/>
              <a:gd name="connsiteY437" fmla="*/ 3904735 h 4454665"/>
              <a:gd name="connsiteX438" fmla="*/ 11230741 w 12192000"/>
              <a:gd name="connsiteY438" fmla="*/ 3897682 h 4454665"/>
              <a:gd name="connsiteX439" fmla="*/ 11223766 w 12192000"/>
              <a:gd name="connsiteY439" fmla="*/ 3897682 h 4454665"/>
              <a:gd name="connsiteX440" fmla="*/ 11195866 w 12192000"/>
              <a:gd name="connsiteY440" fmla="*/ 3897682 h 4454665"/>
              <a:gd name="connsiteX441" fmla="*/ 11188891 w 12192000"/>
              <a:gd name="connsiteY441" fmla="*/ 3901208 h 4454665"/>
              <a:gd name="connsiteX442" fmla="*/ 11150528 w 12192000"/>
              <a:gd name="connsiteY442" fmla="*/ 4045808 h 4454665"/>
              <a:gd name="connsiteX443" fmla="*/ 11147041 w 12192000"/>
              <a:gd name="connsiteY443" fmla="*/ 4045808 h 4454665"/>
              <a:gd name="connsiteX444" fmla="*/ 11112166 w 12192000"/>
              <a:gd name="connsiteY444" fmla="*/ 3901208 h 4454665"/>
              <a:gd name="connsiteX445" fmla="*/ 11105191 w 12192000"/>
              <a:gd name="connsiteY445" fmla="*/ 3897682 h 4454665"/>
              <a:gd name="connsiteX446" fmla="*/ 11077291 w 12192000"/>
              <a:gd name="connsiteY446" fmla="*/ 3897682 h 4454665"/>
              <a:gd name="connsiteX447" fmla="*/ 11070316 w 12192000"/>
              <a:gd name="connsiteY447" fmla="*/ 3897682 h 4454665"/>
              <a:gd name="connsiteX448" fmla="*/ 11038289 w 12192000"/>
              <a:gd name="connsiteY448" fmla="*/ 3893651 h 4454665"/>
              <a:gd name="connsiteX449" fmla="*/ 10985474 w 12192000"/>
              <a:gd name="connsiteY449" fmla="*/ 3914757 h 4454665"/>
              <a:gd name="connsiteX450" fmla="*/ 10985474 w 12192000"/>
              <a:gd name="connsiteY450" fmla="*/ 3904204 h 4454665"/>
              <a:gd name="connsiteX451" fmla="*/ 10978433 w 12192000"/>
              <a:gd name="connsiteY451" fmla="*/ 3897169 h 4454665"/>
              <a:gd name="connsiteX452" fmla="*/ 10950264 w 12192000"/>
              <a:gd name="connsiteY452" fmla="*/ 3897169 h 4454665"/>
              <a:gd name="connsiteX453" fmla="*/ 10943222 w 12192000"/>
              <a:gd name="connsiteY453" fmla="*/ 3904204 h 4454665"/>
              <a:gd name="connsiteX454" fmla="*/ 10943222 w 12192000"/>
              <a:gd name="connsiteY454" fmla="*/ 4080087 h 4454665"/>
              <a:gd name="connsiteX455" fmla="*/ 10950264 w 12192000"/>
              <a:gd name="connsiteY455" fmla="*/ 4087122 h 4454665"/>
              <a:gd name="connsiteX456" fmla="*/ 10978433 w 12192000"/>
              <a:gd name="connsiteY456" fmla="*/ 4087122 h 4454665"/>
              <a:gd name="connsiteX457" fmla="*/ 10985474 w 12192000"/>
              <a:gd name="connsiteY457" fmla="*/ 4080087 h 4454665"/>
              <a:gd name="connsiteX458" fmla="*/ 10985474 w 12192000"/>
              <a:gd name="connsiteY458" fmla="*/ 3956969 h 4454665"/>
              <a:gd name="connsiteX459" fmla="*/ 11038289 w 12192000"/>
              <a:gd name="connsiteY459" fmla="*/ 3935863 h 4454665"/>
              <a:gd name="connsiteX460" fmla="*/ 11045332 w 12192000"/>
              <a:gd name="connsiteY460" fmla="*/ 3928828 h 4454665"/>
              <a:gd name="connsiteX461" fmla="*/ 11045332 w 12192000"/>
              <a:gd name="connsiteY461" fmla="*/ 3900687 h 4454665"/>
              <a:gd name="connsiteX462" fmla="*/ 11041811 w 12192000"/>
              <a:gd name="connsiteY462" fmla="*/ 3897169 h 4454665"/>
              <a:gd name="connsiteX463" fmla="*/ 11038289 w 12192000"/>
              <a:gd name="connsiteY463" fmla="*/ 3893651 h 4454665"/>
              <a:gd name="connsiteX464" fmla="*/ 10831647 w 12192000"/>
              <a:gd name="connsiteY464" fmla="*/ 3889620 h 4454665"/>
              <a:gd name="connsiteX465" fmla="*/ 10761417 w 12192000"/>
              <a:gd name="connsiteY465" fmla="*/ 3896691 h 4454665"/>
              <a:gd name="connsiteX466" fmla="*/ 10754394 w 12192000"/>
              <a:gd name="connsiteY466" fmla="*/ 3903763 h 4454665"/>
              <a:gd name="connsiteX467" fmla="*/ 10754394 w 12192000"/>
              <a:gd name="connsiteY467" fmla="*/ 3928512 h 4454665"/>
              <a:gd name="connsiteX468" fmla="*/ 10757905 w 12192000"/>
              <a:gd name="connsiteY468" fmla="*/ 3935584 h 4454665"/>
              <a:gd name="connsiteX469" fmla="*/ 10761417 w 12192000"/>
              <a:gd name="connsiteY469" fmla="*/ 3935584 h 4454665"/>
              <a:gd name="connsiteX470" fmla="*/ 10828136 w 12192000"/>
              <a:gd name="connsiteY470" fmla="*/ 3932048 h 4454665"/>
              <a:gd name="connsiteX471" fmla="*/ 10852717 w 12192000"/>
              <a:gd name="connsiteY471" fmla="*/ 3956798 h 4454665"/>
              <a:gd name="connsiteX472" fmla="*/ 10852717 w 12192000"/>
              <a:gd name="connsiteY472" fmla="*/ 3967405 h 4454665"/>
              <a:gd name="connsiteX473" fmla="*/ 10803555 w 12192000"/>
              <a:gd name="connsiteY473" fmla="*/ 3970941 h 4454665"/>
              <a:gd name="connsiteX474" fmla="*/ 10740347 w 12192000"/>
              <a:gd name="connsiteY474" fmla="*/ 4031046 h 4454665"/>
              <a:gd name="connsiteX475" fmla="*/ 10796532 w 12192000"/>
              <a:gd name="connsiteY475" fmla="*/ 4091152 h 4454665"/>
              <a:gd name="connsiteX476" fmla="*/ 10859740 w 12192000"/>
              <a:gd name="connsiteY476" fmla="*/ 4077009 h 4454665"/>
              <a:gd name="connsiteX477" fmla="*/ 10887833 w 12192000"/>
              <a:gd name="connsiteY477" fmla="*/ 4091152 h 4454665"/>
              <a:gd name="connsiteX478" fmla="*/ 10894855 w 12192000"/>
              <a:gd name="connsiteY478" fmla="*/ 4087616 h 4454665"/>
              <a:gd name="connsiteX479" fmla="*/ 10894855 w 12192000"/>
              <a:gd name="connsiteY479" fmla="*/ 4084081 h 4454665"/>
              <a:gd name="connsiteX480" fmla="*/ 10894855 w 12192000"/>
              <a:gd name="connsiteY480" fmla="*/ 3956798 h 4454665"/>
              <a:gd name="connsiteX481" fmla="*/ 10831647 w 12192000"/>
              <a:gd name="connsiteY481" fmla="*/ 3889620 h 4454665"/>
              <a:gd name="connsiteX482" fmla="*/ 10495822 w 12192000"/>
              <a:gd name="connsiteY482" fmla="*/ 3889619 h 4454665"/>
              <a:gd name="connsiteX483" fmla="*/ 10409835 w 12192000"/>
              <a:gd name="connsiteY483" fmla="*/ 3990386 h 4454665"/>
              <a:gd name="connsiteX484" fmla="*/ 10495822 w 12192000"/>
              <a:gd name="connsiteY484" fmla="*/ 4091152 h 4454665"/>
              <a:gd name="connsiteX485" fmla="*/ 10581809 w 12192000"/>
              <a:gd name="connsiteY485" fmla="*/ 3990386 h 4454665"/>
              <a:gd name="connsiteX486" fmla="*/ 10495822 w 12192000"/>
              <a:gd name="connsiteY486" fmla="*/ 3889619 h 4454665"/>
              <a:gd name="connsiteX487" fmla="*/ 10241892 w 12192000"/>
              <a:gd name="connsiteY487" fmla="*/ 3865436 h 4454665"/>
              <a:gd name="connsiteX488" fmla="*/ 10273241 w 12192000"/>
              <a:gd name="connsiteY488" fmla="*/ 3865436 h 4454665"/>
              <a:gd name="connsiteX489" fmla="*/ 10290657 w 12192000"/>
              <a:gd name="connsiteY489" fmla="*/ 3865436 h 4454665"/>
              <a:gd name="connsiteX490" fmla="*/ 10335940 w 12192000"/>
              <a:gd name="connsiteY490" fmla="*/ 3904400 h 4454665"/>
              <a:gd name="connsiteX491" fmla="*/ 10287174 w 12192000"/>
              <a:gd name="connsiteY491" fmla="*/ 3943362 h 4454665"/>
              <a:gd name="connsiteX492" fmla="*/ 10241892 w 12192000"/>
              <a:gd name="connsiteY492" fmla="*/ 3943362 h 4454665"/>
              <a:gd name="connsiteX493" fmla="*/ 10241892 w 12192000"/>
              <a:gd name="connsiteY493" fmla="*/ 3865436 h 4454665"/>
              <a:gd name="connsiteX494" fmla="*/ 10659063 w 12192000"/>
              <a:gd name="connsiteY494" fmla="*/ 3852001 h 4454665"/>
              <a:gd name="connsiteX495" fmla="*/ 10627410 w 12192000"/>
              <a:gd name="connsiteY495" fmla="*/ 3859035 h 4454665"/>
              <a:gd name="connsiteX496" fmla="*/ 10623893 w 12192000"/>
              <a:gd name="connsiteY496" fmla="*/ 3866069 h 4454665"/>
              <a:gd name="connsiteX497" fmla="*/ 10623893 w 12192000"/>
              <a:gd name="connsiteY497" fmla="*/ 3897721 h 4454665"/>
              <a:gd name="connsiteX498" fmla="*/ 10606308 w 12192000"/>
              <a:gd name="connsiteY498" fmla="*/ 3897721 h 4454665"/>
              <a:gd name="connsiteX499" fmla="*/ 10599275 w 12192000"/>
              <a:gd name="connsiteY499" fmla="*/ 3904755 h 4454665"/>
              <a:gd name="connsiteX500" fmla="*/ 10599275 w 12192000"/>
              <a:gd name="connsiteY500" fmla="*/ 3929373 h 4454665"/>
              <a:gd name="connsiteX501" fmla="*/ 10606308 w 12192000"/>
              <a:gd name="connsiteY501" fmla="*/ 3936407 h 4454665"/>
              <a:gd name="connsiteX502" fmla="*/ 10623893 w 12192000"/>
              <a:gd name="connsiteY502" fmla="*/ 3936407 h 4454665"/>
              <a:gd name="connsiteX503" fmla="*/ 10623893 w 12192000"/>
              <a:gd name="connsiteY503" fmla="*/ 4020814 h 4454665"/>
              <a:gd name="connsiteX504" fmla="*/ 10680164 w 12192000"/>
              <a:gd name="connsiteY504" fmla="*/ 4091152 h 4454665"/>
              <a:gd name="connsiteX505" fmla="*/ 10711817 w 12192000"/>
              <a:gd name="connsiteY505" fmla="*/ 4087636 h 4454665"/>
              <a:gd name="connsiteX506" fmla="*/ 10718851 w 12192000"/>
              <a:gd name="connsiteY506" fmla="*/ 4080601 h 4454665"/>
              <a:gd name="connsiteX507" fmla="*/ 10718851 w 12192000"/>
              <a:gd name="connsiteY507" fmla="*/ 4055983 h 4454665"/>
              <a:gd name="connsiteX508" fmla="*/ 10711817 w 12192000"/>
              <a:gd name="connsiteY508" fmla="*/ 4048949 h 4454665"/>
              <a:gd name="connsiteX509" fmla="*/ 10687198 w 12192000"/>
              <a:gd name="connsiteY509" fmla="*/ 4048949 h 4454665"/>
              <a:gd name="connsiteX510" fmla="*/ 10666096 w 12192000"/>
              <a:gd name="connsiteY510" fmla="*/ 4013780 h 4454665"/>
              <a:gd name="connsiteX511" fmla="*/ 10666096 w 12192000"/>
              <a:gd name="connsiteY511" fmla="*/ 3936407 h 4454665"/>
              <a:gd name="connsiteX512" fmla="*/ 10711817 w 12192000"/>
              <a:gd name="connsiteY512" fmla="*/ 3936407 h 4454665"/>
              <a:gd name="connsiteX513" fmla="*/ 10718851 w 12192000"/>
              <a:gd name="connsiteY513" fmla="*/ 3929373 h 4454665"/>
              <a:gd name="connsiteX514" fmla="*/ 10718851 w 12192000"/>
              <a:gd name="connsiteY514" fmla="*/ 3904755 h 4454665"/>
              <a:gd name="connsiteX515" fmla="*/ 10711817 w 12192000"/>
              <a:gd name="connsiteY515" fmla="*/ 3897721 h 4454665"/>
              <a:gd name="connsiteX516" fmla="*/ 10666096 w 12192000"/>
              <a:gd name="connsiteY516" fmla="*/ 3897721 h 4454665"/>
              <a:gd name="connsiteX517" fmla="*/ 10666096 w 12192000"/>
              <a:gd name="connsiteY517" fmla="*/ 3859035 h 4454665"/>
              <a:gd name="connsiteX518" fmla="*/ 10662580 w 12192000"/>
              <a:gd name="connsiteY518" fmla="*/ 3852001 h 4454665"/>
              <a:gd name="connsiteX519" fmla="*/ 10659063 w 12192000"/>
              <a:gd name="connsiteY519" fmla="*/ 3852001 h 4454665"/>
              <a:gd name="connsiteX520" fmla="*/ 10283668 w 12192000"/>
              <a:gd name="connsiteY520" fmla="*/ 3823787 h 4454665"/>
              <a:gd name="connsiteX521" fmla="*/ 10203208 w 12192000"/>
              <a:gd name="connsiteY521" fmla="*/ 3827298 h 4454665"/>
              <a:gd name="connsiteX522" fmla="*/ 10196211 w 12192000"/>
              <a:gd name="connsiteY522" fmla="*/ 3834320 h 4454665"/>
              <a:gd name="connsiteX523" fmla="*/ 10196211 w 12192000"/>
              <a:gd name="connsiteY523" fmla="*/ 4080100 h 4454665"/>
              <a:gd name="connsiteX524" fmla="*/ 10203208 w 12192000"/>
              <a:gd name="connsiteY524" fmla="*/ 4087122 h 4454665"/>
              <a:gd name="connsiteX525" fmla="*/ 10234693 w 12192000"/>
              <a:gd name="connsiteY525" fmla="*/ 4087122 h 4454665"/>
              <a:gd name="connsiteX526" fmla="*/ 10241689 w 12192000"/>
              <a:gd name="connsiteY526" fmla="*/ 4080100 h 4454665"/>
              <a:gd name="connsiteX527" fmla="*/ 10241689 w 12192000"/>
              <a:gd name="connsiteY527" fmla="*/ 3981788 h 4454665"/>
              <a:gd name="connsiteX528" fmla="*/ 10290665 w 12192000"/>
              <a:gd name="connsiteY528" fmla="*/ 3985299 h 4454665"/>
              <a:gd name="connsiteX529" fmla="*/ 10336143 w 12192000"/>
              <a:gd name="connsiteY529" fmla="*/ 4083611 h 4454665"/>
              <a:gd name="connsiteX530" fmla="*/ 10343139 w 12192000"/>
              <a:gd name="connsiteY530" fmla="*/ 4087122 h 4454665"/>
              <a:gd name="connsiteX531" fmla="*/ 10374624 w 12192000"/>
              <a:gd name="connsiteY531" fmla="*/ 4087122 h 4454665"/>
              <a:gd name="connsiteX532" fmla="*/ 10381620 w 12192000"/>
              <a:gd name="connsiteY532" fmla="*/ 4083611 h 4454665"/>
              <a:gd name="connsiteX533" fmla="*/ 10381620 w 12192000"/>
              <a:gd name="connsiteY533" fmla="*/ 4076589 h 4454665"/>
              <a:gd name="connsiteX534" fmla="*/ 10336143 w 12192000"/>
              <a:gd name="connsiteY534" fmla="*/ 3971255 h 4454665"/>
              <a:gd name="connsiteX535" fmla="*/ 10381620 w 12192000"/>
              <a:gd name="connsiteY535" fmla="*/ 3904543 h 4454665"/>
              <a:gd name="connsiteX536" fmla="*/ 10290665 w 12192000"/>
              <a:gd name="connsiteY536" fmla="*/ 3823787 h 4454665"/>
              <a:gd name="connsiteX537" fmla="*/ 10283668 w 12192000"/>
              <a:gd name="connsiteY537" fmla="*/ 3823787 h 4454665"/>
              <a:gd name="connsiteX538" fmla="*/ 11839186 w 12192000"/>
              <a:gd name="connsiteY538" fmla="*/ 3792865 h 4454665"/>
              <a:gd name="connsiteX539" fmla="*/ 11845722 w 12192000"/>
              <a:gd name="connsiteY539" fmla="*/ 3798596 h 4454665"/>
              <a:gd name="connsiteX540" fmla="*/ 11908470 w 12192000"/>
              <a:gd name="connsiteY540" fmla="*/ 4038420 h 4454665"/>
              <a:gd name="connsiteX541" fmla="*/ 11898012 w 12192000"/>
              <a:gd name="connsiteY541" fmla="*/ 4041947 h 4454665"/>
              <a:gd name="connsiteX542" fmla="*/ 11859666 w 12192000"/>
              <a:gd name="connsiteY542" fmla="*/ 4031366 h 4454665"/>
              <a:gd name="connsiteX543" fmla="*/ 11852694 w 12192000"/>
              <a:gd name="connsiteY543" fmla="*/ 4020786 h 4454665"/>
              <a:gd name="connsiteX544" fmla="*/ 11807377 w 12192000"/>
              <a:gd name="connsiteY544" fmla="*/ 3840918 h 4454665"/>
              <a:gd name="connsiteX545" fmla="*/ 11807377 w 12192000"/>
              <a:gd name="connsiteY545" fmla="*/ 3826811 h 4454665"/>
              <a:gd name="connsiteX546" fmla="*/ 11835264 w 12192000"/>
              <a:gd name="connsiteY546" fmla="*/ 3795069 h 4454665"/>
              <a:gd name="connsiteX547" fmla="*/ 11839186 w 12192000"/>
              <a:gd name="connsiteY547" fmla="*/ 3792865 h 4454665"/>
              <a:gd name="connsiteX548" fmla="*/ 11458923 w 12192000"/>
              <a:gd name="connsiteY548" fmla="*/ 3792865 h 4454665"/>
              <a:gd name="connsiteX549" fmla="*/ 11462885 w 12192000"/>
              <a:gd name="connsiteY549" fmla="*/ 3795069 h 4454665"/>
              <a:gd name="connsiteX550" fmla="*/ 11494585 w 12192000"/>
              <a:gd name="connsiteY550" fmla="*/ 3826811 h 4454665"/>
              <a:gd name="connsiteX551" fmla="*/ 11491063 w 12192000"/>
              <a:gd name="connsiteY551" fmla="*/ 3840918 h 4454665"/>
              <a:gd name="connsiteX552" fmla="*/ 11445274 w 12192000"/>
              <a:gd name="connsiteY552" fmla="*/ 4020786 h 4454665"/>
              <a:gd name="connsiteX553" fmla="*/ 11438229 w 12192000"/>
              <a:gd name="connsiteY553" fmla="*/ 4031366 h 4454665"/>
              <a:gd name="connsiteX554" fmla="*/ 11399484 w 12192000"/>
              <a:gd name="connsiteY554" fmla="*/ 4041947 h 4454665"/>
              <a:gd name="connsiteX555" fmla="*/ 11388917 w 12192000"/>
              <a:gd name="connsiteY555" fmla="*/ 4038420 h 4454665"/>
              <a:gd name="connsiteX556" fmla="*/ 11452318 w 12192000"/>
              <a:gd name="connsiteY556" fmla="*/ 3798596 h 4454665"/>
              <a:gd name="connsiteX557" fmla="*/ 11458923 w 12192000"/>
              <a:gd name="connsiteY557" fmla="*/ 3792865 h 4454665"/>
              <a:gd name="connsiteX558" fmla="*/ 11677605 w 12192000"/>
              <a:gd name="connsiteY558" fmla="*/ 3787511 h 4454665"/>
              <a:gd name="connsiteX559" fmla="*/ 11684592 w 12192000"/>
              <a:gd name="connsiteY559" fmla="*/ 3787511 h 4454665"/>
              <a:gd name="connsiteX560" fmla="*/ 11792882 w 12192000"/>
              <a:gd name="connsiteY560" fmla="*/ 3851080 h 4454665"/>
              <a:gd name="connsiteX561" fmla="*/ 11796375 w 12192000"/>
              <a:gd name="connsiteY561" fmla="*/ 3858144 h 4454665"/>
              <a:gd name="connsiteX562" fmla="*/ 11789388 w 12192000"/>
              <a:gd name="connsiteY562" fmla="*/ 3865207 h 4454665"/>
              <a:gd name="connsiteX563" fmla="*/ 11698565 w 12192000"/>
              <a:gd name="connsiteY563" fmla="*/ 3911118 h 4454665"/>
              <a:gd name="connsiteX564" fmla="*/ 11688084 w 12192000"/>
              <a:gd name="connsiteY564" fmla="*/ 3911118 h 4454665"/>
              <a:gd name="connsiteX565" fmla="*/ 11681098 w 12192000"/>
              <a:gd name="connsiteY565" fmla="*/ 3900523 h 4454665"/>
              <a:gd name="connsiteX566" fmla="*/ 11674112 w 12192000"/>
              <a:gd name="connsiteY566" fmla="*/ 3798107 h 4454665"/>
              <a:gd name="connsiteX567" fmla="*/ 11677605 w 12192000"/>
              <a:gd name="connsiteY567" fmla="*/ 3787511 h 4454665"/>
              <a:gd name="connsiteX568" fmla="*/ 11613922 w 12192000"/>
              <a:gd name="connsiteY568" fmla="*/ 3787511 h 4454665"/>
              <a:gd name="connsiteX569" fmla="*/ 11620908 w 12192000"/>
              <a:gd name="connsiteY569" fmla="*/ 3787511 h 4454665"/>
              <a:gd name="connsiteX570" fmla="*/ 11624401 w 12192000"/>
              <a:gd name="connsiteY570" fmla="*/ 3798107 h 4454665"/>
              <a:gd name="connsiteX571" fmla="*/ 11613922 w 12192000"/>
              <a:gd name="connsiteY571" fmla="*/ 3904054 h 4454665"/>
              <a:gd name="connsiteX572" fmla="*/ 11610428 w 12192000"/>
              <a:gd name="connsiteY572" fmla="*/ 3911118 h 4454665"/>
              <a:gd name="connsiteX573" fmla="*/ 11599949 w 12192000"/>
              <a:gd name="connsiteY573" fmla="*/ 3911118 h 4454665"/>
              <a:gd name="connsiteX574" fmla="*/ 11509124 w 12192000"/>
              <a:gd name="connsiteY574" fmla="*/ 3865207 h 4454665"/>
              <a:gd name="connsiteX575" fmla="*/ 11502138 w 12192000"/>
              <a:gd name="connsiteY575" fmla="*/ 3858144 h 4454665"/>
              <a:gd name="connsiteX576" fmla="*/ 11505632 w 12192000"/>
              <a:gd name="connsiteY576" fmla="*/ 3851080 h 4454665"/>
              <a:gd name="connsiteX577" fmla="*/ 11613922 w 12192000"/>
              <a:gd name="connsiteY577" fmla="*/ 3787511 h 4454665"/>
              <a:gd name="connsiteX578" fmla="*/ 11532772 w 12192000"/>
              <a:gd name="connsiteY578" fmla="*/ 3752579 h 4454665"/>
              <a:gd name="connsiteX579" fmla="*/ 11539758 w 12192000"/>
              <a:gd name="connsiteY579" fmla="*/ 3759969 h 4454665"/>
              <a:gd name="connsiteX580" fmla="*/ 11536265 w 12192000"/>
              <a:gd name="connsiteY580" fmla="*/ 3763664 h 4454665"/>
              <a:gd name="connsiteX581" fmla="*/ 11529278 w 12192000"/>
              <a:gd name="connsiteY581" fmla="*/ 3767359 h 4454665"/>
              <a:gd name="connsiteX582" fmla="*/ 11525785 w 12192000"/>
              <a:gd name="connsiteY582" fmla="*/ 3759969 h 4454665"/>
              <a:gd name="connsiteX583" fmla="*/ 11522292 w 12192000"/>
              <a:gd name="connsiteY583" fmla="*/ 3759969 h 4454665"/>
              <a:gd name="connsiteX584" fmla="*/ 11532772 w 12192000"/>
              <a:gd name="connsiteY584" fmla="*/ 3752579 h 4454665"/>
              <a:gd name="connsiteX585" fmla="*/ 11529297 w 12192000"/>
              <a:gd name="connsiteY585" fmla="*/ 3745382 h 4454665"/>
              <a:gd name="connsiteX586" fmla="*/ 11511543 w 12192000"/>
              <a:gd name="connsiteY586" fmla="*/ 3756034 h 4454665"/>
              <a:gd name="connsiteX587" fmla="*/ 11515094 w 12192000"/>
              <a:gd name="connsiteY587" fmla="*/ 3759585 h 4454665"/>
              <a:gd name="connsiteX588" fmla="*/ 11532848 w 12192000"/>
              <a:gd name="connsiteY588" fmla="*/ 3791543 h 4454665"/>
              <a:gd name="connsiteX589" fmla="*/ 11539950 w 12192000"/>
              <a:gd name="connsiteY589" fmla="*/ 3787991 h 4454665"/>
              <a:gd name="connsiteX590" fmla="*/ 11532848 w 12192000"/>
              <a:gd name="connsiteY590" fmla="*/ 3773788 h 4454665"/>
              <a:gd name="connsiteX591" fmla="*/ 11539950 w 12192000"/>
              <a:gd name="connsiteY591" fmla="*/ 3770238 h 4454665"/>
              <a:gd name="connsiteX592" fmla="*/ 11554153 w 12192000"/>
              <a:gd name="connsiteY592" fmla="*/ 3780890 h 4454665"/>
              <a:gd name="connsiteX593" fmla="*/ 11561255 w 12192000"/>
              <a:gd name="connsiteY593" fmla="*/ 3777339 h 4454665"/>
              <a:gd name="connsiteX594" fmla="*/ 11547052 w 12192000"/>
              <a:gd name="connsiteY594" fmla="*/ 3763136 h 4454665"/>
              <a:gd name="connsiteX595" fmla="*/ 11547052 w 12192000"/>
              <a:gd name="connsiteY595" fmla="*/ 3759585 h 4454665"/>
              <a:gd name="connsiteX596" fmla="*/ 11529297 w 12192000"/>
              <a:gd name="connsiteY596" fmla="*/ 3745382 h 4454665"/>
              <a:gd name="connsiteX597" fmla="*/ 11750205 w 12192000"/>
              <a:gd name="connsiteY597" fmla="*/ 3739144 h 4454665"/>
              <a:gd name="connsiteX598" fmla="*/ 11753748 w 12192000"/>
              <a:gd name="connsiteY598" fmla="*/ 3763328 h 4454665"/>
              <a:gd name="connsiteX599" fmla="*/ 11746663 w 12192000"/>
              <a:gd name="connsiteY599" fmla="*/ 3780602 h 4454665"/>
              <a:gd name="connsiteX600" fmla="*/ 11753748 w 12192000"/>
              <a:gd name="connsiteY600" fmla="*/ 3787511 h 4454665"/>
              <a:gd name="connsiteX601" fmla="*/ 11760832 w 12192000"/>
              <a:gd name="connsiteY601" fmla="*/ 3770237 h 4454665"/>
              <a:gd name="connsiteX602" fmla="*/ 11785626 w 12192000"/>
              <a:gd name="connsiteY602" fmla="*/ 3756418 h 4454665"/>
              <a:gd name="connsiteX603" fmla="*/ 11778543 w 12192000"/>
              <a:gd name="connsiteY603" fmla="*/ 3752963 h 4454665"/>
              <a:gd name="connsiteX604" fmla="*/ 11760832 w 12192000"/>
              <a:gd name="connsiteY604" fmla="*/ 3759873 h 4454665"/>
              <a:gd name="connsiteX605" fmla="*/ 11757290 w 12192000"/>
              <a:gd name="connsiteY605" fmla="*/ 3742598 h 4454665"/>
              <a:gd name="connsiteX606" fmla="*/ 11750205 w 12192000"/>
              <a:gd name="connsiteY606" fmla="*/ 3739144 h 4454665"/>
              <a:gd name="connsiteX607" fmla="*/ 11715224 w 12192000"/>
              <a:gd name="connsiteY607" fmla="*/ 3735114 h 4454665"/>
              <a:gd name="connsiteX608" fmla="*/ 11725705 w 12192000"/>
              <a:gd name="connsiteY608" fmla="*/ 3738473 h 4454665"/>
              <a:gd name="connsiteX609" fmla="*/ 11729197 w 12192000"/>
              <a:gd name="connsiteY609" fmla="*/ 3741832 h 4454665"/>
              <a:gd name="connsiteX610" fmla="*/ 11722211 w 12192000"/>
              <a:gd name="connsiteY610" fmla="*/ 3748549 h 4454665"/>
              <a:gd name="connsiteX611" fmla="*/ 11711731 w 12192000"/>
              <a:gd name="connsiteY611" fmla="*/ 3745190 h 4454665"/>
              <a:gd name="connsiteX612" fmla="*/ 11711731 w 12192000"/>
              <a:gd name="connsiteY612" fmla="*/ 3741832 h 4454665"/>
              <a:gd name="connsiteX613" fmla="*/ 11715224 w 12192000"/>
              <a:gd name="connsiteY613" fmla="*/ 3735114 h 4454665"/>
              <a:gd name="connsiteX614" fmla="*/ 11582079 w 12192000"/>
              <a:gd name="connsiteY614" fmla="*/ 3734609 h 4454665"/>
              <a:gd name="connsiteX615" fmla="*/ 11596187 w 12192000"/>
              <a:gd name="connsiteY615" fmla="*/ 3745190 h 4454665"/>
              <a:gd name="connsiteX616" fmla="*/ 11582079 w 12192000"/>
              <a:gd name="connsiteY616" fmla="*/ 3759297 h 4454665"/>
              <a:gd name="connsiteX617" fmla="*/ 11567972 w 12192000"/>
              <a:gd name="connsiteY617" fmla="*/ 3748717 h 4454665"/>
              <a:gd name="connsiteX618" fmla="*/ 11567972 w 12192000"/>
              <a:gd name="connsiteY618" fmla="*/ 3745190 h 4454665"/>
              <a:gd name="connsiteX619" fmla="*/ 11582079 w 12192000"/>
              <a:gd name="connsiteY619" fmla="*/ 3734609 h 4454665"/>
              <a:gd name="connsiteX620" fmla="*/ 11670081 w 12192000"/>
              <a:gd name="connsiteY620" fmla="*/ 3728395 h 4454665"/>
              <a:gd name="connsiteX621" fmla="*/ 11673440 w 12192000"/>
              <a:gd name="connsiteY621" fmla="*/ 3738875 h 4454665"/>
              <a:gd name="connsiteX622" fmla="*/ 11676799 w 12192000"/>
              <a:gd name="connsiteY622" fmla="*/ 3745862 h 4454665"/>
              <a:gd name="connsiteX623" fmla="*/ 11663363 w 12192000"/>
              <a:gd name="connsiteY623" fmla="*/ 3745862 h 4454665"/>
              <a:gd name="connsiteX624" fmla="*/ 11666722 w 12192000"/>
              <a:gd name="connsiteY624" fmla="*/ 3738875 h 4454665"/>
              <a:gd name="connsiteX625" fmla="*/ 11670081 w 12192000"/>
              <a:gd name="connsiteY625" fmla="*/ 3728395 h 4454665"/>
              <a:gd name="connsiteX626" fmla="*/ 11578609 w 12192000"/>
              <a:gd name="connsiteY626" fmla="*/ 3727879 h 4454665"/>
              <a:gd name="connsiteX627" fmla="*/ 11561254 w 12192000"/>
              <a:gd name="connsiteY627" fmla="*/ 3745449 h 4454665"/>
              <a:gd name="connsiteX628" fmla="*/ 11561254 w 12192000"/>
              <a:gd name="connsiteY628" fmla="*/ 3748962 h 4454665"/>
              <a:gd name="connsiteX629" fmla="*/ 11582079 w 12192000"/>
              <a:gd name="connsiteY629" fmla="*/ 3766532 h 4454665"/>
              <a:gd name="connsiteX630" fmla="*/ 11602904 w 12192000"/>
              <a:gd name="connsiteY630" fmla="*/ 3745449 h 4454665"/>
              <a:gd name="connsiteX631" fmla="*/ 11578609 w 12192000"/>
              <a:gd name="connsiteY631" fmla="*/ 3727879 h 4454665"/>
              <a:gd name="connsiteX632" fmla="*/ 11708922 w 12192000"/>
              <a:gd name="connsiteY632" fmla="*/ 3724365 h 4454665"/>
              <a:gd name="connsiteX633" fmla="*/ 11705380 w 12192000"/>
              <a:gd name="connsiteY633" fmla="*/ 3742119 h 4454665"/>
              <a:gd name="connsiteX634" fmla="*/ 11698296 w 12192000"/>
              <a:gd name="connsiteY634" fmla="*/ 3763424 h 4454665"/>
              <a:gd name="connsiteX635" fmla="*/ 11708922 w 12192000"/>
              <a:gd name="connsiteY635" fmla="*/ 3766975 h 4454665"/>
              <a:gd name="connsiteX636" fmla="*/ 11712464 w 12192000"/>
              <a:gd name="connsiteY636" fmla="*/ 3752772 h 4454665"/>
              <a:gd name="connsiteX637" fmla="*/ 11719548 w 12192000"/>
              <a:gd name="connsiteY637" fmla="*/ 3752772 h 4454665"/>
              <a:gd name="connsiteX638" fmla="*/ 11723090 w 12192000"/>
              <a:gd name="connsiteY638" fmla="*/ 3770526 h 4454665"/>
              <a:gd name="connsiteX639" fmla="*/ 11730175 w 12192000"/>
              <a:gd name="connsiteY639" fmla="*/ 3774077 h 4454665"/>
              <a:gd name="connsiteX640" fmla="*/ 11726632 w 12192000"/>
              <a:gd name="connsiteY640" fmla="*/ 3756323 h 4454665"/>
              <a:gd name="connsiteX641" fmla="*/ 11737259 w 12192000"/>
              <a:gd name="connsiteY641" fmla="*/ 3742119 h 4454665"/>
              <a:gd name="connsiteX642" fmla="*/ 11730175 w 12192000"/>
              <a:gd name="connsiteY642" fmla="*/ 3731467 h 4454665"/>
              <a:gd name="connsiteX643" fmla="*/ 11708922 w 12192000"/>
              <a:gd name="connsiteY643" fmla="*/ 3724365 h 4454665"/>
              <a:gd name="connsiteX644" fmla="*/ 11666295 w 12192000"/>
              <a:gd name="connsiteY644" fmla="*/ 3717647 h 4454665"/>
              <a:gd name="connsiteX645" fmla="*/ 11659211 w 12192000"/>
              <a:gd name="connsiteY645" fmla="*/ 3738731 h 4454665"/>
              <a:gd name="connsiteX646" fmla="*/ 11648585 w 12192000"/>
              <a:gd name="connsiteY646" fmla="*/ 3759814 h 4454665"/>
              <a:gd name="connsiteX647" fmla="*/ 11655669 w 12192000"/>
              <a:gd name="connsiteY647" fmla="*/ 3759814 h 4454665"/>
              <a:gd name="connsiteX648" fmla="*/ 11659211 w 12192000"/>
              <a:gd name="connsiteY648" fmla="*/ 3752786 h 4454665"/>
              <a:gd name="connsiteX649" fmla="*/ 11676922 w 12192000"/>
              <a:gd name="connsiteY649" fmla="*/ 3752786 h 4454665"/>
              <a:gd name="connsiteX650" fmla="*/ 11680464 w 12192000"/>
              <a:gd name="connsiteY650" fmla="*/ 3759814 h 4454665"/>
              <a:gd name="connsiteX651" fmla="*/ 11687548 w 12192000"/>
              <a:gd name="connsiteY651" fmla="*/ 3763328 h 4454665"/>
              <a:gd name="connsiteX652" fmla="*/ 11680464 w 12192000"/>
              <a:gd name="connsiteY652" fmla="*/ 3738731 h 4454665"/>
              <a:gd name="connsiteX653" fmla="*/ 11676922 w 12192000"/>
              <a:gd name="connsiteY653" fmla="*/ 3717647 h 4454665"/>
              <a:gd name="connsiteX654" fmla="*/ 11666295 w 12192000"/>
              <a:gd name="connsiteY654" fmla="*/ 3717647 h 4454665"/>
              <a:gd name="connsiteX655" fmla="*/ 11645898 w 12192000"/>
              <a:gd name="connsiteY655" fmla="*/ 3717647 h 4454665"/>
              <a:gd name="connsiteX656" fmla="*/ 11606934 w 12192000"/>
              <a:gd name="connsiteY656" fmla="*/ 3721118 h 4454665"/>
              <a:gd name="connsiteX657" fmla="*/ 11606934 w 12192000"/>
              <a:gd name="connsiteY657" fmla="*/ 3728059 h 4454665"/>
              <a:gd name="connsiteX658" fmla="*/ 11621103 w 12192000"/>
              <a:gd name="connsiteY658" fmla="*/ 3724589 h 4454665"/>
              <a:gd name="connsiteX659" fmla="*/ 11624645 w 12192000"/>
              <a:gd name="connsiteY659" fmla="*/ 3759297 h 4454665"/>
              <a:gd name="connsiteX660" fmla="*/ 11635271 w 12192000"/>
              <a:gd name="connsiteY660" fmla="*/ 3759297 h 4454665"/>
              <a:gd name="connsiteX661" fmla="*/ 11631729 w 12192000"/>
              <a:gd name="connsiteY661" fmla="*/ 3724589 h 4454665"/>
              <a:gd name="connsiteX662" fmla="*/ 11645898 w 12192000"/>
              <a:gd name="connsiteY662" fmla="*/ 3724589 h 4454665"/>
              <a:gd name="connsiteX663" fmla="*/ 11645898 w 12192000"/>
              <a:gd name="connsiteY663" fmla="*/ 3717647 h 4454665"/>
              <a:gd name="connsiteX664" fmla="*/ 11196257 w 12192000"/>
              <a:gd name="connsiteY664" fmla="*/ 3717646 h 4454665"/>
              <a:gd name="connsiteX665" fmla="*/ 11221336 w 12192000"/>
              <a:gd name="connsiteY665" fmla="*/ 3752578 h 4454665"/>
              <a:gd name="connsiteX666" fmla="*/ 11167595 w 12192000"/>
              <a:gd name="connsiteY666" fmla="*/ 3752578 h 4454665"/>
              <a:gd name="connsiteX667" fmla="*/ 11196257 w 12192000"/>
              <a:gd name="connsiteY667" fmla="*/ 3717646 h 4454665"/>
              <a:gd name="connsiteX668" fmla="*/ 11648585 w 12192000"/>
              <a:gd name="connsiteY668" fmla="*/ 3710930 h 4454665"/>
              <a:gd name="connsiteX669" fmla="*/ 11813539 w 12192000"/>
              <a:gd name="connsiteY669" fmla="*/ 3766821 h 4454665"/>
              <a:gd name="connsiteX670" fmla="*/ 11817049 w 12192000"/>
              <a:gd name="connsiteY670" fmla="*/ 3780794 h 4454665"/>
              <a:gd name="connsiteX671" fmla="*/ 11788972 w 12192000"/>
              <a:gd name="connsiteY671" fmla="*/ 3812234 h 4454665"/>
              <a:gd name="connsiteX672" fmla="*/ 11774933 w 12192000"/>
              <a:gd name="connsiteY672" fmla="*/ 3812234 h 4454665"/>
              <a:gd name="connsiteX673" fmla="*/ 11648585 w 12192000"/>
              <a:gd name="connsiteY673" fmla="*/ 3766821 h 4454665"/>
              <a:gd name="connsiteX674" fmla="*/ 11522236 w 12192000"/>
              <a:gd name="connsiteY674" fmla="*/ 3812234 h 4454665"/>
              <a:gd name="connsiteX675" fmla="*/ 11508198 w 12192000"/>
              <a:gd name="connsiteY675" fmla="*/ 3812234 h 4454665"/>
              <a:gd name="connsiteX676" fmla="*/ 11480121 w 12192000"/>
              <a:gd name="connsiteY676" fmla="*/ 3780794 h 4454665"/>
              <a:gd name="connsiteX677" fmla="*/ 11483630 w 12192000"/>
              <a:gd name="connsiteY677" fmla="*/ 3766821 h 4454665"/>
              <a:gd name="connsiteX678" fmla="*/ 11648585 w 12192000"/>
              <a:gd name="connsiteY678" fmla="*/ 3710930 h 4454665"/>
              <a:gd name="connsiteX679" fmla="*/ 11196481 w 12192000"/>
              <a:gd name="connsiteY679" fmla="*/ 3710929 h 4454665"/>
              <a:gd name="connsiteX680" fmla="*/ 11158189 w 12192000"/>
              <a:gd name="connsiteY680" fmla="*/ 3759969 h 4454665"/>
              <a:gd name="connsiteX681" fmla="*/ 11199962 w 12192000"/>
              <a:gd name="connsiteY681" fmla="*/ 3809008 h 4454665"/>
              <a:gd name="connsiteX682" fmla="*/ 11227810 w 12192000"/>
              <a:gd name="connsiteY682" fmla="*/ 3802002 h 4454665"/>
              <a:gd name="connsiteX683" fmla="*/ 11227810 w 12192000"/>
              <a:gd name="connsiteY683" fmla="*/ 3791494 h 4454665"/>
              <a:gd name="connsiteX684" fmla="*/ 11199962 w 12192000"/>
              <a:gd name="connsiteY684" fmla="*/ 3798499 h 4454665"/>
              <a:gd name="connsiteX685" fmla="*/ 11168632 w 12192000"/>
              <a:gd name="connsiteY685" fmla="*/ 3763472 h 4454665"/>
              <a:gd name="connsiteX686" fmla="*/ 11234772 w 12192000"/>
              <a:gd name="connsiteY686" fmla="*/ 3763472 h 4454665"/>
              <a:gd name="connsiteX687" fmla="*/ 11234772 w 12192000"/>
              <a:gd name="connsiteY687" fmla="*/ 3756466 h 4454665"/>
              <a:gd name="connsiteX688" fmla="*/ 11196481 w 12192000"/>
              <a:gd name="connsiteY688" fmla="*/ 3710929 h 4454665"/>
              <a:gd name="connsiteX689" fmla="*/ 10947253 w 12192000"/>
              <a:gd name="connsiteY689" fmla="*/ 3674653 h 4454665"/>
              <a:gd name="connsiteX690" fmla="*/ 10947253 w 12192000"/>
              <a:gd name="connsiteY690" fmla="*/ 3685401 h 4454665"/>
              <a:gd name="connsiteX691" fmla="*/ 10986216 w 12192000"/>
              <a:gd name="connsiteY691" fmla="*/ 3685401 h 4454665"/>
              <a:gd name="connsiteX692" fmla="*/ 10986216 w 12192000"/>
              <a:gd name="connsiteY692" fmla="*/ 3804977 h 4454665"/>
              <a:gd name="connsiteX693" fmla="*/ 10999652 w 12192000"/>
              <a:gd name="connsiteY693" fmla="*/ 3804977 h 4454665"/>
              <a:gd name="connsiteX694" fmla="*/ 10999652 w 12192000"/>
              <a:gd name="connsiteY694" fmla="*/ 3685401 h 4454665"/>
              <a:gd name="connsiteX695" fmla="*/ 11038614 w 12192000"/>
              <a:gd name="connsiteY695" fmla="*/ 3685401 h 4454665"/>
              <a:gd name="connsiteX696" fmla="*/ 11038614 w 12192000"/>
              <a:gd name="connsiteY696" fmla="*/ 3674653 h 4454665"/>
              <a:gd name="connsiteX697" fmla="*/ 11060111 w 12192000"/>
              <a:gd name="connsiteY697" fmla="*/ 3663904 h 4454665"/>
              <a:gd name="connsiteX698" fmla="*/ 11060111 w 12192000"/>
              <a:gd name="connsiteY698" fmla="*/ 3804977 h 4454665"/>
              <a:gd name="connsiteX699" fmla="*/ 11070476 w 12192000"/>
              <a:gd name="connsiteY699" fmla="*/ 3804977 h 4454665"/>
              <a:gd name="connsiteX700" fmla="*/ 11070476 w 12192000"/>
              <a:gd name="connsiteY700" fmla="*/ 3755601 h 4454665"/>
              <a:gd name="connsiteX701" fmla="*/ 11098115 w 12192000"/>
              <a:gd name="connsiteY701" fmla="*/ 3716807 h 4454665"/>
              <a:gd name="connsiteX702" fmla="*/ 11118844 w 12192000"/>
              <a:gd name="connsiteY702" fmla="*/ 3748548 h 4454665"/>
              <a:gd name="connsiteX703" fmla="*/ 11118844 w 12192000"/>
              <a:gd name="connsiteY703" fmla="*/ 3804977 h 4454665"/>
              <a:gd name="connsiteX704" fmla="*/ 11132662 w 12192000"/>
              <a:gd name="connsiteY704" fmla="*/ 3804977 h 4454665"/>
              <a:gd name="connsiteX705" fmla="*/ 11132662 w 12192000"/>
              <a:gd name="connsiteY705" fmla="*/ 3748548 h 4454665"/>
              <a:gd name="connsiteX706" fmla="*/ 11101569 w 12192000"/>
              <a:gd name="connsiteY706" fmla="*/ 3709753 h 4454665"/>
              <a:gd name="connsiteX707" fmla="*/ 11070476 w 12192000"/>
              <a:gd name="connsiteY707" fmla="*/ 3727387 h 4454665"/>
              <a:gd name="connsiteX708" fmla="*/ 11070476 w 12192000"/>
              <a:gd name="connsiteY708" fmla="*/ 3663904 h 4454665"/>
              <a:gd name="connsiteX709" fmla="*/ 11060111 w 12192000"/>
              <a:gd name="connsiteY709" fmla="*/ 3663904 h 4454665"/>
              <a:gd name="connsiteX710" fmla="*/ 11638739 w 12192000"/>
              <a:gd name="connsiteY710" fmla="*/ 3639721 h 4454665"/>
              <a:gd name="connsiteX711" fmla="*/ 11624716 w 12192000"/>
              <a:gd name="connsiteY711" fmla="*/ 3692584 h 4454665"/>
              <a:gd name="connsiteX712" fmla="*/ 11600176 w 12192000"/>
              <a:gd name="connsiteY712" fmla="*/ 3696108 h 4454665"/>
              <a:gd name="connsiteX713" fmla="*/ 11575635 w 12192000"/>
              <a:gd name="connsiteY713" fmla="*/ 3650294 h 4454665"/>
              <a:gd name="connsiteX714" fmla="*/ 11572129 w 12192000"/>
              <a:gd name="connsiteY714" fmla="*/ 3650294 h 4454665"/>
              <a:gd name="connsiteX715" fmla="*/ 11551094 w 12192000"/>
              <a:gd name="connsiteY715" fmla="*/ 3653818 h 4454665"/>
              <a:gd name="connsiteX716" fmla="*/ 11551094 w 12192000"/>
              <a:gd name="connsiteY716" fmla="*/ 3657342 h 4454665"/>
              <a:gd name="connsiteX717" fmla="*/ 11547588 w 12192000"/>
              <a:gd name="connsiteY717" fmla="*/ 3682011 h 4454665"/>
              <a:gd name="connsiteX718" fmla="*/ 11551094 w 12192000"/>
              <a:gd name="connsiteY718" fmla="*/ 3710205 h 4454665"/>
              <a:gd name="connsiteX719" fmla="*/ 11530059 w 12192000"/>
              <a:gd name="connsiteY719" fmla="*/ 3717253 h 4454665"/>
              <a:gd name="connsiteX720" fmla="*/ 11491495 w 12192000"/>
              <a:gd name="connsiteY720" fmla="*/ 3682011 h 4454665"/>
              <a:gd name="connsiteX721" fmla="*/ 11470460 w 12192000"/>
              <a:gd name="connsiteY721" fmla="*/ 3692584 h 4454665"/>
              <a:gd name="connsiteX722" fmla="*/ 11484484 w 12192000"/>
              <a:gd name="connsiteY722" fmla="*/ 3745446 h 4454665"/>
              <a:gd name="connsiteX723" fmla="*/ 11466954 w 12192000"/>
              <a:gd name="connsiteY723" fmla="*/ 3756019 h 4454665"/>
              <a:gd name="connsiteX724" fmla="*/ 11421379 w 12192000"/>
              <a:gd name="connsiteY724" fmla="*/ 3731350 h 4454665"/>
              <a:gd name="connsiteX725" fmla="*/ 11403850 w 12192000"/>
              <a:gd name="connsiteY725" fmla="*/ 3745446 h 4454665"/>
              <a:gd name="connsiteX726" fmla="*/ 11403850 w 12192000"/>
              <a:gd name="connsiteY726" fmla="*/ 3748970 h 4454665"/>
              <a:gd name="connsiteX727" fmla="*/ 11431896 w 12192000"/>
              <a:gd name="connsiteY727" fmla="*/ 3794785 h 4454665"/>
              <a:gd name="connsiteX728" fmla="*/ 11417873 w 12192000"/>
              <a:gd name="connsiteY728" fmla="*/ 3812406 h 4454665"/>
              <a:gd name="connsiteX729" fmla="*/ 11365286 w 12192000"/>
              <a:gd name="connsiteY729" fmla="*/ 3798309 h 4454665"/>
              <a:gd name="connsiteX730" fmla="*/ 11354768 w 12192000"/>
              <a:gd name="connsiteY730" fmla="*/ 3819454 h 4454665"/>
              <a:gd name="connsiteX731" fmla="*/ 11389827 w 12192000"/>
              <a:gd name="connsiteY731" fmla="*/ 3858221 h 4454665"/>
              <a:gd name="connsiteX732" fmla="*/ 11382815 w 12192000"/>
              <a:gd name="connsiteY732" fmla="*/ 3879365 h 4454665"/>
              <a:gd name="connsiteX733" fmla="*/ 11330228 w 12192000"/>
              <a:gd name="connsiteY733" fmla="*/ 3879365 h 4454665"/>
              <a:gd name="connsiteX734" fmla="*/ 11323216 w 12192000"/>
              <a:gd name="connsiteY734" fmla="*/ 3900510 h 4454665"/>
              <a:gd name="connsiteX735" fmla="*/ 11368791 w 12192000"/>
              <a:gd name="connsiteY735" fmla="*/ 3928704 h 4454665"/>
              <a:gd name="connsiteX736" fmla="*/ 11365286 w 12192000"/>
              <a:gd name="connsiteY736" fmla="*/ 3949848 h 4454665"/>
              <a:gd name="connsiteX737" fmla="*/ 11316205 w 12192000"/>
              <a:gd name="connsiteY737" fmla="*/ 3963946 h 4454665"/>
              <a:gd name="connsiteX738" fmla="*/ 11312698 w 12192000"/>
              <a:gd name="connsiteY738" fmla="*/ 3963946 h 4454665"/>
              <a:gd name="connsiteX739" fmla="*/ 11312698 w 12192000"/>
              <a:gd name="connsiteY739" fmla="*/ 3978042 h 4454665"/>
              <a:gd name="connsiteX740" fmla="*/ 11312698 w 12192000"/>
              <a:gd name="connsiteY740" fmla="*/ 3988615 h 4454665"/>
              <a:gd name="connsiteX741" fmla="*/ 11316205 w 12192000"/>
              <a:gd name="connsiteY741" fmla="*/ 3988615 h 4454665"/>
              <a:gd name="connsiteX742" fmla="*/ 11365286 w 12192000"/>
              <a:gd name="connsiteY742" fmla="*/ 4002712 h 4454665"/>
              <a:gd name="connsiteX743" fmla="*/ 11368791 w 12192000"/>
              <a:gd name="connsiteY743" fmla="*/ 4023857 h 4454665"/>
              <a:gd name="connsiteX744" fmla="*/ 11323216 w 12192000"/>
              <a:gd name="connsiteY744" fmla="*/ 4052050 h 4454665"/>
              <a:gd name="connsiteX745" fmla="*/ 11323216 w 12192000"/>
              <a:gd name="connsiteY745" fmla="*/ 4055574 h 4454665"/>
              <a:gd name="connsiteX746" fmla="*/ 11330228 w 12192000"/>
              <a:gd name="connsiteY746" fmla="*/ 4076719 h 4454665"/>
              <a:gd name="connsiteX747" fmla="*/ 11382815 w 12192000"/>
              <a:gd name="connsiteY747" fmla="*/ 4076719 h 4454665"/>
              <a:gd name="connsiteX748" fmla="*/ 11393332 w 12192000"/>
              <a:gd name="connsiteY748" fmla="*/ 4097865 h 4454665"/>
              <a:gd name="connsiteX749" fmla="*/ 11354768 w 12192000"/>
              <a:gd name="connsiteY749" fmla="*/ 4133106 h 4454665"/>
              <a:gd name="connsiteX750" fmla="*/ 11354768 w 12192000"/>
              <a:gd name="connsiteY750" fmla="*/ 4136630 h 4454665"/>
              <a:gd name="connsiteX751" fmla="*/ 11365286 w 12192000"/>
              <a:gd name="connsiteY751" fmla="*/ 4154251 h 4454665"/>
              <a:gd name="connsiteX752" fmla="*/ 11417873 w 12192000"/>
              <a:gd name="connsiteY752" fmla="*/ 4140154 h 4454665"/>
              <a:gd name="connsiteX753" fmla="*/ 11431896 w 12192000"/>
              <a:gd name="connsiteY753" fmla="*/ 4161300 h 4454665"/>
              <a:gd name="connsiteX754" fmla="*/ 11403850 w 12192000"/>
              <a:gd name="connsiteY754" fmla="*/ 4207114 h 4454665"/>
              <a:gd name="connsiteX755" fmla="*/ 11421379 w 12192000"/>
              <a:gd name="connsiteY755" fmla="*/ 4221210 h 4454665"/>
              <a:gd name="connsiteX756" fmla="*/ 11466954 w 12192000"/>
              <a:gd name="connsiteY756" fmla="*/ 4196542 h 4454665"/>
              <a:gd name="connsiteX757" fmla="*/ 11484484 w 12192000"/>
              <a:gd name="connsiteY757" fmla="*/ 4210638 h 4454665"/>
              <a:gd name="connsiteX758" fmla="*/ 11473966 w 12192000"/>
              <a:gd name="connsiteY758" fmla="*/ 4259976 h 4454665"/>
              <a:gd name="connsiteX759" fmla="*/ 11473966 w 12192000"/>
              <a:gd name="connsiteY759" fmla="*/ 4263501 h 4454665"/>
              <a:gd name="connsiteX760" fmla="*/ 11491495 w 12192000"/>
              <a:gd name="connsiteY760" fmla="*/ 4274073 h 4454665"/>
              <a:gd name="connsiteX761" fmla="*/ 11495001 w 12192000"/>
              <a:gd name="connsiteY761" fmla="*/ 4274073 h 4454665"/>
              <a:gd name="connsiteX762" fmla="*/ 11530059 w 12192000"/>
              <a:gd name="connsiteY762" fmla="*/ 4235307 h 4454665"/>
              <a:gd name="connsiteX763" fmla="*/ 11551094 w 12192000"/>
              <a:gd name="connsiteY763" fmla="*/ 4245880 h 4454665"/>
              <a:gd name="connsiteX764" fmla="*/ 11547588 w 12192000"/>
              <a:gd name="connsiteY764" fmla="*/ 4270549 h 4454665"/>
              <a:gd name="connsiteX765" fmla="*/ 11551094 w 12192000"/>
              <a:gd name="connsiteY765" fmla="*/ 4298743 h 4454665"/>
              <a:gd name="connsiteX766" fmla="*/ 11572129 w 12192000"/>
              <a:gd name="connsiteY766" fmla="*/ 4305791 h 4454665"/>
              <a:gd name="connsiteX767" fmla="*/ 11575635 w 12192000"/>
              <a:gd name="connsiteY767" fmla="*/ 4305791 h 4454665"/>
              <a:gd name="connsiteX768" fmla="*/ 11600176 w 12192000"/>
              <a:gd name="connsiteY768" fmla="*/ 4259976 h 4454665"/>
              <a:gd name="connsiteX769" fmla="*/ 11624716 w 12192000"/>
              <a:gd name="connsiteY769" fmla="*/ 4259976 h 4454665"/>
              <a:gd name="connsiteX770" fmla="*/ 11638739 w 12192000"/>
              <a:gd name="connsiteY770" fmla="*/ 4312839 h 4454665"/>
              <a:gd name="connsiteX771" fmla="*/ 11659774 w 12192000"/>
              <a:gd name="connsiteY771" fmla="*/ 4312839 h 4454665"/>
              <a:gd name="connsiteX772" fmla="*/ 11663280 w 12192000"/>
              <a:gd name="connsiteY772" fmla="*/ 4312839 h 4454665"/>
              <a:gd name="connsiteX773" fmla="*/ 11677303 w 12192000"/>
              <a:gd name="connsiteY773" fmla="*/ 4259976 h 4454665"/>
              <a:gd name="connsiteX774" fmla="*/ 11698339 w 12192000"/>
              <a:gd name="connsiteY774" fmla="*/ 4259976 h 4454665"/>
              <a:gd name="connsiteX775" fmla="*/ 11722879 w 12192000"/>
              <a:gd name="connsiteY775" fmla="*/ 4305791 h 4454665"/>
              <a:gd name="connsiteX776" fmla="*/ 11726385 w 12192000"/>
              <a:gd name="connsiteY776" fmla="*/ 4305791 h 4454665"/>
              <a:gd name="connsiteX777" fmla="*/ 11747420 w 12192000"/>
              <a:gd name="connsiteY777" fmla="*/ 4298743 h 4454665"/>
              <a:gd name="connsiteX778" fmla="*/ 11750925 w 12192000"/>
              <a:gd name="connsiteY778" fmla="*/ 4270549 h 4454665"/>
              <a:gd name="connsiteX779" fmla="*/ 11747420 w 12192000"/>
              <a:gd name="connsiteY779" fmla="*/ 4245880 h 4454665"/>
              <a:gd name="connsiteX780" fmla="*/ 11768454 w 12192000"/>
              <a:gd name="connsiteY780" fmla="*/ 4235307 h 4454665"/>
              <a:gd name="connsiteX781" fmla="*/ 11807019 w 12192000"/>
              <a:gd name="connsiteY781" fmla="*/ 4274073 h 4454665"/>
              <a:gd name="connsiteX782" fmla="*/ 11824547 w 12192000"/>
              <a:gd name="connsiteY782" fmla="*/ 4263501 h 4454665"/>
              <a:gd name="connsiteX783" fmla="*/ 11828054 w 12192000"/>
              <a:gd name="connsiteY783" fmla="*/ 4263501 h 4454665"/>
              <a:gd name="connsiteX784" fmla="*/ 11828054 w 12192000"/>
              <a:gd name="connsiteY784" fmla="*/ 4259976 h 4454665"/>
              <a:gd name="connsiteX785" fmla="*/ 11814030 w 12192000"/>
              <a:gd name="connsiteY785" fmla="*/ 4210638 h 4454665"/>
              <a:gd name="connsiteX786" fmla="*/ 11831559 w 12192000"/>
              <a:gd name="connsiteY786" fmla="*/ 4196542 h 4454665"/>
              <a:gd name="connsiteX787" fmla="*/ 11877135 w 12192000"/>
              <a:gd name="connsiteY787" fmla="*/ 4221210 h 4454665"/>
              <a:gd name="connsiteX788" fmla="*/ 11894664 w 12192000"/>
              <a:gd name="connsiteY788" fmla="*/ 4207114 h 4454665"/>
              <a:gd name="connsiteX789" fmla="*/ 11894664 w 12192000"/>
              <a:gd name="connsiteY789" fmla="*/ 4203590 h 4454665"/>
              <a:gd name="connsiteX790" fmla="*/ 11866617 w 12192000"/>
              <a:gd name="connsiteY790" fmla="*/ 4157775 h 4454665"/>
              <a:gd name="connsiteX791" fmla="*/ 11880641 w 12192000"/>
              <a:gd name="connsiteY791" fmla="*/ 4140154 h 4454665"/>
              <a:gd name="connsiteX792" fmla="*/ 11933228 w 12192000"/>
              <a:gd name="connsiteY792" fmla="*/ 4154251 h 4454665"/>
              <a:gd name="connsiteX793" fmla="*/ 11943746 w 12192000"/>
              <a:gd name="connsiteY793" fmla="*/ 4136630 h 4454665"/>
              <a:gd name="connsiteX794" fmla="*/ 11943746 w 12192000"/>
              <a:gd name="connsiteY794" fmla="*/ 4133106 h 4454665"/>
              <a:gd name="connsiteX795" fmla="*/ 11908688 w 12192000"/>
              <a:gd name="connsiteY795" fmla="*/ 4094340 h 4454665"/>
              <a:gd name="connsiteX796" fmla="*/ 11915699 w 12192000"/>
              <a:gd name="connsiteY796" fmla="*/ 4076719 h 4454665"/>
              <a:gd name="connsiteX797" fmla="*/ 11968286 w 12192000"/>
              <a:gd name="connsiteY797" fmla="*/ 4076719 h 4454665"/>
              <a:gd name="connsiteX798" fmla="*/ 11968286 w 12192000"/>
              <a:gd name="connsiteY798" fmla="*/ 4073195 h 4454665"/>
              <a:gd name="connsiteX799" fmla="*/ 11975298 w 12192000"/>
              <a:gd name="connsiteY799" fmla="*/ 4052050 h 4454665"/>
              <a:gd name="connsiteX800" fmla="*/ 11929722 w 12192000"/>
              <a:gd name="connsiteY800" fmla="*/ 4023857 h 4454665"/>
              <a:gd name="connsiteX801" fmla="*/ 11933228 w 12192000"/>
              <a:gd name="connsiteY801" fmla="*/ 4002712 h 4454665"/>
              <a:gd name="connsiteX802" fmla="*/ 11982310 w 12192000"/>
              <a:gd name="connsiteY802" fmla="*/ 3988615 h 4454665"/>
              <a:gd name="connsiteX803" fmla="*/ 11985815 w 12192000"/>
              <a:gd name="connsiteY803" fmla="*/ 3978042 h 4454665"/>
              <a:gd name="connsiteX804" fmla="*/ 11982310 w 12192000"/>
              <a:gd name="connsiteY804" fmla="*/ 3967470 h 4454665"/>
              <a:gd name="connsiteX805" fmla="*/ 11982310 w 12192000"/>
              <a:gd name="connsiteY805" fmla="*/ 3963946 h 4454665"/>
              <a:gd name="connsiteX806" fmla="*/ 11933228 w 12192000"/>
              <a:gd name="connsiteY806" fmla="*/ 3949848 h 4454665"/>
              <a:gd name="connsiteX807" fmla="*/ 11929722 w 12192000"/>
              <a:gd name="connsiteY807" fmla="*/ 3928704 h 4454665"/>
              <a:gd name="connsiteX808" fmla="*/ 11975298 w 12192000"/>
              <a:gd name="connsiteY808" fmla="*/ 3904035 h 4454665"/>
              <a:gd name="connsiteX809" fmla="*/ 11975298 w 12192000"/>
              <a:gd name="connsiteY809" fmla="*/ 3900510 h 4454665"/>
              <a:gd name="connsiteX810" fmla="*/ 11968286 w 12192000"/>
              <a:gd name="connsiteY810" fmla="*/ 3879365 h 4454665"/>
              <a:gd name="connsiteX811" fmla="*/ 11915699 w 12192000"/>
              <a:gd name="connsiteY811" fmla="*/ 3879365 h 4454665"/>
              <a:gd name="connsiteX812" fmla="*/ 11908688 w 12192000"/>
              <a:gd name="connsiteY812" fmla="*/ 3858221 h 4454665"/>
              <a:gd name="connsiteX813" fmla="*/ 11943746 w 12192000"/>
              <a:gd name="connsiteY813" fmla="*/ 3819454 h 4454665"/>
              <a:gd name="connsiteX814" fmla="*/ 11933228 w 12192000"/>
              <a:gd name="connsiteY814" fmla="*/ 3801833 h 4454665"/>
              <a:gd name="connsiteX815" fmla="*/ 11933228 w 12192000"/>
              <a:gd name="connsiteY815" fmla="*/ 3798309 h 4454665"/>
              <a:gd name="connsiteX816" fmla="*/ 11880641 w 12192000"/>
              <a:gd name="connsiteY816" fmla="*/ 3812406 h 4454665"/>
              <a:gd name="connsiteX817" fmla="*/ 11866617 w 12192000"/>
              <a:gd name="connsiteY817" fmla="*/ 3794785 h 4454665"/>
              <a:gd name="connsiteX818" fmla="*/ 11894664 w 12192000"/>
              <a:gd name="connsiteY818" fmla="*/ 3748970 h 4454665"/>
              <a:gd name="connsiteX819" fmla="*/ 11877135 w 12192000"/>
              <a:gd name="connsiteY819" fmla="*/ 3731350 h 4454665"/>
              <a:gd name="connsiteX820" fmla="*/ 11831559 w 12192000"/>
              <a:gd name="connsiteY820" fmla="*/ 3759544 h 4454665"/>
              <a:gd name="connsiteX821" fmla="*/ 11814030 w 12192000"/>
              <a:gd name="connsiteY821" fmla="*/ 3745446 h 4454665"/>
              <a:gd name="connsiteX822" fmla="*/ 11828054 w 12192000"/>
              <a:gd name="connsiteY822" fmla="*/ 3692584 h 4454665"/>
              <a:gd name="connsiteX823" fmla="*/ 11807019 w 12192000"/>
              <a:gd name="connsiteY823" fmla="*/ 3682011 h 4454665"/>
              <a:gd name="connsiteX824" fmla="*/ 11768454 w 12192000"/>
              <a:gd name="connsiteY824" fmla="*/ 3717253 h 4454665"/>
              <a:gd name="connsiteX825" fmla="*/ 11747420 w 12192000"/>
              <a:gd name="connsiteY825" fmla="*/ 3710205 h 4454665"/>
              <a:gd name="connsiteX826" fmla="*/ 11750925 w 12192000"/>
              <a:gd name="connsiteY826" fmla="*/ 3682011 h 4454665"/>
              <a:gd name="connsiteX827" fmla="*/ 11747420 w 12192000"/>
              <a:gd name="connsiteY827" fmla="*/ 3657342 h 4454665"/>
              <a:gd name="connsiteX828" fmla="*/ 11747420 w 12192000"/>
              <a:gd name="connsiteY828" fmla="*/ 3653818 h 4454665"/>
              <a:gd name="connsiteX829" fmla="*/ 11726385 w 12192000"/>
              <a:gd name="connsiteY829" fmla="*/ 3650294 h 4454665"/>
              <a:gd name="connsiteX830" fmla="*/ 11722879 w 12192000"/>
              <a:gd name="connsiteY830" fmla="*/ 3650294 h 4454665"/>
              <a:gd name="connsiteX831" fmla="*/ 11698339 w 12192000"/>
              <a:gd name="connsiteY831" fmla="*/ 3696108 h 4454665"/>
              <a:gd name="connsiteX832" fmla="*/ 11673798 w 12192000"/>
              <a:gd name="connsiteY832" fmla="*/ 3692584 h 4454665"/>
              <a:gd name="connsiteX833" fmla="*/ 11659774 w 12192000"/>
              <a:gd name="connsiteY833" fmla="*/ 3639721 h 4454665"/>
              <a:gd name="connsiteX834" fmla="*/ 11638739 w 12192000"/>
              <a:gd name="connsiteY834" fmla="*/ 3639721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1"/>
                </a:moveTo>
                <a:lnTo>
                  <a:pt x="11952788" y="4274241"/>
                </a:lnTo>
                <a:cubicBezTo>
                  <a:pt x="11955414" y="4274241"/>
                  <a:pt x="11957212" y="4274433"/>
                  <a:pt x="11958183" y="4274816"/>
                </a:cubicBezTo>
                <a:cubicBezTo>
                  <a:pt x="11959154" y="4275199"/>
                  <a:pt x="11959913" y="4275780"/>
                  <a:pt x="11960461" y="4276559"/>
                </a:cubicBezTo>
                <a:cubicBezTo>
                  <a:pt x="11961008" y="4277339"/>
                  <a:pt x="11961281" y="4278222"/>
                  <a:pt x="11961281" y="4279206"/>
                </a:cubicBezTo>
                <a:cubicBezTo>
                  <a:pt x="11961281" y="4280738"/>
                  <a:pt x="11960713" y="4281968"/>
                  <a:pt x="11959578" y="4282898"/>
                </a:cubicBezTo>
                <a:cubicBezTo>
                  <a:pt x="11958443" y="4283829"/>
                  <a:pt x="11956316" y="4284293"/>
                  <a:pt x="11953198" y="4284293"/>
                </a:cubicBezTo>
                <a:lnTo>
                  <a:pt x="11946675" y="4284293"/>
                </a:lnTo>
                <a:close/>
                <a:moveTo>
                  <a:pt x="11941300" y="4269729"/>
                </a:moveTo>
                <a:lnTo>
                  <a:pt x="11941300" y="4303043"/>
                </a:lnTo>
                <a:lnTo>
                  <a:pt x="11946675" y="4303043"/>
                </a:lnTo>
                <a:lnTo>
                  <a:pt x="11946675" y="4288889"/>
                </a:lnTo>
                <a:lnTo>
                  <a:pt x="11949834" y="4288889"/>
                </a:lnTo>
                <a:cubicBezTo>
                  <a:pt x="11951722" y="4288889"/>
                  <a:pt x="11953158" y="4289271"/>
                  <a:pt x="11954142" y="4290037"/>
                </a:cubicBezTo>
                <a:cubicBezTo>
                  <a:pt x="11955564" y="4291076"/>
                  <a:pt x="11957438" y="4293661"/>
                  <a:pt x="11959762" y="4297791"/>
                </a:cubicBezTo>
                <a:lnTo>
                  <a:pt x="11962717" y="4303043"/>
                </a:lnTo>
                <a:lnTo>
                  <a:pt x="11969281" y="4303043"/>
                </a:lnTo>
                <a:lnTo>
                  <a:pt x="11965220" y="4296519"/>
                </a:lnTo>
                <a:cubicBezTo>
                  <a:pt x="11963277" y="4293428"/>
                  <a:pt x="11961636" y="4291227"/>
                  <a:pt x="11960296" y="4289914"/>
                </a:cubicBezTo>
                <a:cubicBezTo>
                  <a:pt x="11959585" y="4289231"/>
                  <a:pt x="11958641" y="4288642"/>
                  <a:pt x="11957466" y="4288150"/>
                </a:cubicBezTo>
                <a:cubicBezTo>
                  <a:pt x="11960337" y="4287931"/>
                  <a:pt x="11962642" y="4286919"/>
                  <a:pt x="11964378" y="4285114"/>
                </a:cubicBezTo>
                <a:cubicBezTo>
                  <a:pt x="11966115" y="4283309"/>
                  <a:pt x="11966983" y="4281189"/>
                  <a:pt x="11966983" y="4278755"/>
                </a:cubicBezTo>
                <a:cubicBezTo>
                  <a:pt x="11966983" y="4277032"/>
                  <a:pt x="11966464" y="4275404"/>
                  <a:pt x="11965424" y="4273872"/>
                </a:cubicBezTo>
                <a:cubicBezTo>
                  <a:pt x="11964385" y="4272340"/>
                  <a:pt x="11962990" y="4271267"/>
                  <a:pt x="11961239" y="4270652"/>
                </a:cubicBezTo>
                <a:cubicBezTo>
                  <a:pt x="11959489" y="4270036"/>
                  <a:pt x="11956658" y="4269729"/>
                  <a:pt x="11952747" y="4269729"/>
                </a:cubicBezTo>
                <a:close/>
                <a:moveTo>
                  <a:pt x="10902089" y="4267158"/>
                </a:moveTo>
                <a:cubicBezTo>
                  <a:pt x="10902089" y="4267158"/>
                  <a:pt x="10902089" y="4267158"/>
                  <a:pt x="10905603" y="4267158"/>
                </a:cubicBezTo>
                <a:lnTo>
                  <a:pt x="10905603" y="4270699"/>
                </a:lnTo>
                <a:cubicBezTo>
                  <a:pt x="10905603" y="4281326"/>
                  <a:pt x="10905603" y="4306121"/>
                  <a:pt x="10877492" y="4306121"/>
                </a:cubicBezTo>
                <a:cubicBezTo>
                  <a:pt x="10866950" y="4306121"/>
                  <a:pt x="10859922" y="4302579"/>
                  <a:pt x="10859922" y="4288411"/>
                </a:cubicBezTo>
                <a:cubicBezTo>
                  <a:pt x="10859922" y="4267158"/>
                  <a:pt x="10884520" y="4267158"/>
                  <a:pt x="10902089" y="4267158"/>
                </a:cubicBezTo>
                <a:close/>
                <a:moveTo>
                  <a:pt x="11954881" y="4260087"/>
                </a:moveTo>
                <a:cubicBezTo>
                  <a:pt x="11959202" y="4260087"/>
                  <a:pt x="11963428" y="4261202"/>
                  <a:pt x="11967558" y="4263431"/>
                </a:cubicBezTo>
                <a:cubicBezTo>
                  <a:pt x="11971688" y="4265660"/>
                  <a:pt x="11974909" y="4268847"/>
                  <a:pt x="11977220" y="4272990"/>
                </a:cubicBezTo>
                <a:cubicBezTo>
                  <a:pt x="11979531" y="4277134"/>
                  <a:pt x="11980687" y="4281449"/>
                  <a:pt x="11980687" y="4285934"/>
                </a:cubicBezTo>
                <a:cubicBezTo>
                  <a:pt x="11980687" y="4290393"/>
                  <a:pt x="11979552" y="4294667"/>
                  <a:pt x="11977282" y="4298755"/>
                </a:cubicBezTo>
                <a:cubicBezTo>
                  <a:pt x="11975012" y="4302845"/>
                  <a:pt x="11971825" y="4306031"/>
                  <a:pt x="11967722" y="4308315"/>
                </a:cubicBezTo>
                <a:cubicBezTo>
                  <a:pt x="11963619" y="4310599"/>
                  <a:pt x="11959339" y="4311741"/>
                  <a:pt x="11954881" y="4311741"/>
                </a:cubicBezTo>
                <a:cubicBezTo>
                  <a:pt x="11950422" y="4311741"/>
                  <a:pt x="11946142" y="4310599"/>
                  <a:pt x="11942039" y="4308315"/>
                </a:cubicBezTo>
                <a:cubicBezTo>
                  <a:pt x="11937936" y="4306031"/>
                  <a:pt x="11934742" y="4302845"/>
                  <a:pt x="11932459" y="4298755"/>
                </a:cubicBezTo>
                <a:cubicBezTo>
                  <a:pt x="11930175" y="4294667"/>
                  <a:pt x="11929033" y="4290393"/>
                  <a:pt x="11929033" y="4285934"/>
                </a:cubicBezTo>
                <a:cubicBezTo>
                  <a:pt x="11929033" y="4281449"/>
                  <a:pt x="11930195" y="4277134"/>
                  <a:pt x="11932521" y="4272990"/>
                </a:cubicBezTo>
                <a:cubicBezTo>
                  <a:pt x="11934846" y="4268847"/>
                  <a:pt x="11938066" y="4265660"/>
                  <a:pt x="11942183" y="4263431"/>
                </a:cubicBezTo>
                <a:cubicBezTo>
                  <a:pt x="11946299" y="4261202"/>
                  <a:pt x="11950532" y="4260087"/>
                  <a:pt x="11954881" y="4260087"/>
                </a:cubicBezTo>
                <a:close/>
                <a:moveTo>
                  <a:pt x="11954881" y="4254959"/>
                </a:moveTo>
                <a:cubicBezTo>
                  <a:pt x="11949684" y="4254959"/>
                  <a:pt x="11944610" y="4256292"/>
                  <a:pt x="11939660" y="4258959"/>
                </a:cubicBezTo>
                <a:cubicBezTo>
                  <a:pt x="11934709" y="4261625"/>
                  <a:pt x="11930845" y="4265441"/>
                  <a:pt x="11928069" y="4270406"/>
                </a:cubicBezTo>
                <a:cubicBezTo>
                  <a:pt x="11925293" y="4275369"/>
                  <a:pt x="11923904" y="4280546"/>
                  <a:pt x="11923904" y="4285934"/>
                </a:cubicBezTo>
                <a:cubicBezTo>
                  <a:pt x="11923904" y="4291268"/>
                  <a:pt x="11925272" y="4296397"/>
                  <a:pt x="11928007" y="4301320"/>
                </a:cubicBezTo>
                <a:cubicBezTo>
                  <a:pt x="11930743" y="4306243"/>
                  <a:pt x="11934565" y="4310066"/>
                  <a:pt x="11939474" y="4312787"/>
                </a:cubicBezTo>
                <a:cubicBezTo>
                  <a:pt x="11944385" y="4315508"/>
                  <a:pt x="11949519" y="4316869"/>
                  <a:pt x="11954881" y="4316869"/>
                </a:cubicBezTo>
                <a:cubicBezTo>
                  <a:pt x="11960242" y="4316869"/>
                  <a:pt x="11965376" y="4315508"/>
                  <a:pt x="11970287" y="4312787"/>
                </a:cubicBezTo>
                <a:cubicBezTo>
                  <a:pt x="11975196" y="4310066"/>
                  <a:pt x="11979011" y="4306243"/>
                  <a:pt x="11981733" y="4301320"/>
                </a:cubicBezTo>
                <a:cubicBezTo>
                  <a:pt x="11984454" y="4296397"/>
                  <a:pt x="11985815" y="4291268"/>
                  <a:pt x="11985815" y="4285934"/>
                </a:cubicBezTo>
                <a:cubicBezTo>
                  <a:pt x="11985815" y="4280546"/>
                  <a:pt x="11984434" y="4275369"/>
                  <a:pt x="11981671" y="4270406"/>
                </a:cubicBezTo>
                <a:cubicBezTo>
                  <a:pt x="11978909" y="4265441"/>
                  <a:pt x="11975052" y="4261625"/>
                  <a:pt x="11970101" y="4258959"/>
                </a:cubicBezTo>
                <a:cubicBezTo>
                  <a:pt x="11965151" y="4256292"/>
                  <a:pt x="11960077" y="4254959"/>
                  <a:pt x="11954881" y="4254959"/>
                </a:cubicBezTo>
                <a:close/>
                <a:moveTo>
                  <a:pt x="11091685" y="4225507"/>
                </a:moveTo>
                <a:cubicBezTo>
                  <a:pt x="11109123" y="4225507"/>
                  <a:pt x="11123259" y="4243553"/>
                  <a:pt x="11123259" y="4265814"/>
                </a:cubicBezTo>
                <a:cubicBezTo>
                  <a:pt x="11123259" y="4288075"/>
                  <a:pt x="11109123" y="4306120"/>
                  <a:pt x="11091685" y="4306120"/>
                </a:cubicBezTo>
                <a:cubicBezTo>
                  <a:pt x="11074247" y="4306120"/>
                  <a:pt x="11060111" y="4288075"/>
                  <a:pt x="11060111" y="4265814"/>
                </a:cubicBezTo>
                <a:cubicBezTo>
                  <a:pt x="11060111" y="4243553"/>
                  <a:pt x="11074247" y="4225507"/>
                  <a:pt x="11091685" y="4225507"/>
                </a:cubicBezTo>
                <a:close/>
                <a:moveTo>
                  <a:pt x="10781998" y="4225507"/>
                </a:moveTo>
                <a:cubicBezTo>
                  <a:pt x="10797580" y="4225507"/>
                  <a:pt x="10810212" y="4243553"/>
                  <a:pt x="10810212" y="4265814"/>
                </a:cubicBezTo>
                <a:cubicBezTo>
                  <a:pt x="10810212" y="4288075"/>
                  <a:pt x="10797580" y="4306120"/>
                  <a:pt x="10781998" y="4306120"/>
                </a:cubicBezTo>
                <a:cubicBezTo>
                  <a:pt x="10766415" y="4306120"/>
                  <a:pt x="10753783" y="4288075"/>
                  <a:pt x="10753783" y="4265814"/>
                </a:cubicBezTo>
                <a:cubicBezTo>
                  <a:pt x="10753783" y="4243553"/>
                  <a:pt x="10766415" y="4225507"/>
                  <a:pt x="10781998" y="4225507"/>
                </a:cubicBezTo>
                <a:close/>
                <a:moveTo>
                  <a:pt x="10469622" y="4225507"/>
                </a:moveTo>
                <a:cubicBezTo>
                  <a:pt x="10487060" y="4225507"/>
                  <a:pt x="10501196" y="4243553"/>
                  <a:pt x="10501196" y="4265814"/>
                </a:cubicBezTo>
                <a:cubicBezTo>
                  <a:pt x="10501196" y="4288075"/>
                  <a:pt x="10487060" y="4306120"/>
                  <a:pt x="10469622" y="4306120"/>
                </a:cubicBezTo>
                <a:cubicBezTo>
                  <a:pt x="10452185" y="4306120"/>
                  <a:pt x="10438048" y="4288075"/>
                  <a:pt x="10438048" y="4265814"/>
                </a:cubicBezTo>
                <a:cubicBezTo>
                  <a:pt x="10438048" y="4243553"/>
                  <a:pt x="10452185" y="4225507"/>
                  <a:pt x="10469622" y="4225507"/>
                </a:cubicBezTo>
                <a:close/>
                <a:moveTo>
                  <a:pt x="11014562" y="4220260"/>
                </a:moveTo>
                <a:lnTo>
                  <a:pt x="11014562" y="4316220"/>
                </a:lnTo>
                <a:lnTo>
                  <a:pt x="11026851" y="4316220"/>
                </a:lnTo>
                <a:lnTo>
                  <a:pt x="11026851" y="4220260"/>
                </a:lnTo>
                <a:close/>
                <a:moveTo>
                  <a:pt x="11158189" y="4218790"/>
                </a:moveTo>
                <a:cubicBezTo>
                  <a:pt x="11158189" y="4225756"/>
                  <a:pt x="11158189" y="4236206"/>
                  <a:pt x="11158189" y="4243173"/>
                </a:cubicBezTo>
                <a:lnTo>
                  <a:pt x="11158189" y="4312838"/>
                </a:lnTo>
                <a:cubicBezTo>
                  <a:pt x="11158189" y="4312838"/>
                  <a:pt x="11158189" y="4312838"/>
                  <a:pt x="11172009" y="4312838"/>
                </a:cubicBezTo>
                <a:cubicBezTo>
                  <a:pt x="11172009" y="4312838"/>
                  <a:pt x="11172009" y="4312838"/>
                  <a:pt x="11172009" y="4260589"/>
                </a:cubicBezTo>
                <a:cubicBezTo>
                  <a:pt x="11172009" y="4246656"/>
                  <a:pt x="11178918" y="4225756"/>
                  <a:pt x="11199648" y="4225756"/>
                </a:cubicBezTo>
                <a:cubicBezTo>
                  <a:pt x="11213466" y="4225756"/>
                  <a:pt x="11220377" y="4239689"/>
                  <a:pt x="11220377" y="4257106"/>
                </a:cubicBezTo>
                <a:cubicBezTo>
                  <a:pt x="11220377" y="4257106"/>
                  <a:pt x="11220377" y="4257106"/>
                  <a:pt x="11220377" y="4312838"/>
                </a:cubicBezTo>
                <a:cubicBezTo>
                  <a:pt x="11220377" y="4312838"/>
                  <a:pt x="11220377" y="4312838"/>
                  <a:pt x="11230741" y="4312838"/>
                </a:cubicBezTo>
                <a:cubicBezTo>
                  <a:pt x="11230741" y="4312838"/>
                  <a:pt x="11230741" y="4312838"/>
                  <a:pt x="11230741" y="4253622"/>
                </a:cubicBezTo>
                <a:cubicBezTo>
                  <a:pt x="11230741" y="4232723"/>
                  <a:pt x="11223831" y="4218790"/>
                  <a:pt x="11199648" y="4218790"/>
                </a:cubicBezTo>
                <a:cubicBezTo>
                  <a:pt x="11182373" y="4218790"/>
                  <a:pt x="11175464" y="4229239"/>
                  <a:pt x="11168554" y="4236206"/>
                </a:cubicBezTo>
                <a:cubicBezTo>
                  <a:pt x="11168554" y="4236206"/>
                  <a:pt x="11168554" y="4236206"/>
                  <a:pt x="11168554" y="4218790"/>
                </a:cubicBezTo>
                <a:cubicBezTo>
                  <a:pt x="11168554" y="4218790"/>
                  <a:pt x="11168554" y="4218790"/>
                  <a:pt x="11158189" y="4218790"/>
                </a:cubicBezTo>
                <a:close/>
                <a:moveTo>
                  <a:pt x="11088997" y="4218790"/>
                </a:moveTo>
                <a:cubicBezTo>
                  <a:pt x="11064881" y="4218790"/>
                  <a:pt x="11045332" y="4240745"/>
                  <a:pt x="11045332" y="4267830"/>
                </a:cubicBezTo>
                <a:cubicBezTo>
                  <a:pt x="11045332" y="4294914"/>
                  <a:pt x="11064881" y="4316869"/>
                  <a:pt x="11088997" y="4316869"/>
                </a:cubicBezTo>
                <a:cubicBezTo>
                  <a:pt x="11113113" y="4316869"/>
                  <a:pt x="11132662" y="4294914"/>
                  <a:pt x="11132662" y="4267830"/>
                </a:cubicBezTo>
                <a:cubicBezTo>
                  <a:pt x="11132662" y="4240745"/>
                  <a:pt x="11113113" y="4218790"/>
                  <a:pt x="11088997" y="4218790"/>
                </a:cubicBezTo>
                <a:close/>
                <a:moveTo>
                  <a:pt x="10883851" y="4218790"/>
                </a:moveTo>
                <a:cubicBezTo>
                  <a:pt x="10876813" y="4218790"/>
                  <a:pt x="10862738" y="4218790"/>
                  <a:pt x="10855700" y="4222293"/>
                </a:cubicBezTo>
                <a:cubicBezTo>
                  <a:pt x="10855700" y="4222293"/>
                  <a:pt x="10855700" y="4222293"/>
                  <a:pt x="10855700" y="4236304"/>
                </a:cubicBezTo>
                <a:cubicBezTo>
                  <a:pt x="10866257" y="4229299"/>
                  <a:pt x="10873294" y="4225796"/>
                  <a:pt x="10883851" y="4225796"/>
                </a:cubicBezTo>
                <a:cubicBezTo>
                  <a:pt x="10901445" y="4225796"/>
                  <a:pt x="10904964" y="4236304"/>
                  <a:pt x="10904964" y="4250316"/>
                </a:cubicBezTo>
                <a:cubicBezTo>
                  <a:pt x="10904964" y="4250316"/>
                  <a:pt x="10904964" y="4250316"/>
                  <a:pt x="10904964" y="4257321"/>
                </a:cubicBezTo>
                <a:cubicBezTo>
                  <a:pt x="10880332" y="4257321"/>
                  <a:pt x="10845144" y="4257321"/>
                  <a:pt x="10845144" y="4288846"/>
                </a:cubicBezTo>
                <a:cubicBezTo>
                  <a:pt x="10845144" y="4299355"/>
                  <a:pt x="10848663" y="4316869"/>
                  <a:pt x="10876813" y="4316869"/>
                </a:cubicBezTo>
                <a:cubicBezTo>
                  <a:pt x="10887370" y="4316869"/>
                  <a:pt x="10901445" y="4309863"/>
                  <a:pt x="10904964" y="4299355"/>
                </a:cubicBezTo>
                <a:cubicBezTo>
                  <a:pt x="10904964" y="4299355"/>
                  <a:pt x="10904964" y="4299355"/>
                  <a:pt x="10908483" y="4299355"/>
                </a:cubicBezTo>
                <a:lnTo>
                  <a:pt x="10908483" y="4313366"/>
                </a:lnTo>
                <a:cubicBezTo>
                  <a:pt x="10908483" y="4313366"/>
                  <a:pt x="10908483" y="4313366"/>
                  <a:pt x="10919039" y="4313366"/>
                </a:cubicBezTo>
                <a:cubicBezTo>
                  <a:pt x="10919039" y="4309863"/>
                  <a:pt x="10919039" y="4302858"/>
                  <a:pt x="10919039" y="4295852"/>
                </a:cubicBezTo>
                <a:cubicBezTo>
                  <a:pt x="10919039" y="4295852"/>
                  <a:pt x="10919039" y="4295852"/>
                  <a:pt x="10919039" y="4253819"/>
                </a:cubicBezTo>
                <a:cubicBezTo>
                  <a:pt x="10919039" y="4229299"/>
                  <a:pt x="10908483" y="4218790"/>
                  <a:pt x="10883851" y="4218790"/>
                </a:cubicBezTo>
                <a:close/>
                <a:moveTo>
                  <a:pt x="10642268" y="4218790"/>
                </a:moveTo>
                <a:cubicBezTo>
                  <a:pt x="10642268" y="4225756"/>
                  <a:pt x="10642268" y="4236206"/>
                  <a:pt x="10642268" y="4243173"/>
                </a:cubicBezTo>
                <a:lnTo>
                  <a:pt x="10642268" y="4312838"/>
                </a:lnTo>
                <a:cubicBezTo>
                  <a:pt x="10642268" y="4312838"/>
                  <a:pt x="10642268" y="4312838"/>
                  <a:pt x="10656343" y="4312838"/>
                </a:cubicBezTo>
                <a:cubicBezTo>
                  <a:pt x="10656343" y="4312838"/>
                  <a:pt x="10656343" y="4312838"/>
                  <a:pt x="10656343" y="4260589"/>
                </a:cubicBezTo>
                <a:cubicBezTo>
                  <a:pt x="10656343" y="4246656"/>
                  <a:pt x="10663381" y="4225756"/>
                  <a:pt x="10684494" y="4225756"/>
                </a:cubicBezTo>
                <a:cubicBezTo>
                  <a:pt x="10698569" y="4225756"/>
                  <a:pt x="10705607" y="4239689"/>
                  <a:pt x="10705607" y="4257106"/>
                </a:cubicBezTo>
                <a:cubicBezTo>
                  <a:pt x="10705607" y="4257106"/>
                  <a:pt x="10705607" y="4257106"/>
                  <a:pt x="10705607" y="4312838"/>
                </a:cubicBezTo>
                <a:cubicBezTo>
                  <a:pt x="10705607" y="4312838"/>
                  <a:pt x="10705607" y="4312838"/>
                  <a:pt x="10716163" y="4312838"/>
                </a:cubicBezTo>
                <a:cubicBezTo>
                  <a:pt x="10716163" y="4312838"/>
                  <a:pt x="10716163" y="4312838"/>
                  <a:pt x="10716163" y="4253622"/>
                </a:cubicBezTo>
                <a:cubicBezTo>
                  <a:pt x="10716163" y="4232723"/>
                  <a:pt x="10709125" y="4218790"/>
                  <a:pt x="10684494" y="4218790"/>
                </a:cubicBezTo>
                <a:cubicBezTo>
                  <a:pt x="10666900" y="4218790"/>
                  <a:pt x="10659862" y="4229239"/>
                  <a:pt x="10652824" y="4236206"/>
                </a:cubicBezTo>
                <a:cubicBezTo>
                  <a:pt x="10652824" y="4236206"/>
                  <a:pt x="10652824" y="4236206"/>
                  <a:pt x="10652824" y="4218790"/>
                </a:cubicBezTo>
                <a:cubicBezTo>
                  <a:pt x="10652824" y="4218790"/>
                  <a:pt x="10652824" y="4218790"/>
                  <a:pt x="10642268" y="4218790"/>
                </a:cubicBezTo>
                <a:close/>
                <a:moveTo>
                  <a:pt x="10540159" y="4218790"/>
                </a:moveTo>
                <a:cubicBezTo>
                  <a:pt x="10540159" y="4218790"/>
                  <a:pt x="10540159" y="4218790"/>
                  <a:pt x="10540159" y="4281840"/>
                </a:cubicBezTo>
                <a:cubicBezTo>
                  <a:pt x="10540159" y="4302858"/>
                  <a:pt x="10547196" y="4316869"/>
                  <a:pt x="10571828" y="4316869"/>
                </a:cubicBezTo>
                <a:cubicBezTo>
                  <a:pt x="10589422" y="4316869"/>
                  <a:pt x="10596460" y="4306360"/>
                  <a:pt x="10603498" y="4299355"/>
                </a:cubicBezTo>
                <a:cubicBezTo>
                  <a:pt x="10603498" y="4299355"/>
                  <a:pt x="10603498" y="4299355"/>
                  <a:pt x="10603498" y="4313366"/>
                </a:cubicBezTo>
                <a:cubicBezTo>
                  <a:pt x="10603498" y="4313366"/>
                  <a:pt x="10603498" y="4313366"/>
                  <a:pt x="10614054" y="4313366"/>
                </a:cubicBezTo>
                <a:cubicBezTo>
                  <a:pt x="10614054" y="4306360"/>
                  <a:pt x="10614054" y="4299355"/>
                  <a:pt x="10614054" y="4292349"/>
                </a:cubicBezTo>
                <a:lnTo>
                  <a:pt x="10614054" y="4218790"/>
                </a:lnTo>
                <a:cubicBezTo>
                  <a:pt x="10614054" y="4218790"/>
                  <a:pt x="10614054" y="4218790"/>
                  <a:pt x="10599979" y="4218790"/>
                </a:cubicBezTo>
                <a:cubicBezTo>
                  <a:pt x="10599979" y="4218790"/>
                  <a:pt x="10599979" y="4218790"/>
                  <a:pt x="10599979" y="4271332"/>
                </a:cubicBezTo>
                <a:cubicBezTo>
                  <a:pt x="10599979" y="4288846"/>
                  <a:pt x="10592941" y="4306360"/>
                  <a:pt x="10571828" y="4306360"/>
                </a:cubicBezTo>
                <a:cubicBezTo>
                  <a:pt x="10557753" y="4306360"/>
                  <a:pt x="10550715" y="4295852"/>
                  <a:pt x="10550715" y="4278338"/>
                </a:cubicBezTo>
                <a:cubicBezTo>
                  <a:pt x="10550715" y="4278338"/>
                  <a:pt x="10550715" y="4278338"/>
                  <a:pt x="10550715" y="4218790"/>
                </a:cubicBezTo>
                <a:cubicBezTo>
                  <a:pt x="10550715" y="4218790"/>
                  <a:pt x="10550715" y="4218790"/>
                  <a:pt x="10540159" y="4218790"/>
                </a:cubicBezTo>
                <a:close/>
                <a:moveTo>
                  <a:pt x="10471637" y="4218790"/>
                </a:moveTo>
                <a:cubicBezTo>
                  <a:pt x="10447151" y="4218790"/>
                  <a:pt x="10427300" y="4240745"/>
                  <a:pt x="10427300" y="4267830"/>
                </a:cubicBezTo>
                <a:cubicBezTo>
                  <a:pt x="10427300" y="4294914"/>
                  <a:pt x="10447151" y="4316869"/>
                  <a:pt x="10471637" y="4316869"/>
                </a:cubicBezTo>
                <a:cubicBezTo>
                  <a:pt x="10496124" y="4316869"/>
                  <a:pt x="10515975" y="4294914"/>
                  <a:pt x="10515975" y="4267830"/>
                </a:cubicBezTo>
                <a:cubicBezTo>
                  <a:pt x="10515975" y="4240745"/>
                  <a:pt x="10496124" y="4218790"/>
                  <a:pt x="10471637" y="4218790"/>
                </a:cubicBezTo>
                <a:close/>
                <a:moveTo>
                  <a:pt x="11655303" y="4204011"/>
                </a:moveTo>
                <a:lnTo>
                  <a:pt x="11659333" y="4214760"/>
                </a:lnTo>
                <a:lnTo>
                  <a:pt x="11663364" y="4221478"/>
                </a:lnTo>
                <a:lnTo>
                  <a:pt x="11648585" y="4221478"/>
                </a:lnTo>
                <a:lnTo>
                  <a:pt x="11652616" y="4214760"/>
                </a:lnTo>
                <a:close/>
                <a:moveTo>
                  <a:pt x="11659446" y="4193263"/>
                </a:moveTo>
                <a:cubicBezTo>
                  <a:pt x="11659446" y="4193263"/>
                  <a:pt x="11659446" y="4193263"/>
                  <a:pt x="11649032" y="4196777"/>
                </a:cubicBezTo>
                <a:cubicBezTo>
                  <a:pt x="11649032" y="4196777"/>
                  <a:pt x="11649032" y="4196777"/>
                  <a:pt x="11645562" y="4214347"/>
                </a:cubicBezTo>
                <a:cubicBezTo>
                  <a:pt x="11645562" y="4214347"/>
                  <a:pt x="11645562" y="4214347"/>
                  <a:pt x="11635149" y="4235429"/>
                </a:cubicBezTo>
                <a:cubicBezTo>
                  <a:pt x="11638620" y="4235429"/>
                  <a:pt x="11642091" y="4235429"/>
                  <a:pt x="11645562" y="4238943"/>
                </a:cubicBezTo>
                <a:cubicBezTo>
                  <a:pt x="11645562" y="4238943"/>
                  <a:pt x="11645562" y="4238943"/>
                  <a:pt x="11645562" y="4228402"/>
                </a:cubicBezTo>
                <a:cubicBezTo>
                  <a:pt x="11645562" y="4228402"/>
                  <a:pt x="11645562" y="4228402"/>
                  <a:pt x="11666387" y="4228402"/>
                </a:cubicBezTo>
                <a:cubicBezTo>
                  <a:pt x="11666387" y="4228402"/>
                  <a:pt x="11666387" y="4228402"/>
                  <a:pt x="11666387" y="4235429"/>
                </a:cubicBezTo>
                <a:cubicBezTo>
                  <a:pt x="11669858" y="4235429"/>
                  <a:pt x="11673329" y="4235429"/>
                  <a:pt x="11676800" y="4235429"/>
                </a:cubicBezTo>
                <a:cubicBezTo>
                  <a:pt x="11676800" y="4235429"/>
                  <a:pt x="11676800" y="4235429"/>
                  <a:pt x="11666387" y="4214347"/>
                </a:cubicBezTo>
                <a:lnTo>
                  <a:pt x="11659446" y="4196777"/>
                </a:lnTo>
                <a:cubicBezTo>
                  <a:pt x="11659446" y="4196777"/>
                  <a:pt x="11659446" y="4196777"/>
                  <a:pt x="11659446" y="4193263"/>
                </a:cubicBezTo>
                <a:close/>
                <a:moveTo>
                  <a:pt x="10964451" y="4193262"/>
                </a:moveTo>
                <a:cubicBezTo>
                  <a:pt x="10964451" y="4193262"/>
                  <a:pt x="10964451" y="4193262"/>
                  <a:pt x="10953971" y="4196794"/>
                </a:cubicBezTo>
                <a:cubicBezTo>
                  <a:pt x="10953971" y="4196794"/>
                  <a:pt x="10953971" y="4196794"/>
                  <a:pt x="10953971" y="4217983"/>
                </a:cubicBezTo>
                <a:cubicBezTo>
                  <a:pt x="10953971" y="4217983"/>
                  <a:pt x="10953971" y="4217983"/>
                  <a:pt x="10936505" y="4217983"/>
                </a:cubicBezTo>
                <a:cubicBezTo>
                  <a:pt x="10936505" y="4217983"/>
                  <a:pt x="10936505" y="4217983"/>
                  <a:pt x="10936505" y="4228578"/>
                </a:cubicBezTo>
                <a:cubicBezTo>
                  <a:pt x="10936505" y="4228578"/>
                  <a:pt x="10936505" y="4228578"/>
                  <a:pt x="10953971" y="4228578"/>
                </a:cubicBezTo>
                <a:cubicBezTo>
                  <a:pt x="10953971" y="4228578"/>
                  <a:pt x="10953971" y="4228578"/>
                  <a:pt x="10953971" y="4285084"/>
                </a:cubicBezTo>
                <a:cubicBezTo>
                  <a:pt x="10953971" y="4302742"/>
                  <a:pt x="10953971" y="4316868"/>
                  <a:pt x="10974931" y="4316868"/>
                </a:cubicBezTo>
                <a:cubicBezTo>
                  <a:pt x="10981917" y="4316868"/>
                  <a:pt x="10985410" y="4316868"/>
                  <a:pt x="10988904" y="4313337"/>
                </a:cubicBezTo>
                <a:cubicBezTo>
                  <a:pt x="10988904" y="4313337"/>
                  <a:pt x="10988904" y="4313337"/>
                  <a:pt x="10988904" y="4302742"/>
                </a:cubicBezTo>
                <a:cubicBezTo>
                  <a:pt x="10985410" y="4306273"/>
                  <a:pt x="10981917" y="4306273"/>
                  <a:pt x="10978424" y="4306273"/>
                </a:cubicBezTo>
                <a:cubicBezTo>
                  <a:pt x="10967944" y="4306273"/>
                  <a:pt x="10964451" y="4299211"/>
                  <a:pt x="10964451" y="4292147"/>
                </a:cubicBezTo>
                <a:cubicBezTo>
                  <a:pt x="10964451" y="4292147"/>
                  <a:pt x="10964451" y="4292147"/>
                  <a:pt x="10964451" y="4228578"/>
                </a:cubicBezTo>
                <a:cubicBezTo>
                  <a:pt x="10964451" y="4228578"/>
                  <a:pt x="10964451" y="4228578"/>
                  <a:pt x="10985410" y="4228578"/>
                </a:cubicBezTo>
                <a:lnTo>
                  <a:pt x="10985410" y="4217983"/>
                </a:lnTo>
                <a:cubicBezTo>
                  <a:pt x="10985410" y="4217983"/>
                  <a:pt x="10985410" y="4217983"/>
                  <a:pt x="10964451" y="4217983"/>
                </a:cubicBezTo>
                <a:cubicBezTo>
                  <a:pt x="10964451" y="4217983"/>
                  <a:pt x="10964451" y="4217983"/>
                  <a:pt x="10964451" y="4193262"/>
                </a:cubicBezTo>
                <a:close/>
                <a:moveTo>
                  <a:pt x="11599881" y="4190576"/>
                </a:moveTo>
                <a:cubicBezTo>
                  <a:pt x="11589469" y="4232742"/>
                  <a:pt x="11589469" y="4232742"/>
                  <a:pt x="11589469" y="4232742"/>
                </a:cubicBezTo>
                <a:cubicBezTo>
                  <a:pt x="11592940" y="4232742"/>
                  <a:pt x="11596410" y="4232742"/>
                  <a:pt x="11599881" y="4232742"/>
                </a:cubicBezTo>
                <a:cubicBezTo>
                  <a:pt x="11603352" y="4208146"/>
                  <a:pt x="11603352" y="4208146"/>
                  <a:pt x="11603352" y="4208146"/>
                </a:cubicBezTo>
                <a:cubicBezTo>
                  <a:pt x="11617236" y="4236256"/>
                  <a:pt x="11617236" y="4236256"/>
                  <a:pt x="11617236" y="4236256"/>
                </a:cubicBezTo>
                <a:cubicBezTo>
                  <a:pt x="11620707" y="4236256"/>
                  <a:pt x="11624178" y="4236256"/>
                  <a:pt x="11624178" y="4236256"/>
                </a:cubicBezTo>
                <a:cubicBezTo>
                  <a:pt x="11631119" y="4194090"/>
                  <a:pt x="11631119" y="4194090"/>
                  <a:pt x="11631119" y="4194090"/>
                </a:cubicBezTo>
                <a:cubicBezTo>
                  <a:pt x="11627648" y="4194090"/>
                  <a:pt x="11624178" y="4194090"/>
                  <a:pt x="11624178" y="4194090"/>
                </a:cubicBezTo>
                <a:cubicBezTo>
                  <a:pt x="11620707" y="4222201"/>
                  <a:pt x="11620707" y="4222201"/>
                  <a:pt x="11620707" y="4222201"/>
                </a:cubicBezTo>
                <a:cubicBezTo>
                  <a:pt x="11606824" y="4190576"/>
                  <a:pt x="11606824" y="4190576"/>
                  <a:pt x="11606824" y="4190576"/>
                </a:cubicBezTo>
                <a:cubicBezTo>
                  <a:pt x="11603352" y="4190576"/>
                  <a:pt x="11603352" y="4190576"/>
                  <a:pt x="11599881" y="4190576"/>
                </a:cubicBezTo>
                <a:close/>
                <a:moveTo>
                  <a:pt x="11709044" y="4186546"/>
                </a:moveTo>
                <a:cubicBezTo>
                  <a:pt x="11695071" y="4190097"/>
                  <a:pt x="11684592" y="4193647"/>
                  <a:pt x="11674112" y="4193647"/>
                </a:cubicBezTo>
                <a:cubicBezTo>
                  <a:pt x="11674112" y="4200749"/>
                  <a:pt x="11674112" y="4200749"/>
                  <a:pt x="11674112" y="4200749"/>
                </a:cubicBezTo>
                <a:cubicBezTo>
                  <a:pt x="11681098" y="4200749"/>
                  <a:pt x="11684592" y="4200749"/>
                  <a:pt x="11688084" y="4200749"/>
                </a:cubicBezTo>
                <a:cubicBezTo>
                  <a:pt x="11695071" y="4236257"/>
                  <a:pt x="11695071" y="4236257"/>
                  <a:pt x="11695071" y="4236257"/>
                </a:cubicBezTo>
                <a:cubicBezTo>
                  <a:pt x="11702057" y="4232706"/>
                  <a:pt x="11702057" y="4232706"/>
                  <a:pt x="11702057" y="4232706"/>
                </a:cubicBezTo>
                <a:cubicBezTo>
                  <a:pt x="11695071" y="4197198"/>
                  <a:pt x="11695071" y="4197198"/>
                  <a:pt x="11695071" y="4197198"/>
                </a:cubicBezTo>
                <a:cubicBezTo>
                  <a:pt x="11702057" y="4197198"/>
                  <a:pt x="11705551" y="4197198"/>
                  <a:pt x="11709044" y="4193647"/>
                </a:cubicBezTo>
                <a:close/>
                <a:moveTo>
                  <a:pt x="11564748" y="4186546"/>
                </a:moveTo>
                <a:cubicBezTo>
                  <a:pt x="11564748" y="4186546"/>
                  <a:pt x="11564748" y="4186546"/>
                  <a:pt x="11575228" y="4189905"/>
                </a:cubicBezTo>
                <a:cubicBezTo>
                  <a:pt x="11578720" y="4189905"/>
                  <a:pt x="11578720" y="4193264"/>
                  <a:pt x="11578720" y="4193264"/>
                </a:cubicBezTo>
                <a:cubicBezTo>
                  <a:pt x="11578720" y="4193264"/>
                  <a:pt x="11578720" y="4196622"/>
                  <a:pt x="11578720" y="4196622"/>
                </a:cubicBezTo>
                <a:cubicBezTo>
                  <a:pt x="11578720" y="4196622"/>
                  <a:pt x="11575228" y="4199981"/>
                  <a:pt x="11571734" y="4199981"/>
                </a:cubicBezTo>
                <a:cubicBezTo>
                  <a:pt x="11571734" y="4199981"/>
                  <a:pt x="11571734" y="4199981"/>
                  <a:pt x="11561254" y="4196622"/>
                </a:cubicBezTo>
                <a:cubicBezTo>
                  <a:pt x="11561254" y="4196622"/>
                  <a:pt x="11561254" y="4196622"/>
                  <a:pt x="11564748" y="4193264"/>
                </a:cubicBezTo>
                <a:cubicBezTo>
                  <a:pt x="11564748" y="4193264"/>
                  <a:pt x="11564748" y="4193264"/>
                  <a:pt x="11564748" y="4186546"/>
                </a:cubicBezTo>
                <a:close/>
                <a:moveTo>
                  <a:pt x="11014562" y="4184660"/>
                </a:moveTo>
                <a:lnTo>
                  <a:pt x="11014562" y="4198354"/>
                </a:lnTo>
                <a:lnTo>
                  <a:pt x="11026851" y="4198354"/>
                </a:lnTo>
                <a:lnTo>
                  <a:pt x="11026851" y="4184660"/>
                </a:lnTo>
                <a:close/>
                <a:moveTo>
                  <a:pt x="11715762" y="4182514"/>
                </a:moveTo>
                <a:cubicBezTo>
                  <a:pt x="11729582" y="4225508"/>
                  <a:pt x="11729582" y="4225508"/>
                  <a:pt x="11729582" y="4225508"/>
                </a:cubicBezTo>
                <a:cubicBezTo>
                  <a:pt x="11733036" y="4221925"/>
                  <a:pt x="11736491" y="4221925"/>
                  <a:pt x="11739946" y="4221925"/>
                </a:cubicBezTo>
                <a:cubicBezTo>
                  <a:pt x="11726127" y="4182514"/>
                  <a:pt x="11726127" y="4182514"/>
                  <a:pt x="11726127" y="4182514"/>
                </a:cubicBezTo>
                <a:cubicBezTo>
                  <a:pt x="11722671" y="4182514"/>
                  <a:pt x="11719217" y="4182514"/>
                  <a:pt x="11715762" y="4182514"/>
                </a:cubicBezTo>
                <a:close/>
                <a:moveTo>
                  <a:pt x="10346688" y="4182514"/>
                </a:moveTo>
                <a:lnTo>
                  <a:pt x="10346688" y="4312838"/>
                </a:lnTo>
                <a:lnTo>
                  <a:pt x="10361467" y="4312838"/>
                </a:lnTo>
                <a:lnTo>
                  <a:pt x="10361467" y="4253722"/>
                </a:lnTo>
                <a:lnTo>
                  <a:pt x="10407148" y="4253722"/>
                </a:lnTo>
                <a:lnTo>
                  <a:pt x="10407148" y="4242974"/>
                </a:lnTo>
                <a:lnTo>
                  <a:pt x="10361467" y="4242974"/>
                </a:lnTo>
                <a:lnTo>
                  <a:pt x="10361467" y="4193262"/>
                </a:lnTo>
                <a:lnTo>
                  <a:pt x="10409835" y="4193262"/>
                </a:lnTo>
                <a:lnTo>
                  <a:pt x="10409835" y="4182514"/>
                </a:lnTo>
                <a:close/>
                <a:moveTo>
                  <a:pt x="11561143" y="4175797"/>
                </a:moveTo>
                <a:cubicBezTo>
                  <a:pt x="11561143" y="4175797"/>
                  <a:pt x="11561143" y="4175797"/>
                  <a:pt x="11554200" y="4193264"/>
                </a:cubicBezTo>
                <a:cubicBezTo>
                  <a:pt x="11554200" y="4193264"/>
                  <a:pt x="11554200" y="4193264"/>
                  <a:pt x="11554200" y="4196756"/>
                </a:cubicBezTo>
                <a:cubicBezTo>
                  <a:pt x="11554200" y="4196756"/>
                  <a:pt x="11554200" y="4196756"/>
                  <a:pt x="11543788" y="4214223"/>
                </a:cubicBezTo>
                <a:cubicBezTo>
                  <a:pt x="11547259" y="4217716"/>
                  <a:pt x="11550730" y="4217716"/>
                  <a:pt x="11554200" y="4217716"/>
                </a:cubicBezTo>
                <a:cubicBezTo>
                  <a:pt x="11554200" y="4217716"/>
                  <a:pt x="11554200" y="4217716"/>
                  <a:pt x="11557671" y="4203743"/>
                </a:cubicBezTo>
                <a:cubicBezTo>
                  <a:pt x="11557671" y="4203743"/>
                  <a:pt x="11557671" y="4203743"/>
                  <a:pt x="11568084" y="4207237"/>
                </a:cubicBezTo>
                <a:cubicBezTo>
                  <a:pt x="11568084" y="4207237"/>
                  <a:pt x="11568084" y="4207237"/>
                  <a:pt x="11568084" y="4224702"/>
                </a:cubicBezTo>
                <a:cubicBezTo>
                  <a:pt x="11571555" y="4224702"/>
                  <a:pt x="11575026" y="4228196"/>
                  <a:pt x="11578497" y="4228196"/>
                </a:cubicBezTo>
                <a:cubicBezTo>
                  <a:pt x="11578497" y="4228196"/>
                  <a:pt x="11578497" y="4228196"/>
                  <a:pt x="11575026" y="4207237"/>
                </a:cubicBezTo>
                <a:cubicBezTo>
                  <a:pt x="11581968" y="4207237"/>
                  <a:pt x="11585438" y="4200250"/>
                  <a:pt x="11585438" y="4196756"/>
                </a:cubicBezTo>
                <a:cubicBezTo>
                  <a:pt x="11585438" y="4196756"/>
                  <a:pt x="11585438" y="4193264"/>
                  <a:pt x="11585438" y="4193264"/>
                </a:cubicBezTo>
                <a:cubicBezTo>
                  <a:pt x="11585438" y="4189770"/>
                  <a:pt x="11585438" y="4186277"/>
                  <a:pt x="11578497" y="4182784"/>
                </a:cubicBezTo>
                <a:cubicBezTo>
                  <a:pt x="11578497" y="4182784"/>
                  <a:pt x="11578497" y="4182784"/>
                  <a:pt x="11561143" y="4175797"/>
                </a:cubicBezTo>
                <a:close/>
                <a:moveTo>
                  <a:pt x="11766241" y="4173090"/>
                </a:moveTo>
                <a:cubicBezTo>
                  <a:pt x="11769696" y="4173531"/>
                  <a:pt x="11773151" y="4175294"/>
                  <a:pt x="11774878" y="4178821"/>
                </a:cubicBezTo>
                <a:cubicBezTo>
                  <a:pt x="11774878" y="4182348"/>
                  <a:pt x="11774878" y="4185874"/>
                  <a:pt x="11774878" y="4185874"/>
                </a:cubicBezTo>
                <a:cubicBezTo>
                  <a:pt x="11774878" y="4189401"/>
                  <a:pt x="11774878" y="4192929"/>
                  <a:pt x="11771423" y="4196455"/>
                </a:cubicBezTo>
                <a:cubicBezTo>
                  <a:pt x="11771423" y="4196455"/>
                  <a:pt x="11771423" y="4196455"/>
                  <a:pt x="11767968" y="4199982"/>
                </a:cubicBezTo>
                <a:cubicBezTo>
                  <a:pt x="11764514" y="4199982"/>
                  <a:pt x="11757604" y="4199982"/>
                  <a:pt x="11754149" y="4196455"/>
                </a:cubicBezTo>
                <a:cubicBezTo>
                  <a:pt x="11750694" y="4196455"/>
                  <a:pt x="11750694" y="4192929"/>
                  <a:pt x="11750694" y="4192929"/>
                </a:cubicBezTo>
                <a:cubicBezTo>
                  <a:pt x="11750694" y="4192929"/>
                  <a:pt x="11750694" y="4189401"/>
                  <a:pt x="11750694" y="4185874"/>
                </a:cubicBezTo>
                <a:cubicBezTo>
                  <a:pt x="11750694" y="4182348"/>
                  <a:pt x="11750694" y="4178821"/>
                  <a:pt x="11757604" y="4175294"/>
                </a:cubicBezTo>
                <a:cubicBezTo>
                  <a:pt x="11759332" y="4173531"/>
                  <a:pt x="11762786" y="4172649"/>
                  <a:pt x="11766241" y="4173090"/>
                </a:cubicBezTo>
                <a:close/>
                <a:moveTo>
                  <a:pt x="10810738" y="4171765"/>
                </a:moveTo>
                <a:cubicBezTo>
                  <a:pt x="10810738" y="4171765"/>
                  <a:pt x="10810738" y="4171765"/>
                  <a:pt x="10810738" y="4235469"/>
                </a:cubicBezTo>
                <a:cubicBezTo>
                  <a:pt x="10810738" y="4228391"/>
                  <a:pt x="10800048" y="4217773"/>
                  <a:pt x="10782231" y="4217773"/>
                </a:cubicBezTo>
                <a:cubicBezTo>
                  <a:pt x="10753724" y="4217773"/>
                  <a:pt x="10743034" y="4239008"/>
                  <a:pt x="10743034" y="4267321"/>
                </a:cubicBezTo>
                <a:cubicBezTo>
                  <a:pt x="10743034" y="4295634"/>
                  <a:pt x="10753724" y="4316868"/>
                  <a:pt x="10782231" y="4316868"/>
                </a:cubicBezTo>
                <a:cubicBezTo>
                  <a:pt x="10796484" y="4316868"/>
                  <a:pt x="10803611" y="4313329"/>
                  <a:pt x="10810738" y="4299172"/>
                </a:cubicBezTo>
                <a:cubicBezTo>
                  <a:pt x="10810738" y="4299172"/>
                  <a:pt x="10810738" y="4299172"/>
                  <a:pt x="10810738" y="4313329"/>
                </a:cubicBezTo>
                <a:cubicBezTo>
                  <a:pt x="10810738" y="4313329"/>
                  <a:pt x="10810738" y="4313329"/>
                  <a:pt x="10824991" y="4313329"/>
                </a:cubicBezTo>
                <a:lnTo>
                  <a:pt x="10824991" y="4171765"/>
                </a:lnTo>
                <a:cubicBezTo>
                  <a:pt x="10824991" y="4171765"/>
                  <a:pt x="10824991" y="4171765"/>
                  <a:pt x="10810738" y="4171765"/>
                </a:cubicBezTo>
                <a:close/>
                <a:moveTo>
                  <a:pt x="11768161" y="4166249"/>
                </a:moveTo>
                <a:cubicBezTo>
                  <a:pt x="11762338" y="4164954"/>
                  <a:pt x="11756068" y="4165817"/>
                  <a:pt x="11750694" y="4169272"/>
                </a:cubicBezTo>
                <a:cubicBezTo>
                  <a:pt x="11743528" y="4172727"/>
                  <a:pt x="11739946" y="4179637"/>
                  <a:pt x="11739946" y="4186546"/>
                </a:cubicBezTo>
                <a:cubicBezTo>
                  <a:pt x="11739946" y="4190001"/>
                  <a:pt x="11743528" y="4193456"/>
                  <a:pt x="11743528" y="4196911"/>
                </a:cubicBezTo>
                <a:cubicBezTo>
                  <a:pt x="11750694" y="4207276"/>
                  <a:pt x="11765025" y="4210730"/>
                  <a:pt x="11772191" y="4203821"/>
                </a:cubicBezTo>
                <a:cubicBezTo>
                  <a:pt x="11779357" y="4203821"/>
                  <a:pt x="11779357" y="4200366"/>
                  <a:pt x="11782939" y="4196911"/>
                </a:cubicBezTo>
                <a:cubicBezTo>
                  <a:pt x="11782939" y="4193456"/>
                  <a:pt x="11782939" y="4190001"/>
                  <a:pt x="11782939" y="4186546"/>
                </a:cubicBezTo>
                <a:cubicBezTo>
                  <a:pt x="11782939" y="4183092"/>
                  <a:pt x="11782939" y="4179637"/>
                  <a:pt x="11782939" y="4176182"/>
                </a:cubicBezTo>
                <a:cubicBezTo>
                  <a:pt x="11779357" y="4170999"/>
                  <a:pt x="11773982" y="4167545"/>
                  <a:pt x="11768161" y="4166249"/>
                </a:cubicBezTo>
                <a:close/>
                <a:moveTo>
                  <a:pt x="11525909" y="4158331"/>
                </a:moveTo>
                <a:cubicBezTo>
                  <a:pt x="11504825" y="4193263"/>
                  <a:pt x="11504825" y="4193263"/>
                  <a:pt x="11504825" y="4193263"/>
                </a:cubicBezTo>
                <a:cubicBezTo>
                  <a:pt x="11511853" y="4200249"/>
                  <a:pt x="11518881" y="4203743"/>
                  <a:pt x="11529423" y="4210729"/>
                </a:cubicBezTo>
                <a:cubicBezTo>
                  <a:pt x="11532937" y="4203743"/>
                  <a:pt x="11532937" y="4203743"/>
                  <a:pt x="11532937" y="4203743"/>
                </a:cubicBezTo>
                <a:cubicBezTo>
                  <a:pt x="11515367" y="4193263"/>
                  <a:pt x="11515367" y="4193263"/>
                  <a:pt x="11515367" y="4193263"/>
                </a:cubicBezTo>
                <a:cubicBezTo>
                  <a:pt x="11522395" y="4182784"/>
                  <a:pt x="11522395" y="4182784"/>
                  <a:pt x="11522395" y="4182784"/>
                </a:cubicBezTo>
                <a:cubicBezTo>
                  <a:pt x="11532937" y="4189770"/>
                  <a:pt x="11532937" y="4189770"/>
                  <a:pt x="11532937" y="4189770"/>
                </a:cubicBezTo>
                <a:cubicBezTo>
                  <a:pt x="11536450" y="4182784"/>
                  <a:pt x="11536450" y="4182784"/>
                  <a:pt x="11536450" y="4182784"/>
                </a:cubicBezTo>
                <a:cubicBezTo>
                  <a:pt x="11532937" y="4182784"/>
                  <a:pt x="11529423" y="4179290"/>
                  <a:pt x="11525909" y="4175797"/>
                </a:cubicBezTo>
                <a:lnTo>
                  <a:pt x="11529423" y="4168811"/>
                </a:lnTo>
                <a:cubicBezTo>
                  <a:pt x="11536450" y="4172303"/>
                  <a:pt x="11539964" y="4175797"/>
                  <a:pt x="11546992" y="4179290"/>
                </a:cubicBezTo>
                <a:cubicBezTo>
                  <a:pt x="11550506" y="4172303"/>
                  <a:pt x="11550506" y="4172303"/>
                  <a:pt x="11550506" y="4172303"/>
                </a:cubicBezTo>
                <a:cubicBezTo>
                  <a:pt x="11543478" y="4168811"/>
                  <a:pt x="11532937" y="4161824"/>
                  <a:pt x="11525909" y="4158331"/>
                </a:cubicBezTo>
                <a:close/>
                <a:moveTo>
                  <a:pt x="11803361" y="4130117"/>
                </a:moveTo>
                <a:cubicBezTo>
                  <a:pt x="11799868" y="4133643"/>
                  <a:pt x="11799868" y="4133643"/>
                  <a:pt x="11796375" y="4137170"/>
                </a:cubicBezTo>
                <a:cubicBezTo>
                  <a:pt x="11813840" y="4154804"/>
                  <a:pt x="11813840" y="4154804"/>
                  <a:pt x="11813840" y="4154804"/>
                </a:cubicBezTo>
                <a:cubicBezTo>
                  <a:pt x="11785895" y="4147751"/>
                  <a:pt x="11785895" y="4147751"/>
                  <a:pt x="11785895" y="4147751"/>
                </a:cubicBezTo>
                <a:cubicBezTo>
                  <a:pt x="11782402" y="4147751"/>
                  <a:pt x="11782402" y="4151277"/>
                  <a:pt x="11778908" y="4151277"/>
                </a:cubicBezTo>
                <a:cubicBezTo>
                  <a:pt x="11803361" y="4186546"/>
                  <a:pt x="11803361" y="4186546"/>
                  <a:pt x="11803361" y="4186546"/>
                </a:cubicBezTo>
                <a:cubicBezTo>
                  <a:pt x="11806854" y="4183019"/>
                  <a:pt x="11806854" y="4183019"/>
                  <a:pt x="11810348" y="4179492"/>
                </a:cubicBezTo>
                <a:cubicBezTo>
                  <a:pt x="11796375" y="4158331"/>
                  <a:pt x="11796375" y="4158331"/>
                  <a:pt x="11796375" y="4158331"/>
                </a:cubicBezTo>
                <a:cubicBezTo>
                  <a:pt x="11824320" y="4168911"/>
                  <a:pt x="11824320" y="4168911"/>
                  <a:pt x="11824320" y="4168911"/>
                </a:cubicBezTo>
                <a:cubicBezTo>
                  <a:pt x="11827814" y="4165385"/>
                  <a:pt x="11827814" y="4165385"/>
                  <a:pt x="11831307" y="4161858"/>
                </a:cubicBezTo>
                <a:cubicBezTo>
                  <a:pt x="11803361" y="4130117"/>
                  <a:pt x="11803361" y="4130117"/>
                  <a:pt x="11803361" y="4130117"/>
                </a:cubicBezTo>
                <a:close/>
                <a:moveTo>
                  <a:pt x="11495008" y="4130117"/>
                </a:moveTo>
                <a:cubicBezTo>
                  <a:pt x="11495008" y="4130117"/>
                  <a:pt x="11495008" y="4130117"/>
                  <a:pt x="11487980" y="4133630"/>
                </a:cubicBezTo>
                <a:cubicBezTo>
                  <a:pt x="11491494" y="4137144"/>
                  <a:pt x="11495008" y="4140658"/>
                  <a:pt x="11498522" y="4144172"/>
                </a:cubicBezTo>
                <a:cubicBezTo>
                  <a:pt x="11498522" y="4144172"/>
                  <a:pt x="11498522" y="4144172"/>
                  <a:pt x="11473924" y="4168769"/>
                </a:cubicBezTo>
                <a:cubicBezTo>
                  <a:pt x="11473924" y="4168769"/>
                  <a:pt x="11473924" y="4168769"/>
                  <a:pt x="11480952" y="4175797"/>
                </a:cubicBezTo>
                <a:cubicBezTo>
                  <a:pt x="11480952" y="4175797"/>
                  <a:pt x="11480952" y="4175797"/>
                  <a:pt x="11505548" y="4151200"/>
                </a:cubicBezTo>
                <a:cubicBezTo>
                  <a:pt x="11509062" y="4151200"/>
                  <a:pt x="11512576" y="4154713"/>
                  <a:pt x="11516090" y="4158227"/>
                </a:cubicBezTo>
                <a:cubicBezTo>
                  <a:pt x="11516090" y="4158227"/>
                  <a:pt x="11516090" y="4158227"/>
                  <a:pt x="11519604" y="4151200"/>
                </a:cubicBezTo>
                <a:cubicBezTo>
                  <a:pt x="11509062" y="4144172"/>
                  <a:pt x="11502036" y="4137144"/>
                  <a:pt x="11495008" y="4130117"/>
                </a:cubicBezTo>
                <a:close/>
                <a:moveTo>
                  <a:pt x="11824589" y="4119368"/>
                </a:moveTo>
                <a:lnTo>
                  <a:pt x="11842055" y="4126086"/>
                </a:lnTo>
                <a:lnTo>
                  <a:pt x="11842055" y="4130117"/>
                </a:lnTo>
                <a:lnTo>
                  <a:pt x="11835337" y="4136835"/>
                </a:lnTo>
                <a:lnTo>
                  <a:pt x="11831307" y="4130117"/>
                </a:lnTo>
                <a:close/>
                <a:moveTo>
                  <a:pt x="11820942" y="4112650"/>
                </a:moveTo>
                <a:lnTo>
                  <a:pt x="11813840" y="4119592"/>
                </a:lnTo>
                <a:cubicBezTo>
                  <a:pt x="11813840" y="4119592"/>
                  <a:pt x="11813840" y="4119592"/>
                  <a:pt x="11820942" y="4130004"/>
                </a:cubicBezTo>
                <a:cubicBezTo>
                  <a:pt x="11820942" y="4130004"/>
                  <a:pt x="11820942" y="4130004"/>
                  <a:pt x="11838696" y="4154300"/>
                </a:cubicBezTo>
                <a:cubicBezTo>
                  <a:pt x="11838696" y="4154300"/>
                  <a:pt x="11842247" y="4150830"/>
                  <a:pt x="11842247" y="4150830"/>
                </a:cubicBezTo>
                <a:cubicBezTo>
                  <a:pt x="11842247" y="4150830"/>
                  <a:pt x="11842247" y="4150830"/>
                  <a:pt x="11838696" y="4143888"/>
                </a:cubicBezTo>
                <a:cubicBezTo>
                  <a:pt x="11838696" y="4143888"/>
                  <a:pt x="11838696" y="4143888"/>
                  <a:pt x="11849349" y="4130004"/>
                </a:cubicBezTo>
                <a:cubicBezTo>
                  <a:pt x="11849349" y="4130004"/>
                  <a:pt x="11849349" y="4130004"/>
                  <a:pt x="11856450" y="4130004"/>
                </a:cubicBezTo>
                <a:cubicBezTo>
                  <a:pt x="11860002" y="4130004"/>
                  <a:pt x="11860002" y="4130004"/>
                  <a:pt x="11860002" y="4130004"/>
                </a:cubicBezTo>
                <a:cubicBezTo>
                  <a:pt x="11860002" y="4126533"/>
                  <a:pt x="11863552" y="4126533"/>
                  <a:pt x="11863552" y="4123062"/>
                </a:cubicBezTo>
                <a:cubicBezTo>
                  <a:pt x="11863552" y="4123062"/>
                  <a:pt x="11863552" y="4123062"/>
                  <a:pt x="11820942" y="4112650"/>
                </a:cubicBezTo>
                <a:close/>
                <a:moveTo>
                  <a:pt x="11466198" y="4097871"/>
                </a:moveTo>
                <a:cubicBezTo>
                  <a:pt x="11430930" y="4122951"/>
                  <a:pt x="11430930" y="4122951"/>
                  <a:pt x="11430930" y="4122951"/>
                </a:cubicBezTo>
                <a:cubicBezTo>
                  <a:pt x="11434457" y="4126534"/>
                  <a:pt x="11434457" y="4126534"/>
                  <a:pt x="11437984" y="4130117"/>
                </a:cubicBezTo>
                <a:cubicBezTo>
                  <a:pt x="11459145" y="4115786"/>
                  <a:pt x="11459145" y="4115786"/>
                  <a:pt x="11459145" y="4115786"/>
                </a:cubicBezTo>
                <a:cubicBezTo>
                  <a:pt x="11448564" y="4144447"/>
                  <a:pt x="11448564" y="4144447"/>
                  <a:pt x="11448564" y="4144447"/>
                </a:cubicBezTo>
                <a:cubicBezTo>
                  <a:pt x="11452091" y="4148031"/>
                  <a:pt x="11452091" y="4148031"/>
                  <a:pt x="11455618" y="4151613"/>
                </a:cubicBezTo>
                <a:cubicBezTo>
                  <a:pt x="11487359" y="4122951"/>
                  <a:pt x="11487359" y="4122951"/>
                  <a:pt x="11487359" y="4122951"/>
                </a:cubicBezTo>
                <a:cubicBezTo>
                  <a:pt x="11487359" y="4119368"/>
                  <a:pt x="11483833" y="4119368"/>
                  <a:pt x="11483833" y="4115786"/>
                </a:cubicBezTo>
                <a:cubicBezTo>
                  <a:pt x="11462672" y="4133699"/>
                  <a:pt x="11462672" y="4133699"/>
                  <a:pt x="11462672" y="4133699"/>
                </a:cubicBezTo>
                <a:cubicBezTo>
                  <a:pt x="11473252" y="4105037"/>
                  <a:pt x="11473252" y="4105037"/>
                  <a:pt x="11473252" y="4105037"/>
                </a:cubicBezTo>
                <a:cubicBezTo>
                  <a:pt x="11469725" y="4101454"/>
                  <a:pt x="11469725" y="4101454"/>
                  <a:pt x="11466198" y="4097871"/>
                </a:cubicBezTo>
                <a:close/>
                <a:moveTo>
                  <a:pt x="11835338" y="4087123"/>
                </a:moveTo>
                <a:lnTo>
                  <a:pt x="11831307" y="4095184"/>
                </a:lnTo>
                <a:lnTo>
                  <a:pt x="11870270" y="4115338"/>
                </a:lnTo>
                <a:lnTo>
                  <a:pt x="11883706" y="4091154"/>
                </a:lnTo>
                <a:lnTo>
                  <a:pt x="11876988" y="4087123"/>
                </a:lnTo>
                <a:lnTo>
                  <a:pt x="11866239" y="4105933"/>
                </a:lnTo>
                <a:close/>
                <a:moveTo>
                  <a:pt x="11459634" y="4084436"/>
                </a:moveTo>
                <a:cubicBezTo>
                  <a:pt x="11424212" y="4105598"/>
                  <a:pt x="11424212" y="4105598"/>
                  <a:pt x="11424212" y="4105598"/>
                </a:cubicBezTo>
                <a:cubicBezTo>
                  <a:pt x="11424212" y="4105598"/>
                  <a:pt x="11424212" y="4109124"/>
                  <a:pt x="11427754" y="4112651"/>
                </a:cubicBezTo>
                <a:cubicBezTo>
                  <a:pt x="11463176" y="4091490"/>
                  <a:pt x="11463176" y="4091490"/>
                  <a:pt x="11463176" y="4091490"/>
                </a:cubicBezTo>
                <a:cubicBezTo>
                  <a:pt x="11463176" y="4087963"/>
                  <a:pt x="11459634" y="4087963"/>
                  <a:pt x="11459634" y="4084436"/>
                </a:cubicBezTo>
                <a:close/>
                <a:moveTo>
                  <a:pt x="11450927" y="4050826"/>
                </a:moveTo>
                <a:cubicBezTo>
                  <a:pt x="11452683" y="4051267"/>
                  <a:pt x="11454437" y="4053030"/>
                  <a:pt x="11456192" y="4056557"/>
                </a:cubicBezTo>
                <a:cubicBezTo>
                  <a:pt x="11487785" y="4134148"/>
                  <a:pt x="11561500" y="4187050"/>
                  <a:pt x="11649257" y="4187050"/>
                </a:cubicBezTo>
                <a:cubicBezTo>
                  <a:pt x="11737012" y="4187050"/>
                  <a:pt x="11810728" y="4134148"/>
                  <a:pt x="11842320" y="4056557"/>
                </a:cubicBezTo>
                <a:cubicBezTo>
                  <a:pt x="11844075" y="4053030"/>
                  <a:pt x="11845831" y="4051267"/>
                  <a:pt x="11847586" y="4050826"/>
                </a:cubicBezTo>
                <a:cubicBezTo>
                  <a:pt x="11849340" y="4050386"/>
                  <a:pt x="11851096" y="4051267"/>
                  <a:pt x="11852851" y="4053030"/>
                </a:cubicBezTo>
                <a:cubicBezTo>
                  <a:pt x="11852851" y="4053030"/>
                  <a:pt x="11852851" y="4053030"/>
                  <a:pt x="11891464" y="4063611"/>
                </a:cubicBezTo>
                <a:cubicBezTo>
                  <a:pt x="11894974" y="4067138"/>
                  <a:pt x="11898484" y="4070664"/>
                  <a:pt x="11898484" y="4074191"/>
                </a:cubicBezTo>
                <a:cubicBezTo>
                  <a:pt x="11859871" y="4176469"/>
                  <a:pt x="11761585" y="4247006"/>
                  <a:pt x="11649257" y="4247006"/>
                </a:cubicBezTo>
                <a:cubicBezTo>
                  <a:pt x="11536929" y="4247006"/>
                  <a:pt x="11438641" y="4176469"/>
                  <a:pt x="11400028" y="4077719"/>
                </a:cubicBezTo>
                <a:cubicBezTo>
                  <a:pt x="11400028" y="4070664"/>
                  <a:pt x="11400028" y="4067138"/>
                  <a:pt x="11407049" y="4063611"/>
                </a:cubicBezTo>
                <a:cubicBezTo>
                  <a:pt x="11407049" y="4063611"/>
                  <a:pt x="11407049" y="4063611"/>
                  <a:pt x="11445662" y="4053030"/>
                </a:cubicBezTo>
                <a:cubicBezTo>
                  <a:pt x="11447417" y="4051267"/>
                  <a:pt x="11449172" y="4050386"/>
                  <a:pt x="11450927" y="4050826"/>
                </a:cubicBezTo>
                <a:close/>
                <a:moveTo>
                  <a:pt x="11603442" y="4044988"/>
                </a:moveTo>
                <a:cubicBezTo>
                  <a:pt x="11606935" y="4041442"/>
                  <a:pt x="11610428" y="4041442"/>
                  <a:pt x="11613922" y="4044988"/>
                </a:cubicBezTo>
                <a:cubicBezTo>
                  <a:pt x="11613922" y="4044988"/>
                  <a:pt x="11617414" y="4048534"/>
                  <a:pt x="11617414" y="4052079"/>
                </a:cubicBezTo>
                <a:cubicBezTo>
                  <a:pt x="11617414" y="4052079"/>
                  <a:pt x="11624401" y="4154898"/>
                  <a:pt x="11624401" y="4154898"/>
                </a:cubicBezTo>
                <a:cubicBezTo>
                  <a:pt x="11624401" y="4161989"/>
                  <a:pt x="11624401" y="4165535"/>
                  <a:pt x="11620908" y="4165535"/>
                </a:cubicBezTo>
                <a:cubicBezTo>
                  <a:pt x="11620908" y="4169080"/>
                  <a:pt x="11617414" y="4169080"/>
                  <a:pt x="11613922" y="4165535"/>
                </a:cubicBezTo>
                <a:cubicBezTo>
                  <a:pt x="11568509" y="4154898"/>
                  <a:pt x="11537070" y="4137171"/>
                  <a:pt x="11505632" y="4101715"/>
                </a:cubicBezTo>
                <a:cubicBezTo>
                  <a:pt x="11502138" y="4101715"/>
                  <a:pt x="11502138" y="4098170"/>
                  <a:pt x="11502138" y="4098170"/>
                </a:cubicBezTo>
                <a:cubicBezTo>
                  <a:pt x="11502138" y="4094625"/>
                  <a:pt x="11502138" y="4094625"/>
                  <a:pt x="11502138" y="4094625"/>
                </a:cubicBezTo>
                <a:cubicBezTo>
                  <a:pt x="11502138" y="4091080"/>
                  <a:pt x="11505632" y="4091080"/>
                  <a:pt x="11509124" y="4091080"/>
                </a:cubicBezTo>
                <a:cubicBezTo>
                  <a:pt x="11509124" y="4091080"/>
                  <a:pt x="11509124" y="4091080"/>
                  <a:pt x="11603442" y="4044988"/>
                </a:cubicBezTo>
                <a:close/>
                <a:moveTo>
                  <a:pt x="11688084" y="4041442"/>
                </a:moveTo>
                <a:cubicBezTo>
                  <a:pt x="11691578" y="4041442"/>
                  <a:pt x="11695071" y="4041442"/>
                  <a:pt x="11698565" y="4041442"/>
                </a:cubicBezTo>
                <a:cubicBezTo>
                  <a:pt x="11698565" y="4041442"/>
                  <a:pt x="11698565" y="4041442"/>
                  <a:pt x="11789388" y="4087353"/>
                </a:cubicBezTo>
                <a:cubicBezTo>
                  <a:pt x="11792882" y="4090885"/>
                  <a:pt x="11796375" y="4090885"/>
                  <a:pt x="11796375" y="4094417"/>
                </a:cubicBezTo>
                <a:cubicBezTo>
                  <a:pt x="11796375" y="4097948"/>
                  <a:pt x="11796375" y="4097948"/>
                  <a:pt x="11792882" y="4101480"/>
                </a:cubicBezTo>
                <a:cubicBezTo>
                  <a:pt x="11761442" y="4136796"/>
                  <a:pt x="11730003" y="4154454"/>
                  <a:pt x="11684592" y="4165049"/>
                </a:cubicBezTo>
                <a:cubicBezTo>
                  <a:pt x="11681098" y="4165049"/>
                  <a:pt x="11677605" y="4165049"/>
                  <a:pt x="11677605" y="4165049"/>
                </a:cubicBezTo>
                <a:cubicBezTo>
                  <a:pt x="11674112" y="4161517"/>
                  <a:pt x="11674112" y="4157985"/>
                  <a:pt x="11674112" y="4154454"/>
                </a:cubicBezTo>
                <a:cubicBezTo>
                  <a:pt x="11674112" y="4154454"/>
                  <a:pt x="11674112" y="4154454"/>
                  <a:pt x="11684592" y="4052038"/>
                </a:cubicBezTo>
                <a:cubicBezTo>
                  <a:pt x="11684592" y="4048506"/>
                  <a:pt x="11684592" y="4044974"/>
                  <a:pt x="11688084" y="4041442"/>
                </a:cubicBezTo>
                <a:close/>
                <a:moveTo>
                  <a:pt x="10810283" y="4002478"/>
                </a:moveTo>
                <a:lnTo>
                  <a:pt x="10851862" y="4002478"/>
                </a:lnTo>
                <a:cubicBezTo>
                  <a:pt x="10851862" y="4002478"/>
                  <a:pt x="10851862" y="4002478"/>
                  <a:pt x="10851862" y="4045088"/>
                </a:cubicBezTo>
                <a:cubicBezTo>
                  <a:pt x="10851862" y="4045088"/>
                  <a:pt x="10824142" y="4052190"/>
                  <a:pt x="10803353" y="4052190"/>
                </a:cubicBezTo>
                <a:cubicBezTo>
                  <a:pt x="10786028" y="4052190"/>
                  <a:pt x="10786028" y="4037987"/>
                  <a:pt x="10786028" y="4027334"/>
                </a:cubicBezTo>
                <a:cubicBezTo>
                  <a:pt x="10786028" y="4013131"/>
                  <a:pt x="10792958" y="4006029"/>
                  <a:pt x="10810283" y="4002478"/>
                </a:cubicBezTo>
                <a:close/>
                <a:moveTo>
                  <a:pt x="10494479" y="3932613"/>
                </a:moveTo>
                <a:cubicBezTo>
                  <a:pt x="10525716" y="3932613"/>
                  <a:pt x="10536128" y="3946681"/>
                  <a:pt x="10536128" y="3988885"/>
                </a:cubicBezTo>
                <a:cubicBezTo>
                  <a:pt x="10536128" y="4027570"/>
                  <a:pt x="10529187" y="4052189"/>
                  <a:pt x="10494479" y="4052189"/>
                </a:cubicBezTo>
                <a:cubicBezTo>
                  <a:pt x="10459770" y="4052189"/>
                  <a:pt x="10452829" y="4031088"/>
                  <a:pt x="10452829" y="3988885"/>
                </a:cubicBezTo>
                <a:cubicBezTo>
                  <a:pt x="10452829" y="3946681"/>
                  <a:pt x="10463241" y="3932613"/>
                  <a:pt x="10494479" y="3932613"/>
                </a:cubicBezTo>
                <a:close/>
                <a:moveTo>
                  <a:pt x="11639005" y="3928584"/>
                </a:moveTo>
                <a:cubicBezTo>
                  <a:pt x="11639005" y="3928584"/>
                  <a:pt x="11639005" y="3928584"/>
                  <a:pt x="11660034" y="3928584"/>
                </a:cubicBezTo>
                <a:cubicBezTo>
                  <a:pt x="11660034" y="3928584"/>
                  <a:pt x="11660034" y="3935677"/>
                  <a:pt x="11660034" y="3939224"/>
                </a:cubicBezTo>
                <a:cubicBezTo>
                  <a:pt x="11677559" y="3942771"/>
                  <a:pt x="11691578" y="3960506"/>
                  <a:pt x="11691578" y="3978241"/>
                </a:cubicBezTo>
                <a:cubicBezTo>
                  <a:pt x="11691578" y="3999523"/>
                  <a:pt x="11670549" y="4017258"/>
                  <a:pt x="11649519" y="4017258"/>
                </a:cubicBezTo>
                <a:cubicBezTo>
                  <a:pt x="11628490" y="4017258"/>
                  <a:pt x="11610966" y="3999523"/>
                  <a:pt x="11610966" y="3978241"/>
                </a:cubicBezTo>
                <a:cubicBezTo>
                  <a:pt x="11610966" y="3960506"/>
                  <a:pt x="11621480" y="3942771"/>
                  <a:pt x="11639005" y="3939224"/>
                </a:cubicBezTo>
                <a:cubicBezTo>
                  <a:pt x="11639005" y="3939224"/>
                  <a:pt x="11639005" y="3928584"/>
                  <a:pt x="11639005" y="3928584"/>
                </a:cubicBezTo>
                <a:close/>
                <a:moveTo>
                  <a:pt x="11649257" y="3917835"/>
                </a:moveTo>
                <a:cubicBezTo>
                  <a:pt x="11616236" y="3917835"/>
                  <a:pt x="11589469" y="3944904"/>
                  <a:pt x="11589469" y="3978295"/>
                </a:cubicBezTo>
                <a:cubicBezTo>
                  <a:pt x="11589469" y="4011686"/>
                  <a:pt x="11616236" y="4038755"/>
                  <a:pt x="11649257" y="4038755"/>
                </a:cubicBezTo>
                <a:cubicBezTo>
                  <a:pt x="11682277" y="4038755"/>
                  <a:pt x="11709045" y="4011686"/>
                  <a:pt x="11709045" y="3978295"/>
                </a:cubicBezTo>
                <a:cubicBezTo>
                  <a:pt x="11709045" y="3944904"/>
                  <a:pt x="11682277" y="3917835"/>
                  <a:pt x="11649257" y="3917835"/>
                </a:cubicBezTo>
                <a:close/>
                <a:moveTo>
                  <a:pt x="11649257" y="3911118"/>
                </a:moveTo>
                <a:cubicBezTo>
                  <a:pt x="11685987" y="3911118"/>
                  <a:pt x="11715763" y="3941194"/>
                  <a:pt x="11715763" y="3978295"/>
                </a:cubicBezTo>
                <a:cubicBezTo>
                  <a:pt x="11715763" y="4015397"/>
                  <a:pt x="11685987" y="4045473"/>
                  <a:pt x="11649257" y="4045473"/>
                </a:cubicBezTo>
                <a:cubicBezTo>
                  <a:pt x="11612526" y="4045473"/>
                  <a:pt x="11582751" y="4015397"/>
                  <a:pt x="11582751" y="3978295"/>
                </a:cubicBezTo>
                <a:cubicBezTo>
                  <a:pt x="11582751" y="3941194"/>
                  <a:pt x="11612526" y="3911118"/>
                  <a:pt x="11649257" y="3911118"/>
                </a:cubicBezTo>
                <a:close/>
                <a:moveTo>
                  <a:pt x="11824549" y="3908431"/>
                </a:moveTo>
                <a:cubicBezTo>
                  <a:pt x="11828050" y="3908431"/>
                  <a:pt x="11828050" y="3911957"/>
                  <a:pt x="11828050" y="3915484"/>
                </a:cubicBezTo>
                <a:cubicBezTo>
                  <a:pt x="11842055" y="3957806"/>
                  <a:pt x="11842055" y="3996601"/>
                  <a:pt x="11828050" y="4038923"/>
                </a:cubicBezTo>
                <a:cubicBezTo>
                  <a:pt x="11828050" y="4045977"/>
                  <a:pt x="11828050" y="4045977"/>
                  <a:pt x="11824549" y="4045977"/>
                </a:cubicBezTo>
                <a:cubicBezTo>
                  <a:pt x="11821047" y="4049504"/>
                  <a:pt x="11817546" y="4045977"/>
                  <a:pt x="11817546" y="4045977"/>
                </a:cubicBezTo>
                <a:lnTo>
                  <a:pt x="11730012" y="3986021"/>
                </a:lnTo>
                <a:cubicBezTo>
                  <a:pt x="11726510" y="3982494"/>
                  <a:pt x="11726510" y="3978967"/>
                  <a:pt x="11726510" y="3978967"/>
                </a:cubicBezTo>
                <a:cubicBezTo>
                  <a:pt x="11726510" y="3975441"/>
                  <a:pt x="11726510" y="3971914"/>
                  <a:pt x="11730012" y="3968386"/>
                </a:cubicBezTo>
                <a:cubicBezTo>
                  <a:pt x="11730012" y="3968386"/>
                  <a:pt x="11730012" y="3968386"/>
                  <a:pt x="11814044" y="3911957"/>
                </a:cubicBezTo>
                <a:cubicBezTo>
                  <a:pt x="11821047" y="3908431"/>
                  <a:pt x="11824549" y="3908431"/>
                  <a:pt x="11824549" y="3908431"/>
                </a:cubicBezTo>
                <a:close/>
                <a:moveTo>
                  <a:pt x="11473964" y="3908431"/>
                </a:moveTo>
                <a:cubicBezTo>
                  <a:pt x="11477466" y="3908431"/>
                  <a:pt x="11480967" y="3908431"/>
                  <a:pt x="11480967" y="3911957"/>
                </a:cubicBezTo>
                <a:lnTo>
                  <a:pt x="11568501" y="3968386"/>
                </a:lnTo>
                <a:cubicBezTo>
                  <a:pt x="11572002" y="3971914"/>
                  <a:pt x="11572002" y="3975441"/>
                  <a:pt x="11572002" y="3978967"/>
                </a:cubicBezTo>
                <a:cubicBezTo>
                  <a:pt x="11572002" y="3982494"/>
                  <a:pt x="11572002" y="3986021"/>
                  <a:pt x="11568501" y="3986021"/>
                </a:cubicBezTo>
                <a:cubicBezTo>
                  <a:pt x="11568501" y="3986021"/>
                  <a:pt x="11568501" y="3986021"/>
                  <a:pt x="11480967" y="4045977"/>
                </a:cubicBezTo>
                <a:cubicBezTo>
                  <a:pt x="11477466" y="4045977"/>
                  <a:pt x="11473964" y="4049504"/>
                  <a:pt x="11473964" y="4045977"/>
                </a:cubicBezTo>
                <a:cubicBezTo>
                  <a:pt x="11470463" y="4045977"/>
                  <a:pt x="11470463" y="4042450"/>
                  <a:pt x="11466961" y="4042450"/>
                </a:cubicBezTo>
                <a:cubicBezTo>
                  <a:pt x="11456457" y="3996601"/>
                  <a:pt x="11456457" y="3957806"/>
                  <a:pt x="11466961" y="3915484"/>
                </a:cubicBezTo>
                <a:cubicBezTo>
                  <a:pt x="11470463" y="3911957"/>
                  <a:pt x="11470463" y="3908431"/>
                  <a:pt x="11473964" y="3908431"/>
                </a:cubicBezTo>
                <a:close/>
                <a:moveTo>
                  <a:pt x="11070316" y="3897682"/>
                </a:moveTo>
                <a:cubicBezTo>
                  <a:pt x="11070316" y="3901208"/>
                  <a:pt x="11066828" y="3901208"/>
                  <a:pt x="11070316" y="3904735"/>
                </a:cubicBezTo>
                <a:cubicBezTo>
                  <a:pt x="11112166" y="4066969"/>
                  <a:pt x="11112166" y="4066969"/>
                  <a:pt x="11112166" y="4066969"/>
                </a:cubicBezTo>
                <a:cubicBezTo>
                  <a:pt x="11112166" y="4074023"/>
                  <a:pt x="11119141" y="4088130"/>
                  <a:pt x="11133091" y="4088130"/>
                </a:cubicBezTo>
                <a:cubicBezTo>
                  <a:pt x="11143554" y="4088130"/>
                  <a:pt x="11143554" y="4088130"/>
                  <a:pt x="11143554" y="4088130"/>
                </a:cubicBezTo>
                <a:cubicBezTo>
                  <a:pt x="11140066" y="4091657"/>
                  <a:pt x="11140066" y="4091657"/>
                  <a:pt x="11140066" y="4095183"/>
                </a:cubicBezTo>
                <a:cubicBezTo>
                  <a:pt x="11136578" y="4105763"/>
                  <a:pt x="11133091" y="4116344"/>
                  <a:pt x="11112166" y="4116344"/>
                </a:cubicBezTo>
                <a:cubicBezTo>
                  <a:pt x="11077291" y="4112818"/>
                  <a:pt x="11077291" y="4112818"/>
                  <a:pt x="11077291" y="4112818"/>
                </a:cubicBezTo>
                <a:cubicBezTo>
                  <a:pt x="11077291" y="4112818"/>
                  <a:pt x="11073804" y="4112818"/>
                  <a:pt x="11073804" y="4116344"/>
                </a:cubicBezTo>
                <a:cubicBezTo>
                  <a:pt x="11070316" y="4116344"/>
                  <a:pt x="11070316" y="4119871"/>
                  <a:pt x="11070316" y="4119871"/>
                </a:cubicBezTo>
                <a:cubicBezTo>
                  <a:pt x="11070316" y="4141032"/>
                  <a:pt x="11070316" y="4141032"/>
                  <a:pt x="11070316" y="4141032"/>
                </a:cubicBezTo>
                <a:cubicBezTo>
                  <a:pt x="11070316" y="4144559"/>
                  <a:pt x="11073804" y="4144559"/>
                  <a:pt x="11077291" y="4148086"/>
                </a:cubicBezTo>
                <a:cubicBezTo>
                  <a:pt x="11087754" y="4148086"/>
                  <a:pt x="11108678" y="4151612"/>
                  <a:pt x="11122628" y="4151612"/>
                </a:cubicBezTo>
                <a:cubicBezTo>
                  <a:pt x="11126116" y="4151612"/>
                  <a:pt x="11126116" y="4151612"/>
                  <a:pt x="11126116" y="4151612"/>
                </a:cubicBezTo>
                <a:cubicBezTo>
                  <a:pt x="11154016" y="4151612"/>
                  <a:pt x="11171453" y="4133978"/>
                  <a:pt x="11181916" y="4098710"/>
                </a:cubicBezTo>
                <a:cubicBezTo>
                  <a:pt x="11192378" y="4059915"/>
                  <a:pt x="11206329" y="4007013"/>
                  <a:pt x="11213303" y="3968218"/>
                </a:cubicBezTo>
                <a:cubicBezTo>
                  <a:pt x="11220279" y="3950584"/>
                  <a:pt x="11223766" y="3936476"/>
                  <a:pt x="11227253" y="3925896"/>
                </a:cubicBezTo>
                <a:cubicBezTo>
                  <a:pt x="11230741" y="3904735"/>
                  <a:pt x="11230741" y="3904735"/>
                  <a:pt x="11230741" y="3904735"/>
                </a:cubicBezTo>
                <a:cubicBezTo>
                  <a:pt x="11230741" y="3901208"/>
                  <a:pt x="11230741" y="3901208"/>
                  <a:pt x="11230741" y="3897682"/>
                </a:cubicBezTo>
                <a:cubicBezTo>
                  <a:pt x="11227253" y="3897682"/>
                  <a:pt x="11227253" y="3897682"/>
                  <a:pt x="11223766" y="3897682"/>
                </a:cubicBezTo>
                <a:cubicBezTo>
                  <a:pt x="11195866" y="3897682"/>
                  <a:pt x="11195866" y="3897682"/>
                  <a:pt x="11195866" y="3897682"/>
                </a:cubicBezTo>
                <a:cubicBezTo>
                  <a:pt x="11192378" y="3897682"/>
                  <a:pt x="11188891" y="3897682"/>
                  <a:pt x="11188891" y="3901208"/>
                </a:cubicBezTo>
                <a:cubicBezTo>
                  <a:pt x="11150528" y="4045808"/>
                  <a:pt x="11150528" y="4045808"/>
                  <a:pt x="11150528" y="4045808"/>
                </a:cubicBezTo>
                <a:cubicBezTo>
                  <a:pt x="11147041" y="4045808"/>
                  <a:pt x="11147041" y="4045808"/>
                  <a:pt x="11147041" y="4045808"/>
                </a:cubicBezTo>
                <a:cubicBezTo>
                  <a:pt x="11112166" y="3901208"/>
                  <a:pt x="11112166" y="3901208"/>
                  <a:pt x="11112166" y="3901208"/>
                </a:cubicBezTo>
                <a:cubicBezTo>
                  <a:pt x="11108678" y="3897682"/>
                  <a:pt x="11108678" y="3897682"/>
                  <a:pt x="11105191" y="3897682"/>
                </a:cubicBezTo>
                <a:cubicBezTo>
                  <a:pt x="11077291" y="3897682"/>
                  <a:pt x="11077291" y="3897682"/>
                  <a:pt x="11077291" y="3897682"/>
                </a:cubicBezTo>
                <a:cubicBezTo>
                  <a:pt x="11073804" y="3897682"/>
                  <a:pt x="11070316" y="3897682"/>
                  <a:pt x="11070316" y="3897682"/>
                </a:cubicBezTo>
                <a:close/>
                <a:moveTo>
                  <a:pt x="11038289" y="3893651"/>
                </a:moveTo>
                <a:cubicBezTo>
                  <a:pt x="11017163" y="3893651"/>
                  <a:pt x="10999559" y="3907722"/>
                  <a:pt x="10985474" y="3914757"/>
                </a:cubicBezTo>
                <a:cubicBezTo>
                  <a:pt x="10985474" y="3904204"/>
                  <a:pt x="10985474" y="3904204"/>
                  <a:pt x="10985474" y="3904204"/>
                </a:cubicBezTo>
                <a:cubicBezTo>
                  <a:pt x="10985474" y="3897169"/>
                  <a:pt x="10981954" y="3897169"/>
                  <a:pt x="10978433" y="3897169"/>
                </a:cubicBezTo>
                <a:cubicBezTo>
                  <a:pt x="10950264" y="3897169"/>
                  <a:pt x="10950264" y="3897169"/>
                  <a:pt x="10950264" y="3897169"/>
                </a:cubicBezTo>
                <a:cubicBezTo>
                  <a:pt x="10946743" y="3897169"/>
                  <a:pt x="10943222" y="3897169"/>
                  <a:pt x="10943222" y="3904204"/>
                </a:cubicBezTo>
                <a:cubicBezTo>
                  <a:pt x="10943222" y="4080087"/>
                  <a:pt x="10943222" y="4080087"/>
                  <a:pt x="10943222" y="4080087"/>
                </a:cubicBezTo>
                <a:cubicBezTo>
                  <a:pt x="10943222" y="4083605"/>
                  <a:pt x="10946743" y="4087122"/>
                  <a:pt x="10950264" y="4087122"/>
                </a:cubicBezTo>
                <a:cubicBezTo>
                  <a:pt x="10978433" y="4087122"/>
                  <a:pt x="10978433" y="4087122"/>
                  <a:pt x="10978433" y="4087122"/>
                </a:cubicBezTo>
                <a:cubicBezTo>
                  <a:pt x="10981954" y="4087122"/>
                  <a:pt x="10985474" y="4083605"/>
                  <a:pt x="10985474" y="4080087"/>
                </a:cubicBezTo>
                <a:cubicBezTo>
                  <a:pt x="10985474" y="3956969"/>
                  <a:pt x="10985474" y="3956969"/>
                  <a:pt x="10985474" y="3956969"/>
                </a:cubicBezTo>
                <a:cubicBezTo>
                  <a:pt x="10992517" y="3953451"/>
                  <a:pt x="11013643" y="3935863"/>
                  <a:pt x="11038289" y="3935863"/>
                </a:cubicBezTo>
                <a:cubicBezTo>
                  <a:pt x="11041811" y="3932345"/>
                  <a:pt x="11045332" y="3932345"/>
                  <a:pt x="11045332" y="3928828"/>
                </a:cubicBezTo>
                <a:cubicBezTo>
                  <a:pt x="11045332" y="3900687"/>
                  <a:pt x="11045332" y="3900687"/>
                  <a:pt x="11045332" y="3900687"/>
                </a:cubicBezTo>
                <a:cubicBezTo>
                  <a:pt x="11045332" y="3900687"/>
                  <a:pt x="11045332" y="3897169"/>
                  <a:pt x="11041811" y="3897169"/>
                </a:cubicBezTo>
                <a:cubicBezTo>
                  <a:pt x="11041811" y="3893651"/>
                  <a:pt x="11038289" y="3893651"/>
                  <a:pt x="11038289" y="3893651"/>
                </a:cubicBezTo>
                <a:close/>
                <a:moveTo>
                  <a:pt x="10831647" y="3889620"/>
                </a:moveTo>
                <a:cubicBezTo>
                  <a:pt x="10810578" y="3889620"/>
                  <a:pt x="10775463" y="3896691"/>
                  <a:pt x="10761417" y="3896691"/>
                </a:cubicBezTo>
                <a:cubicBezTo>
                  <a:pt x="10757905" y="3896691"/>
                  <a:pt x="10754394" y="3900227"/>
                  <a:pt x="10754394" y="3903763"/>
                </a:cubicBezTo>
                <a:cubicBezTo>
                  <a:pt x="10754394" y="3903763"/>
                  <a:pt x="10754394" y="3903763"/>
                  <a:pt x="10754394" y="3928512"/>
                </a:cubicBezTo>
                <a:cubicBezTo>
                  <a:pt x="10754394" y="3932048"/>
                  <a:pt x="10754394" y="3932048"/>
                  <a:pt x="10757905" y="3935584"/>
                </a:cubicBezTo>
                <a:cubicBezTo>
                  <a:pt x="10757905" y="3935584"/>
                  <a:pt x="10761417" y="3935584"/>
                  <a:pt x="10761417" y="3935584"/>
                </a:cubicBezTo>
                <a:cubicBezTo>
                  <a:pt x="10778974" y="3935584"/>
                  <a:pt x="10807067" y="3932048"/>
                  <a:pt x="10828136" y="3932048"/>
                </a:cubicBezTo>
                <a:cubicBezTo>
                  <a:pt x="10842182" y="3932048"/>
                  <a:pt x="10852717" y="3942655"/>
                  <a:pt x="10852717" y="3956798"/>
                </a:cubicBezTo>
                <a:cubicBezTo>
                  <a:pt x="10852717" y="3956798"/>
                  <a:pt x="10852717" y="3956798"/>
                  <a:pt x="10852717" y="3967405"/>
                </a:cubicBezTo>
                <a:cubicBezTo>
                  <a:pt x="10852717" y="3967405"/>
                  <a:pt x="10852717" y="3967405"/>
                  <a:pt x="10803555" y="3970941"/>
                </a:cubicBezTo>
                <a:cubicBezTo>
                  <a:pt x="10761417" y="3974476"/>
                  <a:pt x="10740347" y="3992154"/>
                  <a:pt x="10740347" y="4031046"/>
                </a:cubicBezTo>
                <a:cubicBezTo>
                  <a:pt x="10740347" y="4069938"/>
                  <a:pt x="10761417" y="4091152"/>
                  <a:pt x="10796532" y="4091152"/>
                </a:cubicBezTo>
                <a:cubicBezTo>
                  <a:pt x="10824625" y="4091152"/>
                  <a:pt x="10859740" y="4077009"/>
                  <a:pt x="10859740" y="4077009"/>
                </a:cubicBezTo>
                <a:cubicBezTo>
                  <a:pt x="10866763" y="4084081"/>
                  <a:pt x="10873786" y="4087616"/>
                  <a:pt x="10887833" y="4091152"/>
                </a:cubicBezTo>
                <a:cubicBezTo>
                  <a:pt x="10891344" y="4091152"/>
                  <a:pt x="10891344" y="4091152"/>
                  <a:pt x="10894855" y="4087616"/>
                </a:cubicBezTo>
                <a:cubicBezTo>
                  <a:pt x="10894855" y="4087616"/>
                  <a:pt x="10894855" y="4084081"/>
                  <a:pt x="10894855" y="4084081"/>
                </a:cubicBezTo>
                <a:cubicBezTo>
                  <a:pt x="10894855" y="4084081"/>
                  <a:pt x="10894855" y="4084081"/>
                  <a:pt x="10894855" y="3956798"/>
                </a:cubicBezTo>
                <a:cubicBezTo>
                  <a:pt x="10894855" y="3910834"/>
                  <a:pt x="10873786" y="3889620"/>
                  <a:pt x="10831647" y="3889620"/>
                </a:cubicBezTo>
                <a:close/>
                <a:moveTo>
                  <a:pt x="10495822" y="3889619"/>
                </a:moveTo>
                <a:cubicBezTo>
                  <a:pt x="10448333" y="3889619"/>
                  <a:pt x="10409835" y="3934734"/>
                  <a:pt x="10409835" y="3990386"/>
                </a:cubicBezTo>
                <a:cubicBezTo>
                  <a:pt x="10409835" y="4046038"/>
                  <a:pt x="10448333" y="4091152"/>
                  <a:pt x="10495822" y="4091152"/>
                </a:cubicBezTo>
                <a:cubicBezTo>
                  <a:pt x="10543311" y="4091152"/>
                  <a:pt x="10581809" y="4046038"/>
                  <a:pt x="10581809" y="3990386"/>
                </a:cubicBezTo>
                <a:cubicBezTo>
                  <a:pt x="10581809" y="3934734"/>
                  <a:pt x="10543311" y="3889619"/>
                  <a:pt x="10495822" y="3889619"/>
                </a:cubicBezTo>
                <a:close/>
                <a:moveTo>
                  <a:pt x="10241892" y="3865436"/>
                </a:moveTo>
                <a:cubicBezTo>
                  <a:pt x="10248859" y="3865436"/>
                  <a:pt x="10255825" y="3865436"/>
                  <a:pt x="10273241" y="3865436"/>
                </a:cubicBezTo>
                <a:cubicBezTo>
                  <a:pt x="10273241" y="3865436"/>
                  <a:pt x="10273241" y="3865436"/>
                  <a:pt x="10290657" y="3865436"/>
                </a:cubicBezTo>
                <a:cubicBezTo>
                  <a:pt x="10322007" y="3865436"/>
                  <a:pt x="10335940" y="3886689"/>
                  <a:pt x="10335940" y="3904400"/>
                </a:cubicBezTo>
                <a:cubicBezTo>
                  <a:pt x="10335940" y="3929194"/>
                  <a:pt x="10318523" y="3943362"/>
                  <a:pt x="10287174" y="3943362"/>
                </a:cubicBezTo>
                <a:cubicBezTo>
                  <a:pt x="10266274" y="3943362"/>
                  <a:pt x="10248859" y="3943362"/>
                  <a:pt x="10241892" y="3943362"/>
                </a:cubicBezTo>
                <a:cubicBezTo>
                  <a:pt x="10241892" y="3943362"/>
                  <a:pt x="10241892" y="3943362"/>
                  <a:pt x="10241892" y="3865436"/>
                </a:cubicBezTo>
                <a:close/>
                <a:moveTo>
                  <a:pt x="10659063" y="3852001"/>
                </a:moveTo>
                <a:cubicBezTo>
                  <a:pt x="10659063" y="3852001"/>
                  <a:pt x="10659063" y="3852001"/>
                  <a:pt x="10627410" y="3859035"/>
                </a:cubicBezTo>
                <a:cubicBezTo>
                  <a:pt x="10623893" y="3859035"/>
                  <a:pt x="10623893" y="3862552"/>
                  <a:pt x="10623893" y="3866069"/>
                </a:cubicBezTo>
                <a:cubicBezTo>
                  <a:pt x="10623893" y="3866069"/>
                  <a:pt x="10623893" y="3866069"/>
                  <a:pt x="10623893" y="3897721"/>
                </a:cubicBezTo>
                <a:cubicBezTo>
                  <a:pt x="10623893" y="3897721"/>
                  <a:pt x="10623893" y="3897721"/>
                  <a:pt x="10606308" y="3897721"/>
                </a:cubicBezTo>
                <a:cubicBezTo>
                  <a:pt x="10602792" y="3897721"/>
                  <a:pt x="10599275" y="3897721"/>
                  <a:pt x="10599275" y="3904755"/>
                </a:cubicBezTo>
                <a:cubicBezTo>
                  <a:pt x="10599275" y="3904755"/>
                  <a:pt x="10599275" y="3904755"/>
                  <a:pt x="10599275" y="3929373"/>
                </a:cubicBezTo>
                <a:cubicBezTo>
                  <a:pt x="10599275" y="3932891"/>
                  <a:pt x="10602792" y="3936407"/>
                  <a:pt x="10606308" y="3936407"/>
                </a:cubicBezTo>
                <a:cubicBezTo>
                  <a:pt x="10606308" y="3936407"/>
                  <a:pt x="10606308" y="3936407"/>
                  <a:pt x="10623893" y="3936407"/>
                </a:cubicBezTo>
                <a:cubicBezTo>
                  <a:pt x="10623893" y="3936407"/>
                  <a:pt x="10623893" y="3936407"/>
                  <a:pt x="10623893" y="4020814"/>
                </a:cubicBezTo>
                <a:cubicBezTo>
                  <a:pt x="10623893" y="4073567"/>
                  <a:pt x="10637961" y="4091152"/>
                  <a:pt x="10680164" y="4091152"/>
                </a:cubicBezTo>
                <a:cubicBezTo>
                  <a:pt x="10690715" y="4091152"/>
                  <a:pt x="10701266" y="4087636"/>
                  <a:pt x="10711817" y="4087636"/>
                </a:cubicBezTo>
                <a:cubicBezTo>
                  <a:pt x="10715334" y="4087636"/>
                  <a:pt x="10718851" y="4084119"/>
                  <a:pt x="10718851" y="4080601"/>
                </a:cubicBezTo>
                <a:cubicBezTo>
                  <a:pt x="10718851" y="4080601"/>
                  <a:pt x="10718851" y="4080601"/>
                  <a:pt x="10718851" y="4055983"/>
                </a:cubicBezTo>
                <a:cubicBezTo>
                  <a:pt x="10718851" y="4052466"/>
                  <a:pt x="10715334" y="4048949"/>
                  <a:pt x="10711817" y="4048949"/>
                </a:cubicBezTo>
                <a:cubicBezTo>
                  <a:pt x="10704783" y="4048949"/>
                  <a:pt x="10694232" y="4048949"/>
                  <a:pt x="10687198" y="4048949"/>
                </a:cubicBezTo>
                <a:cubicBezTo>
                  <a:pt x="10666096" y="4048949"/>
                  <a:pt x="10666096" y="4041915"/>
                  <a:pt x="10666096" y="4013780"/>
                </a:cubicBezTo>
                <a:cubicBezTo>
                  <a:pt x="10666096" y="4013780"/>
                  <a:pt x="10666096" y="4013780"/>
                  <a:pt x="10666096" y="3936407"/>
                </a:cubicBezTo>
                <a:cubicBezTo>
                  <a:pt x="10666096" y="3936407"/>
                  <a:pt x="10666096" y="3936407"/>
                  <a:pt x="10711817" y="3936407"/>
                </a:cubicBezTo>
                <a:cubicBezTo>
                  <a:pt x="10715334" y="3936407"/>
                  <a:pt x="10718851" y="3932891"/>
                  <a:pt x="10718851" y="3929373"/>
                </a:cubicBezTo>
                <a:cubicBezTo>
                  <a:pt x="10718851" y="3929373"/>
                  <a:pt x="10718851" y="3929373"/>
                  <a:pt x="10718851" y="3904755"/>
                </a:cubicBezTo>
                <a:cubicBezTo>
                  <a:pt x="10718851" y="3897721"/>
                  <a:pt x="10715334" y="3897721"/>
                  <a:pt x="10711817" y="3897721"/>
                </a:cubicBezTo>
                <a:cubicBezTo>
                  <a:pt x="10711817" y="3897721"/>
                  <a:pt x="10711817" y="3897721"/>
                  <a:pt x="10666096" y="3897721"/>
                </a:cubicBezTo>
                <a:cubicBezTo>
                  <a:pt x="10666096" y="3897721"/>
                  <a:pt x="10666096" y="3897721"/>
                  <a:pt x="10666096" y="3859035"/>
                </a:cubicBezTo>
                <a:cubicBezTo>
                  <a:pt x="10666096" y="3855518"/>
                  <a:pt x="10666096" y="3855518"/>
                  <a:pt x="10662580" y="3852001"/>
                </a:cubicBezTo>
                <a:cubicBezTo>
                  <a:pt x="10662580" y="3852001"/>
                  <a:pt x="10659063" y="3852001"/>
                  <a:pt x="10659063" y="3852001"/>
                </a:cubicBezTo>
                <a:close/>
                <a:moveTo>
                  <a:pt x="10283668" y="3823787"/>
                </a:moveTo>
                <a:cubicBezTo>
                  <a:pt x="10273174" y="3823787"/>
                  <a:pt x="10241689" y="3823787"/>
                  <a:pt x="10203208" y="3827298"/>
                </a:cubicBezTo>
                <a:cubicBezTo>
                  <a:pt x="10199710" y="3827298"/>
                  <a:pt x="10196211" y="3830809"/>
                  <a:pt x="10196211" y="3834320"/>
                </a:cubicBezTo>
                <a:cubicBezTo>
                  <a:pt x="10196211" y="3834320"/>
                  <a:pt x="10196211" y="3834320"/>
                  <a:pt x="10196211" y="4080100"/>
                </a:cubicBezTo>
                <a:cubicBezTo>
                  <a:pt x="10196211" y="4083611"/>
                  <a:pt x="10199710" y="4087122"/>
                  <a:pt x="10203208" y="4087122"/>
                </a:cubicBezTo>
                <a:cubicBezTo>
                  <a:pt x="10203208" y="4087122"/>
                  <a:pt x="10203208" y="4087122"/>
                  <a:pt x="10234693" y="4087122"/>
                </a:cubicBezTo>
                <a:cubicBezTo>
                  <a:pt x="10238191" y="4087122"/>
                  <a:pt x="10241689" y="4083611"/>
                  <a:pt x="10241689" y="4080100"/>
                </a:cubicBezTo>
                <a:cubicBezTo>
                  <a:pt x="10241689" y="4080100"/>
                  <a:pt x="10241689" y="4080100"/>
                  <a:pt x="10241689" y="3981788"/>
                </a:cubicBezTo>
                <a:cubicBezTo>
                  <a:pt x="10252184" y="3985299"/>
                  <a:pt x="10269675" y="3985299"/>
                  <a:pt x="10290665" y="3985299"/>
                </a:cubicBezTo>
                <a:cubicBezTo>
                  <a:pt x="10290665" y="3985299"/>
                  <a:pt x="10290665" y="3985299"/>
                  <a:pt x="10336143" y="4083611"/>
                </a:cubicBezTo>
                <a:cubicBezTo>
                  <a:pt x="10336143" y="4083611"/>
                  <a:pt x="10339641" y="4087122"/>
                  <a:pt x="10343139" y="4087122"/>
                </a:cubicBezTo>
                <a:cubicBezTo>
                  <a:pt x="10343139" y="4087122"/>
                  <a:pt x="10343139" y="4087122"/>
                  <a:pt x="10374624" y="4087122"/>
                </a:cubicBezTo>
                <a:cubicBezTo>
                  <a:pt x="10378122" y="4087122"/>
                  <a:pt x="10381620" y="4083611"/>
                  <a:pt x="10381620" y="4083611"/>
                </a:cubicBezTo>
                <a:cubicBezTo>
                  <a:pt x="10381620" y="4080100"/>
                  <a:pt x="10381620" y="4080100"/>
                  <a:pt x="10381620" y="4076589"/>
                </a:cubicBezTo>
                <a:lnTo>
                  <a:pt x="10336143" y="3971255"/>
                </a:lnTo>
                <a:cubicBezTo>
                  <a:pt x="10367627" y="3957210"/>
                  <a:pt x="10381620" y="3936143"/>
                  <a:pt x="10381620" y="3904543"/>
                </a:cubicBezTo>
                <a:cubicBezTo>
                  <a:pt x="10381620" y="3865920"/>
                  <a:pt x="10364129" y="3823787"/>
                  <a:pt x="10290665" y="3823787"/>
                </a:cubicBezTo>
                <a:cubicBezTo>
                  <a:pt x="10290665" y="3823787"/>
                  <a:pt x="10287167" y="3823787"/>
                  <a:pt x="10283668" y="3823787"/>
                </a:cubicBezTo>
                <a:close/>
                <a:moveTo>
                  <a:pt x="11839186" y="3792865"/>
                </a:moveTo>
                <a:cubicBezTo>
                  <a:pt x="11841365" y="3793306"/>
                  <a:pt x="11843980" y="3795069"/>
                  <a:pt x="11845722" y="3798596"/>
                </a:cubicBezTo>
                <a:cubicBezTo>
                  <a:pt x="11901498" y="3855026"/>
                  <a:pt x="11929385" y="3946723"/>
                  <a:pt x="11908470" y="4038420"/>
                </a:cubicBezTo>
                <a:cubicBezTo>
                  <a:pt x="11908470" y="4041947"/>
                  <a:pt x="11904984" y="4045473"/>
                  <a:pt x="11898012" y="4041947"/>
                </a:cubicBezTo>
                <a:cubicBezTo>
                  <a:pt x="11898012" y="4041947"/>
                  <a:pt x="11898012" y="4041947"/>
                  <a:pt x="11859666" y="4031366"/>
                </a:cubicBezTo>
                <a:cubicBezTo>
                  <a:pt x="11856180" y="4031366"/>
                  <a:pt x="11852694" y="4027839"/>
                  <a:pt x="11852694" y="4020786"/>
                </a:cubicBezTo>
                <a:cubicBezTo>
                  <a:pt x="11866638" y="3946723"/>
                  <a:pt x="11849208" y="3886766"/>
                  <a:pt x="11807377" y="3840918"/>
                </a:cubicBezTo>
                <a:cubicBezTo>
                  <a:pt x="11800405" y="3837392"/>
                  <a:pt x="11800405" y="3830337"/>
                  <a:pt x="11807377" y="3826811"/>
                </a:cubicBezTo>
                <a:cubicBezTo>
                  <a:pt x="11807377" y="3826811"/>
                  <a:pt x="11807377" y="3826811"/>
                  <a:pt x="11835264" y="3795069"/>
                </a:cubicBezTo>
                <a:cubicBezTo>
                  <a:pt x="11835264" y="3793306"/>
                  <a:pt x="11837008" y="3792424"/>
                  <a:pt x="11839186" y="3792865"/>
                </a:cubicBezTo>
                <a:close/>
                <a:moveTo>
                  <a:pt x="11458923" y="3792865"/>
                </a:moveTo>
                <a:cubicBezTo>
                  <a:pt x="11461124" y="3792424"/>
                  <a:pt x="11462885" y="3793306"/>
                  <a:pt x="11462885" y="3795069"/>
                </a:cubicBezTo>
                <a:cubicBezTo>
                  <a:pt x="11462885" y="3795069"/>
                  <a:pt x="11462885" y="3795069"/>
                  <a:pt x="11494585" y="3826811"/>
                </a:cubicBezTo>
                <a:cubicBezTo>
                  <a:pt x="11498108" y="3830337"/>
                  <a:pt x="11498108" y="3837392"/>
                  <a:pt x="11491063" y="3840918"/>
                </a:cubicBezTo>
                <a:cubicBezTo>
                  <a:pt x="11448796" y="3886766"/>
                  <a:pt x="11431184" y="3946723"/>
                  <a:pt x="11445274" y="4020786"/>
                </a:cubicBezTo>
                <a:cubicBezTo>
                  <a:pt x="11445274" y="4027839"/>
                  <a:pt x="11441752" y="4031366"/>
                  <a:pt x="11438229" y="4031366"/>
                </a:cubicBezTo>
                <a:cubicBezTo>
                  <a:pt x="11438229" y="4031366"/>
                  <a:pt x="11438229" y="4031366"/>
                  <a:pt x="11399484" y="4041947"/>
                </a:cubicBezTo>
                <a:cubicBezTo>
                  <a:pt x="11392439" y="4045473"/>
                  <a:pt x="11388917" y="4041947"/>
                  <a:pt x="11388917" y="4038420"/>
                </a:cubicBezTo>
                <a:cubicBezTo>
                  <a:pt x="11367783" y="3946723"/>
                  <a:pt x="11395962" y="3855026"/>
                  <a:pt x="11452318" y="3798596"/>
                </a:cubicBezTo>
                <a:cubicBezTo>
                  <a:pt x="11454079" y="3795069"/>
                  <a:pt x="11456721" y="3793306"/>
                  <a:pt x="11458923" y="3792865"/>
                </a:cubicBezTo>
                <a:close/>
                <a:moveTo>
                  <a:pt x="11677605" y="3787511"/>
                </a:moveTo>
                <a:cubicBezTo>
                  <a:pt x="11681098" y="3787511"/>
                  <a:pt x="11681098" y="3787511"/>
                  <a:pt x="11684592" y="3787511"/>
                </a:cubicBezTo>
                <a:cubicBezTo>
                  <a:pt x="11730003" y="3798107"/>
                  <a:pt x="11761442" y="3815764"/>
                  <a:pt x="11792882" y="3851080"/>
                </a:cubicBezTo>
                <a:cubicBezTo>
                  <a:pt x="11796375" y="3854612"/>
                  <a:pt x="11796375" y="3854612"/>
                  <a:pt x="11796375" y="3858144"/>
                </a:cubicBezTo>
                <a:cubicBezTo>
                  <a:pt x="11796375" y="3861675"/>
                  <a:pt x="11792882" y="3861675"/>
                  <a:pt x="11789388" y="3865207"/>
                </a:cubicBezTo>
                <a:cubicBezTo>
                  <a:pt x="11789388" y="3865207"/>
                  <a:pt x="11789388" y="3865207"/>
                  <a:pt x="11698565" y="3911118"/>
                </a:cubicBezTo>
                <a:cubicBezTo>
                  <a:pt x="11695071" y="3911118"/>
                  <a:pt x="11691578" y="3911118"/>
                  <a:pt x="11688084" y="3911118"/>
                </a:cubicBezTo>
                <a:cubicBezTo>
                  <a:pt x="11684592" y="3907586"/>
                  <a:pt x="11684592" y="3904054"/>
                  <a:pt x="11681098" y="3900523"/>
                </a:cubicBezTo>
                <a:cubicBezTo>
                  <a:pt x="11681098" y="3900523"/>
                  <a:pt x="11681098" y="3900523"/>
                  <a:pt x="11674112" y="3798107"/>
                </a:cubicBezTo>
                <a:cubicBezTo>
                  <a:pt x="11674112" y="3794575"/>
                  <a:pt x="11674112" y="3791043"/>
                  <a:pt x="11677605" y="3787511"/>
                </a:cubicBezTo>
                <a:close/>
                <a:moveTo>
                  <a:pt x="11613922" y="3787511"/>
                </a:moveTo>
                <a:cubicBezTo>
                  <a:pt x="11617414" y="3787511"/>
                  <a:pt x="11617414" y="3787511"/>
                  <a:pt x="11620908" y="3787511"/>
                </a:cubicBezTo>
                <a:cubicBezTo>
                  <a:pt x="11620908" y="3791043"/>
                  <a:pt x="11624401" y="3794575"/>
                  <a:pt x="11624401" y="3798107"/>
                </a:cubicBezTo>
                <a:cubicBezTo>
                  <a:pt x="11624401" y="3798107"/>
                  <a:pt x="11624401" y="3798107"/>
                  <a:pt x="11613922" y="3904054"/>
                </a:cubicBezTo>
                <a:cubicBezTo>
                  <a:pt x="11613922" y="3907586"/>
                  <a:pt x="11613922" y="3911118"/>
                  <a:pt x="11610428" y="3911118"/>
                </a:cubicBezTo>
                <a:cubicBezTo>
                  <a:pt x="11606935" y="3911118"/>
                  <a:pt x="11603442" y="3911118"/>
                  <a:pt x="11599949" y="3911118"/>
                </a:cubicBezTo>
                <a:cubicBezTo>
                  <a:pt x="11599949" y="3911118"/>
                  <a:pt x="11599949" y="3911118"/>
                  <a:pt x="11509124" y="3865207"/>
                </a:cubicBezTo>
                <a:cubicBezTo>
                  <a:pt x="11505632" y="3865207"/>
                  <a:pt x="11502138" y="3861675"/>
                  <a:pt x="11502138" y="3858144"/>
                </a:cubicBezTo>
                <a:cubicBezTo>
                  <a:pt x="11502138" y="3858144"/>
                  <a:pt x="11502138" y="3854612"/>
                  <a:pt x="11505632" y="3851080"/>
                </a:cubicBezTo>
                <a:cubicBezTo>
                  <a:pt x="11537070" y="3819296"/>
                  <a:pt x="11568509" y="3798107"/>
                  <a:pt x="11613922" y="3787511"/>
                </a:cubicBezTo>
                <a:close/>
                <a:moveTo>
                  <a:pt x="11532772" y="3752579"/>
                </a:moveTo>
                <a:cubicBezTo>
                  <a:pt x="11536265" y="3752579"/>
                  <a:pt x="11539758" y="3756274"/>
                  <a:pt x="11539758" y="3759969"/>
                </a:cubicBezTo>
                <a:cubicBezTo>
                  <a:pt x="11539758" y="3763664"/>
                  <a:pt x="11539758" y="3763664"/>
                  <a:pt x="11536265" y="3763664"/>
                </a:cubicBezTo>
                <a:cubicBezTo>
                  <a:pt x="11536265" y="3763664"/>
                  <a:pt x="11536265" y="3763664"/>
                  <a:pt x="11529278" y="3767359"/>
                </a:cubicBezTo>
                <a:cubicBezTo>
                  <a:pt x="11529278" y="3767359"/>
                  <a:pt x="11529278" y="3767359"/>
                  <a:pt x="11525785" y="3759969"/>
                </a:cubicBezTo>
                <a:cubicBezTo>
                  <a:pt x="11525785" y="3759969"/>
                  <a:pt x="11525785" y="3759969"/>
                  <a:pt x="11522292" y="3759969"/>
                </a:cubicBezTo>
                <a:cubicBezTo>
                  <a:pt x="11525785" y="3756274"/>
                  <a:pt x="11529278" y="3756274"/>
                  <a:pt x="11532772" y="3752579"/>
                </a:cubicBezTo>
                <a:close/>
                <a:moveTo>
                  <a:pt x="11529297" y="3745382"/>
                </a:moveTo>
                <a:cubicBezTo>
                  <a:pt x="11525746" y="3748932"/>
                  <a:pt x="11518645" y="3752484"/>
                  <a:pt x="11511543" y="3756034"/>
                </a:cubicBezTo>
                <a:cubicBezTo>
                  <a:pt x="11511543" y="3756034"/>
                  <a:pt x="11511543" y="3756034"/>
                  <a:pt x="11515094" y="3759585"/>
                </a:cubicBezTo>
                <a:lnTo>
                  <a:pt x="11532848" y="3791543"/>
                </a:lnTo>
                <a:cubicBezTo>
                  <a:pt x="11536399" y="3791543"/>
                  <a:pt x="11536399" y="3787991"/>
                  <a:pt x="11539950" y="3787991"/>
                </a:cubicBezTo>
                <a:cubicBezTo>
                  <a:pt x="11539950" y="3787991"/>
                  <a:pt x="11539950" y="3787991"/>
                  <a:pt x="11532848" y="3773788"/>
                </a:cubicBezTo>
                <a:cubicBezTo>
                  <a:pt x="11532848" y="3773788"/>
                  <a:pt x="11532848" y="3773788"/>
                  <a:pt x="11539950" y="3770238"/>
                </a:cubicBezTo>
                <a:cubicBezTo>
                  <a:pt x="11539950" y="3770238"/>
                  <a:pt x="11539950" y="3770238"/>
                  <a:pt x="11554153" y="3780890"/>
                </a:cubicBezTo>
                <a:cubicBezTo>
                  <a:pt x="11557704" y="3777339"/>
                  <a:pt x="11557704" y="3777339"/>
                  <a:pt x="11561255" y="3777339"/>
                </a:cubicBezTo>
                <a:cubicBezTo>
                  <a:pt x="11561255" y="3777339"/>
                  <a:pt x="11561255" y="3777339"/>
                  <a:pt x="11547052" y="3763136"/>
                </a:cubicBezTo>
                <a:cubicBezTo>
                  <a:pt x="11547052" y="3763136"/>
                  <a:pt x="11547052" y="3763136"/>
                  <a:pt x="11547052" y="3759585"/>
                </a:cubicBezTo>
                <a:cubicBezTo>
                  <a:pt x="11550602" y="3752484"/>
                  <a:pt x="11539950" y="3741831"/>
                  <a:pt x="11529297" y="3745382"/>
                </a:cubicBezTo>
                <a:close/>
                <a:moveTo>
                  <a:pt x="11750205" y="3739144"/>
                </a:moveTo>
                <a:cubicBezTo>
                  <a:pt x="11753748" y="3763328"/>
                  <a:pt x="11753748" y="3763328"/>
                  <a:pt x="11753748" y="3763328"/>
                </a:cubicBezTo>
                <a:cubicBezTo>
                  <a:pt x="11746663" y="3780602"/>
                  <a:pt x="11746663" y="3780602"/>
                  <a:pt x="11746663" y="3780602"/>
                </a:cubicBezTo>
                <a:lnTo>
                  <a:pt x="11753748" y="3787511"/>
                </a:lnTo>
                <a:cubicBezTo>
                  <a:pt x="11760832" y="3770237"/>
                  <a:pt x="11760832" y="3770237"/>
                  <a:pt x="11760832" y="3770237"/>
                </a:cubicBezTo>
                <a:cubicBezTo>
                  <a:pt x="11785626" y="3756418"/>
                  <a:pt x="11785626" y="3756418"/>
                  <a:pt x="11785626" y="3756418"/>
                </a:cubicBezTo>
                <a:cubicBezTo>
                  <a:pt x="11785626" y="3756418"/>
                  <a:pt x="11782084" y="3752963"/>
                  <a:pt x="11778543" y="3752963"/>
                </a:cubicBezTo>
                <a:cubicBezTo>
                  <a:pt x="11760832" y="3759873"/>
                  <a:pt x="11760832" y="3759873"/>
                  <a:pt x="11760832" y="3759873"/>
                </a:cubicBezTo>
                <a:cubicBezTo>
                  <a:pt x="11757290" y="3742598"/>
                  <a:pt x="11757290" y="3742598"/>
                  <a:pt x="11757290" y="3742598"/>
                </a:cubicBezTo>
                <a:cubicBezTo>
                  <a:pt x="11753748" y="3739144"/>
                  <a:pt x="11753748" y="3739144"/>
                  <a:pt x="11750205" y="3739144"/>
                </a:cubicBezTo>
                <a:close/>
                <a:moveTo>
                  <a:pt x="11715224" y="3735114"/>
                </a:moveTo>
                <a:cubicBezTo>
                  <a:pt x="11718717" y="3735114"/>
                  <a:pt x="11722211" y="3735114"/>
                  <a:pt x="11725705" y="3738473"/>
                </a:cubicBezTo>
                <a:cubicBezTo>
                  <a:pt x="11725705" y="3738473"/>
                  <a:pt x="11729197" y="3738473"/>
                  <a:pt x="11729197" y="3741832"/>
                </a:cubicBezTo>
                <a:cubicBezTo>
                  <a:pt x="11729197" y="3745190"/>
                  <a:pt x="11725705" y="3748549"/>
                  <a:pt x="11722211" y="3748549"/>
                </a:cubicBezTo>
                <a:cubicBezTo>
                  <a:pt x="11722211" y="3748549"/>
                  <a:pt x="11722211" y="3748549"/>
                  <a:pt x="11711731" y="3745190"/>
                </a:cubicBezTo>
                <a:lnTo>
                  <a:pt x="11711731" y="3741832"/>
                </a:lnTo>
                <a:cubicBezTo>
                  <a:pt x="11711731" y="3741832"/>
                  <a:pt x="11711731" y="3741832"/>
                  <a:pt x="11715224" y="3735114"/>
                </a:cubicBezTo>
                <a:close/>
                <a:moveTo>
                  <a:pt x="11582079" y="3734609"/>
                </a:moveTo>
                <a:cubicBezTo>
                  <a:pt x="11589134" y="3731082"/>
                  <a:pt x="11596187" y="3738137"/>
                  <a:pt x="11596187" y="3745190"/>
                </a:cubicBezTo>
                <a:cubicBezTo>
                  <a:pt x="11596187" y="3752244"/>
                  <a:pt x="11589134" y="3759297"/>
                  <a:pt x="11582079" y="3759297"/>
                </a:cubicBezTo>
                <a:cubicBezTo>
                  <a:pt x="11575026" y="3759297"/>
                  <a:pt x="11567972" y="3755771"/>
                  <a:pt x="11567972" y="3748717"/>
                </a:cubicBezTo>
                <a:cubicBezTo>
                  <a:pt x="11567972" y="3748717"/>
                  <a:pt x="11567972" y="3748717"/>
                  <a:pt x="11567972" y="3745190"/>
                </a:cubicBezTo>
                <a:cubicBezTo>
                  <a:pt x="11567972" y="3738137"/>
                  <a:pt x="11575026" y="3734609"/>
                  <a:pt x="11582079" y="3734609"/>
                </a:cubicBezTo>
                <a:close/>
                <a:moveTo>
                  <a:pt x="11670081" y="3728395"/>
                </a:moveTo>
                <a:cubicBezTo>
                  <a:pt x="11670081" y="3728395"/>
                  <a:pt x="11670081" y="3728395"/>
                  <a:pt x="11673440" y="3738875"/>
                </a:cubicBezTo>
                <a:cubicBezTo>
                  <a:pt x="11673440" y="3738875"/>
                  <a:pt x="11673440" y="3738875"/>
                  <a:pt x="11676799" y="3745862"/>
                </a:cubicBezTo>
                <a:cubicBezTo>
                  <a:pt x="11673440" y="3745862"/>
                  <a:pt x="11666722" y="3745862"/>
                  <a:pt x="11663363" y="3745862"/>
                </a:cubicBezTo>
                <a:lnTo>
                  <a:pt x="11666722" y="3738875"/>
                </a:lnTo>
                <a:cubicBezTo>
                  <a:pt x="11666722" y="3738875"/>
                  <a:pt x="11666722" y="3738875"/>
                  <a:pt x="11670081" y="3728395"/>
                </a:cubicBezTo>
                <a:close/>
                <a:moveTo>
                  <a:pt x="11578609" y="3727879"/>
                </a:moveTo>
                <a:cubicBezTo>
                  <a:pt x="11568195" y="3727879"/>
                  <a:pt x="11561254" y="3734907"/>
                  <a:pt x="11561254" y="3745449"/>
                </a:cubicBezTo>
                <a:cubicBezTo>
                  <a:pt x="11561254" y="3748962"/>
                  <a:pt x="11561254" y="3748962"/>
                  <a:pt x="11561254" y="3748962"/>
                </a:cubicBezTo>
                <a:cubicBezTo>
                  <a:pt x="11561254" y="3759504"/>
                  <a:pt x="11571666" y="3770046"/>
                  <a:pt x="11582079" y="3766532"/>
                </a:cubicBezTo>
                <a:cubicBezTo>
                  <a:pt x="11595963" y="3766532"/>
                  <a:pt x="11602904" y="3759504"/>
                  <a:pt x="11602904" y="3745449"/>
                </a:cubicBezTo>
                <a:cubicBezTo>
                  <a:pt x="11602904" y="3734907"/>
                  <a:pt x="11592492" y="3724365"/>
                  <a:pt x="11578609" y="3727879"/>
                </a:cubicBezTo>
                <a:close/>
                <a:moveTo>
                  <a:pt x="11708922" y="3724365"/>
                </a:moveTo>
                <a:cubicBezTo>
                  <a:pt x="11708922" y="3724365"/>
                  <a:pt x="11708922" y="3724365"/>
                  <a:pt x="11705380" y="3742119"/>
                </a:cubicBezTo>
                <a:cubicBezTo>
                  <a:pt x="11705380" y="3742119"/>
                  <a:pt x="11705380" y="3742119"/>
                  <a:pt x="11698296" y="3763424"/>
                </a:cubicBezTo>
                <a:cubicBezTo>
                  <a:pt x="11701837" y="3766975"/>
                  <a:pt x="11705380" y="3766975"/>
                  <a:pt x="11708922" y="3766975"/>
                </a:cubicBezTo>
                <a:lnTo>
                  <a:pt x="11712464" y="3752772"/>
                </a:lnTo>
                <a:cubicBezTo>
                  <a:pt x="11712464" y="3752772"/>
                  <a:pt x="11712464" y="3752772"/>
                  <a:pt x="11719548" y="3752772"/>
                </a:cubicBezTo>
                <a:cubicBezTo>
                  <a:pt x="11719548" y="3752772"/>
                  <a:pt x="11719548" y="3752772"/>
                  <a:pt x="11723090" y="3770526"/>
                </a:cubicBezTo>
                <a:cubicBezTo>
                  <a:pt x="11726632" y="3774077"/>
                  <a:pt x="11726632" y="3774077"/>
                  <a:pt x="11730175" y="3774077"/>
                </a:cubicBezTo>
                <a:cubicBezTo>
                  <a:pt x="11730175" y="3774077"/>
                  <a:pt x="11730175" y="3774077"/>
                  <a:pt x="11726632" y="3756323"/>
                </a:cubicBezTo>
                <a:cubicBezTo>
                  <a:pt x="11733717" y="3752772"/>
                  <a:pt x="11737259" y="3745670"/>
                  <a:pt x="11737259" y="3742119"/>
                </a:cubicBezTo>
                <a:cubicBezTo>
                  <a:pt x="11737259" y="3735018"/>
                  <a:pt x="11733717" y="3731467"/>
                  <a:pt x="11730175" y="3731467"/>
                </a:cubicBezTo>
                <a:cubicBezTo>
                  <a:pt x="11723090" y="3727916"/>
                  <a:pt x="11716006" y="3724365"/>
                  <a:pt x="11708922" y="3724365"/>
                </a:cubicBezTo>
                <a:close/>
                <a:moveTo>
                  <a:pt x="11666295" y="3717647"/>
                </a:moveTo>
                <a:cubicBezTo>
                  <a:pt x="11666295" y="3717647"/>
                  <a:pt x="11666295" y="3717647"/>
                  <a:pt x="11659211" y="3738731"/>
                </a:cubicBezTo>
                <a:cubicBezTo>
                  <a:pt x="11659211" y="3738731"/>
                  <a:pt x="11659211" y="3738731"/>
                  <a:pt x="11648585" y="3759814"/>
                </a:cubicBezTo>
                <a:cubicBezTo>
                  <a:pt x="11652127" y="3759814"/>
                  <a:pt x="11652127" y="3759814"/>
                  <a:pt x="11655669" y="3759814"/>
                </a:cubicBezTo>
                <a:lnTo>
                  <a:pt x="11659211" y="3752786"/>
                </a:lnTo>
                <a:cubicBezTo>
                  <a:pt x="11666295" y="3752786"/>
                  <a:pt x="11669838" y="3752786"/>
                  <a:pt x="11676922" y="3752786"/>
                </a:cubicBezTo>
                <a:cubicBezTo>
                  <a:pt x="11676922" y="3752786"/>
                  <a:pt x="11676922" y="3752786"/>
                  <a:pt x="11680464" y="3759814"/>
                </a:cubicBezTo>
                <a:cubicBezTo>
                  <a:pt x="11684006" y="3759814"/>
                  <a:pt x="11684006" y="3763328"/>
                  <a:pt x="11687548" y="3763328"/>
                </a:cubicBezTo>
                <a:cubicBezTo>
                  <a:pt x="11687548" y="3763328"/>
                  <a:pt x="11687548" y="3763328"/>
                  <a:pt x="11680464" y="3738731"/>
                </a:cubicBezTo>
                <a:cubicBezTo>
                  <a:pt x="11680464" y="3738731"/>
                  <a:pt x="11680464" y="3738731"/>
                  <a:pt x="11676922" y="3717647"/>
                </a:cubicBezTo>
                <a:cubicBezTo>
                  <a:pt x="11676922" y="3717647"/>
                  <a:pt x="11676922" y="3717647"/>
                  <a:pt x="11666295" y="3717647"/>
                </a:cubicBezTo>
                <a:close/>
                <a:moveTo>
                  <a:pt x="11645898" y="3717647"/>
                </a:moveTo>
                <a:cubicBezTo>
                  <a:pt x="11628187" y="3717647"/>
                  <a:pt x="11621103" y="3717647"/>
                  <a:pt x="11606934" y="3721118"/>
                </a:cubicBezTo>
                <a:cubicBezTo>
                  <a:pt x="11606934" y="3728059"/>
                  <a:pt x="11606934" y="3728059"/>
                  <a:pt x="11606934" y="3728059"/>
                </a:cubicBezTo>
                <a:lnTo>
                  <a:pt x="11621103" y="3724589"/>
                </a:lnTo>
                <a:cubicBezTo>
                  <a:pt x="11624645" y="3759297"/>
                  <a:pt x="11624645" y="3759297"/>
                  <a:pt x="11624645" y="3759297"/>
                </a:cubicBezTo>
                <a:cubicBezTo>
                  <a:pt x="11635271" y="3759297"/>
                  <a:pt x="11635271" y="3759297"/>
                  <a:pt x="11635271" y="3759297"/>
                </a:cubicBezTo>
                <a:cubicBezTo>
                  <a:pt x="11631729" y="3724589"/>
                  <a:pt x="11631729" y="3724589"/>
                  <a:pt x="11631729" y="3724589"/>
                </a:cubicBezTo>
                <a:cubicBezTo>
                  <a:pt x="11645898" y="3724589"/>
                  <a:pt x="11645898" y="3724589"/>
                  <a:pt x="11645898" y="3724589"/>
                </a:cubicBezTo>
                <a:cubicBezTo>
                  <a:pt x="11645898" y="3717647"/>
                  <a:pt x="11645898" y="3717647"/>
                  <a:pt x="11645898" y="3717647"/>
                </a:cubicBezTo>
                <a:close/>
                <a:moveTo>
                  <a:pt x="11196257" y="3717646"/>
                </a:moveTo>
                <a:cubicBezTo>
                  <a:pt x="11214171" y="3717646"/>
                  <a:pt x="11221336" y="3735113"/>
                  <a:pt x="11221336" y="3752578"/>
                </a:cubicBezTo>
                <a:lnTo>
                  <a:pt x="11167595" y="3752578"/>
                </a:lnTo>
                <a:cubicBezTo>
                  <a:pt x="11167595" y="3735113"/>
                  <a:pt x="11178343" y="3717646"/>
                  <a:pt x="11196257" y="3717646"/>
                </a:cubicBezTo>
                <a:close/>
                <a:moveTo>
                  <a:pt x="11648585" y="3710930"/>
                </a:moveTo>
                <a:cubicBezTo>
                  <a:pt x="11711759" y="3710930"/>
                  <a:pt x="11767914" y="3731889"/>
                  <a:pt x="11813539" y="3766821"/>
                </a:cubicBezTo>
                <a:cubicBezTo>
                  <a:pt x="11820558" y="3773808"/>
                  <a:pt x="11820558" y="3777301"/>
                  <a:pt x="11817049" y="3780794"/>
                </a:cubicBezTo>
                <a:cubicBezTo>
                  <a:pt x="11817049" y="3780794"/>
                  <a:pt x="11817049" y="3780794"/>
                  <a:pt x="11788972" y="3812234"/>
                </a:cubicBezTo>
                <a:cubicBezTo>
                  <a:pt x="11785462" y="3815726"/>
                  <a:pt x="11781952" y="3815726"/>
                  <a:pt x="11774933" y="3812234"/>
                </a:cubicBezTo>
                <a:cubicBezTo>
                  <a:pt x="11739837" y="3784288"/>
                  <a:pt x="11694210" y="3766821"/>
                  <a:pt x="11648585" y="3766821"/>
                </a:cubicBezTo>
                <a:cubicBezTo>
                  <a:pt x="11599450" y="3766821"/>
                  <a:pt x="11557334" y="3784288"/>
                  <a:pt x="11522236" y="3812234"/>
                </a:cubicBezTo>
                <a:cubicBezTo>
                  <a:pt x="11515217" y="3815726"/>
                  <a:pt x="11511708" y="3815726"/>
                  <a:pt x="11508198" y="3812234"/>
                </a:cubicBezTo>
                <a:cubicBezTo>
                  <a:pt x="11508198" y="3812234"/>
                  <a:pt x="11508198" y="3812234"/>
                  <a:pt x="11480121" y="3780794"/>
                </a:cubicBezTo>
                <a:cubicBezTo>
                  <a:pt x="11476611" y="3777301"/>
                  <a:pt x="11476611" y="3773808"/>
                  <a:pt x="11483630" y="3766821"/>
                </a:cubicBezTo>
                <a:cubicBezTo>
                  <a:pt x="11529256" y="3731889"/>
                  <a:pt x="11585411" y="3710930"/>
                  <a:pt x="11648585" y="3710930"/>
                </a:cubicBezTo>
                <a:close/>
                <a:moveTo>
                  <a:pt x="11196481" y="3710929"/>
                </a:moveTo>
                <a:cubicBezTo>
                  <a:pt x="11172113" y="3710929"/>
                  <a:pt x="11158189" y="3728443"/>
                  <a:pt x="11158189" y="3759969"/>
                </a:cubicBezTo>
                <a:cubicBezTo>
                  <a:pt x="11158189" y="3787991"/>
                  <a:pt x="11168632" y="3809008"/>
                  <a:pt x="11199962" y="3809008"/>
                </a:cubicBezTo>
                <a:cubicBezTo>
                  <a:pt x="11206924" y="3809008"/>
                  <a:pt x="11220848" y="3805505"/>
                  <a:pt x="11227810" y="3802002"/>
                </a:cubicBezTo>
                <a:lnTo>
                  <a:pt x="11227810" y="3791494"/>
                </a:lnTo>
                <a:cubicBezTo>
                  <a:pt x="11220848" y="3794997"/>
                  <a:pt x="11210404" y="3798499"/>
                  <a:pt x="11199962" y="3798499"/>
                </a:cubicBezTo>
                <a:cubicBezTo>
                  <a:pt x="11179076" y="3798499"/>
                  <a:pt x="11168632" y="3780985"/>
                  <a:pt x="11168632" y="3763472"/>
                </a:cubicBezTo>
                <a:cubicBezTo>
                  <a:pt x="11168632" y="3763472"/>
                  <a:pt x="11168632" y="3763472"/>
                  <a:pt x="11234772" y="3763472"/>
                </a:cubicBezTo>
                <a:cubicBezTo>
                  <a:pt x="11234772" y="3763472"/>
                  <a:pt x="11234772" y="3763472"/>
                  <a:pt x="11234772" y="3756466"/>
                </a:cubicBezTo>
                <a:cubicBezTo>
                  <a:pt x="11234772" y="3731946"/>
                  <a:pt x="11224329" y="3710929"/>
                  <a:pt x="11196481" y="3710929"/>
                </a:cubicBezTo>
                <a:close/>
                <a:moveTo>
                  <a:pt x="10947253" y="3674653"/>
                </a:moveTo>
                <a:lnTo>
                  <a:pt x="10947253" y="3685401"/>
                </a:lnTo>
                <a:lnTo>
                  <a:pt x="10986216" y="3685401"/>
                </a:lnTo>
                <a:lnTo>
                  <a:pt x="10986216" y="3804977"/>
                </a:lnTo>
                <a:lnTo>
                  <a:pt x="10999652" y="3804977"/>
                </a:lnTo>
                <a:lnTo>
                  <a:pt x="10999652" y="3685401"/>
                </a:lnTo>
                <a:lnTo>
                  <a:pt x="11038614" y="3685401"/>
                </a:lnTo>
                <a:lnTo>
                  <a:pt x="11038614" y="3674653"/>
                </a:lnTo>
                <a:close/>
                <a:moveTo>
                  <a:pt x="11060111" y="3663904"/>
                </a:moveTo>
                <a:lnTo>
                  <a:pt x="11060111" y="3804977"/>
                </a:lnTo>
                <a:cubicBezTo>
                  <a:pt x="11060111" y="3804977"/>
                  <a:pt x="11060111" y="3804977"/>
                  <a:pt x="11070476" y="3804977"/>
                </a:cubicBezTo>
                <a:cubicBezTo>
                  <a:pt x="11070476" y="3804977"/>
                  <a:pt x="11070476" y="3804977"/>
                  <a:pt x="11070476" y="3755601"/>
                </a:cubicBezTo>
                <a:cubicBezTo>
                  <a:pt x="11070476" y="3737967"/>
                  <a:pt x="11077385" y="3716807"/>
                  <a:pt x="11098115" y="3716807"/>
                </a:cubicBezTo>
                <a:cubicBezTo>
                  <a:pt x="11118844" y="3716807"/>
                  <a:pt x="11118844" y="3730914"/>
                  <a:pt x="11118844" y="3748548"/>
                </a:cubicBezTo>
                <a:cubicBezTo>
                  <a:pt x="11118844" y="3748548"/>
                  <a:pt x="11118844" y="3748548"/>
                  <a:pt x="11118844" y="3804977"/>
                </a:cubicBezTo>
                <a:cubicBezTo>
                  <a:pt x="11118844" y="3804977"/>
                  <a:pt x="11118844" y="3804977"/>
                  <a:pt x="11132662" y="3804977"/>
                </a:cubicBezTo>
                <a:cubicBezTo>
                  <a:pt x="11132662" y="3804977"/>
                  <a:pt x="11132662" y="3804977"/>
                  <a:pt x="11132662" y="3748548"/>
                </a:cubicBezTo>
                <a:cubicBezTo>
                  <a:pt x="11132662" y="3723860"/>
                  <a:pt x="11125753" y="3709753"/>
                  <a:pt x="11101569" y="3709753"/>
                </a:cubicBezTo>
                <a:cubicBezTo>
                  <a:pt x="11087750" y="3709753"/>
                  <a:pt x="11077385" y="3716807"/>
                  <a:pt x="11070476" y="3727387"/>
                </a:cubicBezTo>
                <a:cubicBezTo>
                  <a:pt x="11070476" y="3727387"/>
                  <a:pt x="11070476" y="3727387"/>
                  <a:pt x="11070476" y="3663904"/>
                </a:cubicBezTo>
                <a:cubicBezTo>
                  <a:pt x="11070476" y="3663904"/>
                  <a:pt x="11070476" y="3663904"/>
                  <a:pt x="11060111" y="3663904"/>
                </a:cubicBezTo>
                <a:close/>
                <a:moveTo>
                  <a:pt x="11638739" y="3639721"/>
                </a:moveTo>
                <a:cubicBezTo>
                  <a:pt x="11628222" y="3657342"/>
                  <a:pt x="11624716" y="3674963"/>
                  <a:pt x="11624716" y="3692584"/>
                </a:cubicBezTo>
                <a:cubicBezTo>
                  <a:pt x="11621210" y="3692584"/>
                  <a:pt x="11603681" y="3696108"/>
                  <a:pt x="11600176" y="3696108"/>
                </a:cubicBezTo>
                <a:cubicBezTo>
                  <a:pt x="11596669" y="3678487"/>
                  <a:pt x="11586152" y="3660866"/>
                  <a:pt x="11575635" y="3650294"/>
                </a:cubicBezTo>
                <a:cubicBezTo>
                  <a:pt x="11575635" y="3650294"/>
                  <a:pt x="11575635" y="3650294"/>
                  <a:pt x="11572129" y="3650294"/>
                </a:cubicBezTo>
                <a:cubicBezTo>
                  <a:pt x="11565117" y="3650294"/>
                  <a:pt x="11558106" y="3653818"/>
                  <a:pt x="11551094" y="3653818"/>
                </a:cubicBezTo>
                <a:cubicBezTo>
                  <a:pt x="11551094" y="3653818"/>
                  <a:pt x="11551094" y="3653818"/>
                  <a:pt x="11551094" y="3657342"/>
                </a:cubicBezTo>
                <a:cubicBezTo>
                  <a:pt x="11547588" y="3664391"/>
                  <a:pt x="11547588" y="3671439"/>
                  <a:pt x="11547588" y="3682011"/>
                </a:cubicBezTo>
                <a:cubicBezTo>
                  <a:pt x="11547588" y="3692584"/>
                  <a:pt x="11547588" y="3699632"/>
                  <a:pt x="11551094" y="3710205"/>
                </a:cubicBezTo>
                <a:cubicBezTo>
                  <a:pt x="11547588" y="3710205"/>
                  <a:pt x="11530059" y="3717253"/>
                  <a:pt x="11530059" y="3717253"/>
                </a:cubicBezTo>
                <a:cubicBezTo>
                  <a:pt x="11519542" y="3703156"/>
                  <a:pt x="11505518" y="3689060"/>
                  <a:pt x="11491495" y="3682011"/>
                </a:cubicBezTo>
                <a:cubicBezTo>
                  <a:pt x="11484484" y="3682011"/>
                  <a:pt x="11477472" y="3689060"/>
                  <a:pt x="11470460" y="3692584"/>
                </a:cubicBezTo>
                <a:cubicBezTo>
                  <a:pt x="11470460" y="3710205"/>
                  <a:pt x="11473966" y="3727826"/>
                  <a:pt x="11484484" y="3745446"/>
                </a:cubicBezTo>
                <a:cubicBezTo>
                  <a:pt x="11480978" y="3745446"/>
                  <a:pt x="11470460" y="3756019"/>
                  <a:pt x="11466954" y="3756019"/>
                </a:cubicBezTo>
                <a:cubicBezTo>
                  <a:pt x="11456437" y="3745446"/>
                  <a:pt x="11438908" y="3734874"/>
                  <a:pt x="11421379" y="3731350"/>
                </a:cubicBezTo>
                <a:cubicBezTo>
                  <a:pt x="11414367" y="3734874"/>
                  <a:pt x="11407356" y="3741922"/>
                  <a:pt x="11403850" y="3745446"/>
                </a:cubicBezTo>
                <a:cubicBezTo>
                  <a:pt x="11403850" y="3745446"/>
                  <a:pt x="11403850" y="3745446"/>
                  <a:pt x="11403850" y="3748970"/>
                </a:cubicBezTo>
                <a:cubicBezTo>
                  <a:pt x="11407356" y="3763068"/>
                  <a:pt x="11417873" y="3780688"/>
                  <a:pt x="11431896" y="3794785"/>
                </a:cubicBezTo>
                <a:cubicBezTo>
                  <a:pt x="11428390" y="3794785"/>
                  <a:pt x="11417873" y="3812406"/>
                  <a:pt x="11417873" y="3812406"/>
                </a:cubicBezTo>
                <a:cubicBezTo>
                  <a:pt x="11400344" y="3805357"/>
                  <a:pt x="11382815" y="3798309"/>
                  <a:pt x="11365286" y="3798309"/>
                </a:cubicBezTo>
                <a:cubicBezTo>
                  <a:pt x="11361780" y="3805357"/>
                  <a:pt x="11354768" y="3812406"/>
                  <a:pt x="11354768" y="3819454"/>
                </a:cubicBezTo>
                <a:cubicBezTo>
                  <a:pt x="11361780" y="3833551"/>
                  <a:pt x="11375803" y="3847647"/>
                  <a:pt x="11389827" y="3858221"/>
                </a:cubicBezTo>
                <a:cubicBezTo>
                  <a:pt x="11389827" y="3861745"/>
                  <a:pt x="11382815" y="3875841"/>
                  <a:pt x="11382815" y="3879365"/>
                </a:cubicBezTo>
                <a:cubicBezTo>
                  <a:pt x="11365286" y="3872317"/>
                  <a:pt x="11344251" y="3872317"/>
                  <a:pt x="11330228" y="3879365"/>
                </a:cubicBezTo>
                <a:cubicBezTo>
                  <a:pt x="11326722" y="3886414"/>
                  <a:pt x="11323216" y="3893462"/>
                  <a:pt x="11323216" y="3900510"/>
                </a:cubicBezTo>
                <a:cubicBezTo>
                  <a:pt x="11333733" y="3914607"/>
                  <a:pt x="11351262" y="3921655"/>
                  <a:pt x="11368791" y="3928704"/>
                </a:cubicBezTo>
                <a:cubicBezTo>
                  <a:pt x="11368791" y="3932228"/>
                  <a:pt x="11365286" y="3946324"/>
                  <a:pt x="11365286" y="3949848"/>
                </a:cubicBezTo>
                <a:cubicBezTo>
                  <a:pt x="11347757" y="3949848"/>
                  <a:pt x="11330228" y="3956897"/>
                  <a:pt x="11316205" y="3963946"/>
                </a:cubicBezTo>
                <a:cubicBezTo>
                  <a:pt x="11316205" y="3963946"/>
                  <a:pt x="11316205" y="3963946"/>
                  <a:pt x="11312698" y="3963946"/>
                </a:cubicBezTo>
                <a:cubicBezTo>
                  <a:pt x="11312698" y="3967470"/>
                  <a:pt x="11312698" y="3970994"/>
                  <a:pt x="11312698" y="3978042"/>
                </a:cubicBezTo>
                <a:cubicBezTo>
                  <a:pt x="11312698" y="3981566"/>
                  <a:pt x="11312698" y="3985090"/>
                  <a:pt x="11312698" y="3988615"/>
                </a:cubicBezTo>
                <a:cubicBezTo>
                  <a:pt x="11312698" y="3988615"/>
                  <a:pt x="11312698" y="3988615"/>
                  <a:pt x="11316205" y="3988615"/>
                </a:cubicBezTo>
                <a:cubicBezTo>
                  <a:pt x="11330228" y="3999188"/>
                  <a:pt x="11347757" y="4002712"/>
                  <a:pt x="11365286" y="4002712"/>
                </a:cubicBezTo>
                <a:cubicBezTo>
                  <a:pt x="11365286" y="4006236"/>
                  <a:pt x="11368791" y="4023857"/>
                  <a:pt x="11368791" y="4023857"/>
                </a:cubicBezTo>
                <a:cubicBezTo>
                  <a:pt x="11351262" y="4030905"/>
                  <a:pt x="11333733" y="4041477"/>
                  <a:pt x="11323216" y="4052050"/>
                </a:cubicBezTo>
                <a:cubicBezTo>
                  <a:pt x="11323216" y="4052050"/>
                  <a:pt x="11323216" y="4052050"/>
                  <a:pt x="11323216" y="4055574"/>
                </a:cubicBezTo>
                <a:cubicBezTo>
                  <a:pt x="11323216" y="4059099"/>
                  <a:pt x="11326722" y="4069671"/>
                  <a:pt x="11330228" y="4076719"/>
                </a:cubicBezTo>
                <a:cubicBezTo>
                  <a:pt x="11347757" y="4080243"/>
                  <a:pt x="11365286" y="4080243"/>
                  <a:pt x="11382815" y="4076719"/>
                </a:cubicBezTo>
                <a:cubicBezTo>
                  <a:pt x="11382815" y="4076719"/>
                  <a:pt x="11389827" y="4094340"/>
                  <a:pt x="11393332" y="4097865"/>
                </a:cubicBezTo>
                <a:cubicBezTo>
                  <a:pt x="11375803" y="4104913"/>
                  <a:pt x="11361780" y="4119009"/>
                  <a:pt x="11354768" y="4133106"/>
                </a:cubicBezTo>
                <a:cubicBezTo>
                  <a:pt x="11354768" y="4133106"/>
                  <a:pt x="11354768" y="4133106"/>
                  <a:pt x="11354768" y="4136630"/>
                </a:cubicBezTo>
                <a:cubicBezTo>
                  <a:pt x="11358274" y="4140154"/>
                  <a:pt x="11361780" y="4150727"/>
                  <a:pt x="11365286" y="4154251"/>
                </a:cubicBezTo>
                <a:cubicBezTo>
                  <a:pt x="11382815" y="4154251"/>
                  <a:pt x="11400344" y="4150727"/>
                  <a:pt x="11417873" y="4140154"/>
                </a:cubicBezTo>
                <a:cubicBezTo>
                  <a:pt x="11417873" y="4143679"/>
                  <a:pt x="11428390" y="4157775"/>
                  <a:pt x="11431896" y="4161300"/>
                </a:cubicBezTo>
                <a:cubicBezTo>
                  <a:pt x="11417873" y="4171872"/>
                  <a:pt x="11410861" y="4189492"/>
                  <a:pt x="11403850" y="4207114"/>
                </a:cubicBezTo>
                <a:cubicBezTo>
                  <a:pt x="11410861" y="4210638"/>
                  <a:pt x="11414367" y="4217686"/>
                  <a:pt x="11421379" y="4221210"/>
                </a:cubicBezTo>
                <a:cubicBezTo>
                  <a:pt x="11438908" y="4217686"/>
                  <a:pt x="11456437" y="4210638"/>
                  <a:pt x="11466954" y="4196542"/>
                </a:cubicBezTo>
                <a:cubicBezTo>
                  <a:pt x="11470460" y="4196542"/>
                  <a:pt x="11484484" y="4210638"/>
                  <a:pt x="11484484" y="4210638"/>
                </a:cubicBezTo>
                <a:cubicBezTo>
                  <a:pt x="11477472" y="4224734"/>
                  <a:pt x="11473966" y="4245880"/>
                  <a:pt x="11473966" y="4259976"/>
                </a:cubicBezTo>
                <a:cubicBezTo>
                  <a:pt x="11473966" y="4259976"/>
                  <a:pt x="11473966" y="4263501"/>
                  <a:pt x="11473966" y="4263501"/>
                </a:cubicBezTo>
                <a:cubicBezTo>
                  <a:pt x="11477472" y="4267025"/>
                  <a:pt x="11484484" y="4270549"/>
                  <a:pt x="11491495" y="4274073"/>
                </a:cubicBezTo>
                <a:cubicBezTo>
                  <a:pt x="11491495" y="4274073"/>
                  <a:pt x="11491495" y="4274073"/>
                  <a:pt x="11495001" y="4274073"/>
                </a:cubicBezTo>
                <a:cubicBezTo>
                  <a:pt x="11509024" y="4267025"/>
                  <a:pt x="11523047" y="4252928"/>
                  <a:pt x="11530059" y="4235307"/>
                </a:cubicBezTo>
                <a:cubicBezTo>
                  <a:pt x="11533564" y="4238831"/>
                  <a:pt x="11547588" y="4242356"/>
                  <a:pt x="11551094" y="4245880"/>
                </a:cubicBezTo>
                <a:cubicBezTo>
                  <a:pt x="11547588" y="4252928"/>
                  <a:pt x="11547588" y="4263501"/>
                  <a:pt x="11547588" y="4270549"/>
                </a:cubicBezTo>
                <a:cubicBezTo>
                  <a:pt x="11547588" y="4281121"/>
                  <a:pt x="11547588" y="4288170"/>
                  <a:pt x="11551094" y="4298743"/>
                </a:cubicBezTo>
                <a:cubicBezTo>
                  <a:pt x="11558106" y="4302267"/>
                  <a:pt x="11565117" y="4302267"/>
                  <a:pt x="11572129" y="4305791"/>
                </a:cubicBezTo>
                <a:cubicBezTo>
                  <a:pt x="11572129" y="4305791"/>
                  <a:pt x="11572129" y="4305791"/>
                  <a:pt x="11575635" y="4305791"/>
                </a:cubicBezTo>
                <a:cubicBezTo>
                  <a:pt x="11586152" y="4291694"/>
                  <a:pt x="11596669" y="4274073"/>
                  <a:pt x="11600176" y="4259976"/>
                </a:cubicBezTo>
                <a:cubicBezTo>
                  <a:pt x="11603681" y="4259976"/>
                  <a:pt x="11621210" y="4259976"/>
                  <a:pt x="11624716" y="4259976"/>
                </a:cubicBezTo>
                <a:cubicBezTo>
                  <a:pt x="11624716" y="4281121"/>
                  <a:pt x="11628222" y="4298743"/>
                  <a:pt x="11638739" y="4312839"/>
                </a:cubicBezTo>
                <a:cubicBezTo>
                  <a:pt x="11645751" y="4312839"/>
                  <a:pt x="11656268" y="4312839"/>
                  <a:pt x="11659774" y="4312839"/>
                </a:cubicBezTo>
                <a:cubicBezTo>
                  <a:pt x="11659774" y="4312839"/>
                  <a:pt x="11659774" y="4312839"/>
                  <a:pt x="11663280" y="4312839"/>
                </a:cubicBezTo>
                <a:cubicBezTo>
                  <a:pt x="11670291" y="4298743"/>
                  <a:pt x="11677303" y="4281121"/>
                  <a:pt x="11677303" y="4259976"/>
                </a:cubicBezTo>
                <a:cubicBezTo>
                  <a:pt x="11677303" y="4259976"/>
                  <a:pt x="11694832" y="4259976"/>
                  <a:pt x="11698339" y="4259976"/>
                </a:cubicBezTo>
                <a:cubicBezTo>
                  <a:pt x="11701844" y="4274073"/>
                  <a:pt x="11712361" y="4291694"/>
                  <a:pt x="11722879" y="4305791"/>
                </a:cubicBezTo>
                <a:cubicBezTo>
                  <a:pt x="11722879" y="4305791"/>
                  <a:pt x="11722879" y="4305791"/>
                  <a:pt x="11726385" y="4305791"/>
                </a:cubicBezTo>
                <a:cubicBezTo>
                  <a:pt x="11733396" y="4302267"/>
                  <a:pt x="11740408" y="4302267"/>
                  <a:pt x="11747420" y="4298743"/>
                </a:cubicBezTo>
                <a:cubicBezTo>
                  <a:pt x="11750925" y="4288170"/>
                  <a:pt x="11750925" y="4281121"/>
                  <a:pt x="11750925" y="4270549"/>
                </a:cubicBezTo>
                <a:cubicBezTo>
                  <a:pt x="11750925" y="4263501"/>
                  <a:pt x="11750925" y="4252928"/>
                  <a:pt x="11747420" y="4245880"/>
                </a:cubicBezTo>
                <a:cubicBezTo>
                  <a:pt x="11750925" y="4242356"/>
                  <a:pt x="11764949" y="4235307"/>
                  <a:pt x="11768454" y="4235307"/>
                </a:cubicBezTo>
                <a:cubicBezTo>
                  <a:pt x="11778972" y="4252928"/>
                  <a:pt x="11789490" y="4263501"/>
                  <a:pt x="11807019" y="4274073"/>
                </a:cubicBezTo>
                <a:cubicBezTo>
                  <a:pt x="11814030" y="4270549"/>
                  <a:pt x="11821042" y="4267025"/>
                  <a:pt x="11824547" y="4263501"/>
                </a:cubicBezTo>
                <a:cubicBezTo>
                  <a:pt x="11824547" y="4263501"/>
                  <a:pt x="11824547" y="4263501"/>
                  <a:pt x="11828054" y="4263501"/>
                </a:cubicBezTo>
                <a:cubicBezTo>
                  <a:pt x="11828054" y="4263501"/>
                  <a:pt x="11828054" y="4259976"/>
                  <a:pt x="11828054" y="4259976"/>
                </a:cubicBezTo>
                <a:cubicBezTo>
                  <a:pt x="11828054" y="4242356"/>
                  <a:pt x="11821042" y="4224734"/>
                  <a:pt x="11814030" y="4210638"/>
                </a:cubicBezTo>
                <a:cubicBezTo>
                  <a:pt x="11814030" y="4207114"/>
                  <a:pt x="11828054" y="4196542"/>
                  <a:pt x="11831559" y="4196542"/>
                </a:cubicBezTo>
                <a:cubicBezTo>
                  <a:pt x="11842076" y="4207114"/>
                  <a:pt x="11859606" y="4217686"/>
                  <a:pt x="11877135" y="4221210"/>
                </a:cubicBezTo>
                <a:cubicBezTo>
                  <a:pt x="11884146" y="4217686"/>
                  <a:pt x="11891158" y="4210638"/>
                  <a:pt x="11894664" y="4207114"/>
                </a:cubicBezTo>
                <a:cubicBezTo>
                  <a:pt x="11894664" y="4207114"/>
                  <a:pt x="11894664" y="4207114"/>
                  <a:pt x="11894664" y="4203590"/>
                </a:cubicBezTo>
                <a:cubicBezTo>
                  <a:pt x="11891158" y="4189492"/>
                  <a:pt x="11880641" y="4171872"/>
                  <a:pt x="11866617" y="4157775"/>
                </a:cubicBezTo>
                <a:cubicBezTo>
                  <a:pt x="11870123" y="4157775"/>
                  <a:pt x="11880641" y="4143679"/>
                  <a:pt x="11880641" y="4140154"/>
                </a:cubicBezTo>
                <a:cubicBezTo>
                  <a:pt x="11898170" y="4150727"/>
                  <a:pt x="11915699" y="4154251"/>
                  <a:pt x="11933228" y="4154251"/>
                </a:cubicBezTo>
                <a:cubicBezTo>
                  <a:pt x="11936734" y="4147203"/>
                  <a:pt x="11940239" y="4140154"/>
                  <a:pt x="11943746" y="4136630"/>
                </a:cubicBezTo>
                <a:cubicBezTo>
                  <a:pt x="11943746" y="4136630"/>
                  <a:pt x="11943746" y="4136630"/>
                  <a:pt x="11943746" y="4133106"/>
                </a:cubicBezTo>
                <a:cubicBezTo>
                  <a:pt x="11936734" y="4119009"/>
                  <a:pt x="11922710" y="4104913"/>
                  <a:pt x="11908688" y="4094340"/>
                </a:cubicBezTo>
                <a:cubicBezTo>
                  <a:pt x="11908688" y="4094340"/>
                  <a:pt x="11915699" y="4076719"/>
                  <a:pt x="11915699" y="4076719"/>
                </a:cubicBezTo>
                <a:cubicBezTo>
                  <a:pt x="11933228" y="4080243"/>
                  <a:pt x="11950757" y="4080243"/>
                  <a:pt x="11968286" y="4076719"/>
                </a:cubicBezTo>
                <a:cubicBezTo>
                  <a:pt x="11968286" y="4076719"/>
                  <a:pt x="11968286" y="4076719"/>
                  <a:pt x="11968286" y="4073195"/>
                </a:cubicBezTo>
                <a:cubicBezTo>
                  <a:pt x="11971792" y="4069671"/>
                  <a:pt x="11975298" y="4059099"/>
                  <a:pt x="11975298" y="4052050"/>
                </a:cubicBezTo>
                <a:cubicBezTo>
                  <a:pt x="11961275" y="4037953"/>
                  <a:pt x="11947251" y="4030905"/>
                  <a:pt x="11929722" y="4023857"/>
                </a:cubicBezTo>
                <a:cubicBezTo>
                  <a:pt x="11929722" y="4023857"/>
                  <a:pt x="11929722" y="4006236"/>
                  <a:pt x="11933228" y="4002712"/>
                </a:cubicBezTo>
                <a:cubicBezTo>
                  <a:pt x="11950757" y="4002712"/>
                  <a:pt x="11968286" y="3999188"/>
                  <a:pt x="11982310" y="3988615"/>
                </a:cubicBezTo>
                <a:cubicBezTo>
                  <a:pt x="11985815" y="3985090"/>
                  <a:pt x="11985815" y="3981566"/>
                  <a:pt x="11985815" y="3978042"/>
                </a:cubicBezTo>
                <a:cubicBezTo>
                  <a:pt x="11985815" y="3974518"/>
                  <a:pt x="11985815" y="3970994"/>
                  <a:pt x="11982310" y="3967470"/>
                </a:cubicBezTo>
                <a:cubicBezTo>
                  <a:pt x="11982310" y="3967470"/>
                  <a:pt x="11982310" y="3967470"/>
                  <a:pt x="11982310" y="3963946"/>
                </a:cubicBezTo>
                <a:cubicBezTo>
                  <a:pt x="11968286" y="3956897"/>
                  <a:pt x="11950757" y="3949848"/>
                  <a:pt x="11933228" y="3949848"/>
                </a:cubicBezTo>
                <a:cubicBezTo>
                  <a:pt x="11933228" y="3949848"/>
                  <a:pt x="11929722" y="3932228"/>
                  <a:pt x="11929722" y="3928704"/>
                </a:cubicBezTo>
                <a:cubicBezTo>
                  <a:pt x="11947251" y="3925180"/>
                  <a:pt x="11964780" y="3914607"/>
                  <a:pt x="11975298" y="3904035"/>
                </a:cubicBezTo>
                <a:cubicBezTo>
                  <a:pt x="11975298" y="3904035"/>
                  <a:pt x="11975298" y="3904035"/>
                  <a:pt x="11975298" y="3900510"/>
                </a:cubicBezTo>
                <a:cubicBezTo>
                  <a:pt x="11975298" y="3893462"/>
                  <a:pt x="11971792" y="3886414"/>
                  <a:pt x="11968286" y="3879365"/>
                </a:cubicBezTo>
                <a:cubicBezTo>
                  <a:pt x="11950757" y="3875841"/>
                  <a:pt x="11933228" y="3875841"/>
                  <a:pt x="11915699" y="3879365"/>
                </a:cubicBezTo>
                <a:cubicBezTo>
                  <a:pt x="11915699" y="3875841"/>
                  <a:pt x="11908688" y="3861745"/>
                  <a:pt x="11908688" y="3858221"/>
                </a:cubicBezTo>
                <a:cubicBezTo>
                  <a:pt x="11922710" y="3847647"/>
                  <a:pt x="11936734" y="3837075"/>
                  <a:pt x="11943746" y="3819454"/>
                </a:cubicBezTo>
                <a:cubicBezTo>
                  <a:pt x="11943746" y="3812406"/>
                  <a:pt x="11936734" y="3805357"/>
                  <a:pt x="11933228" y="3801833"/>
                </a:cubicBezTo>
                <a:cubicBezTo>
                  <a:pt x="11933228" y="3801833"/>
                  <a:pt x="11933228" y="3801833"/>
                  <a:pt x="11933228" y="3798309"/>
                </a:cubicBezTo>
                <a:cubicBezTo>
                  <a:pt x="11915699" y="3798309"/>
                  <a:pt x="11898170" y="3805357"/>
                  <a:pt x="11880641" y="3812406"/>
                </a:cubicBezTo>
                <a:cubicBezTo>
                  <a:pt x="11880641" y="3812406"/>
                  <a:pt x="11870123" y="3798309"/>
                  <a:pt x="11866617" y="3794785"/>
                </a:cubicBezTo>
                <a:cubicBezTo>
                  <a:pt x="11880641" y="3780688"/>
                  <a:pt x="11891158" y="3766592"/>
                  <a:pt x="11894664" y="3748970"/>
                </a:cubicBezTo>
                <a:cubicBezTo>
                  <a:pt x="11891158" y="3741922"/>
                  <a:pt x="11884146" y="3734874"/>
                  <a:pt x="11877135" y="3731350"/>
                </a:cubicBezTo>
                <a:cubicBezTo>
                  <a:pt x="11859606" y="3734874"/>
                  <a:pt x="11845583" y="3745446"/>
                  <a:pt x="11831559" y="3759544"/>
                </a:cubicBezTo>
                <a:cubicBezTo>
                  <a:pt x="11828054" y="3756019"/>
                  <a:pt x="11814030" y="3745446"/>
                  <a:pt x="11814030" y="3745446"/>
                </a:cubicBezTo>
                <a:cubicBezTo>
                  <a:pt x="11821042" y="3727826"/>
                  <a:pt x="11828054" y="3710205"/>
                  <a:pt x="11828054" y="3692584"/>
                </a:cubicBezTo>
                <a:cubicBezTo>
                  <a:pt x="11821042" y="3689060"/>
                  <a:pt x="11814030" y="3682011"/>
                  <a:pt x="11807019" y="3682011"/>
                </a:cubicBezTo>
                <a:cubicBezTo>
                  <a:pt x="11792995" y="3689060"/>
                  <a:pt x="11778972" y="3703156"/>
                  <a:pt x="11768454" y="3717253"/>
                </a:cubicBezTo>
                <a:cubicBezTo>
                  <a:pt x="11764949" y="3717253"/>
                  <a:pt x="11750925" y="3710205"/>
                  <a:pt x="11747420" y="3710205"/>
                </a:cubicBezTo>
                <a:cubicBezTo>
                  <a:pt x="11750925" y="3699632"/>
                  <a:pt x="11750925" y="3692584"/>
                  <a:pt x="11750925" y="3682011"/>
                </a:cubicBezTo>
                <a:cubicBezTo>
                  <a:pt x="11750925" y="3671439"/>
                  <a:pt x="11750925" y="3664391"/>
                  <a:pt x="11747420" y="3657342"/>
                </a:cubicBezTo>
                <a:cubicBezTo>
                  <a:pt x="11747420" y="3657342"/>
                  <a:pt x="11747420" y="3657342"/>
                  <a:pt x="11747420" y="3653818"/>
                </a:cubicBezTo>
                <a:cubicBezTo>
                  <a:pt x="11740408" y="3653818"/>
                  <a:pt x="11733396" y="3650294"/>
                  <a:pt x="11726385" y="3650294"/>
                </a:cubicBezTo>
                <a:cubicBezTo>
                  <a:pt x="11726385" y="3650294"/>
                  <a:pt x="11726385" y="3650294"/>
                  <a:pt x="11722879" y="3650294"/>
                </a:cubicBezTo>
                <a:cubicBezTo>
                  <a:pt x="11712361" y="3660866"/>
                  <a:pt x="11701844" y="3678487"/>
                  <a:pt x="11698339" y="3696108"/>
                </a:cubicBezTo>
                <a:cubicBezTo>
                  <a:pt x="11694832" y="3696108"/>
                  <a:pt x="11677303" y="3692584"/>
                  <a:pt x="11673798" y="3692584"/>
                </a:cubicBezTo>
                <a:cubicBezTo>
                  <a:pt x="11673798" y="3674963"/>
                  <a:pt x="11670291" y="3657342"/>
                  <a:pt x="11659774" y="3639721"/>
                </a:cubicBezTo>
                <a:cubicBezTo>
                  <a:pt x="11652763" y="3639721"/>
                  <a:pt x="11645751" y="3639721"/>
                  <a:pt x="11638739" y="3639721"/>
                </a:cubicBezTo>
                <a:close/>
                <a:moveTo>
                  <a:pt x="0" y="0"/>
                </a:moveTo>
                <a:lnTo>
                  <a:pt x="12192000" y="0"/>
                </a:lnTo>
                <a:lnTo>
                  <a:pt x="12192000" y="4454665"/>
                </a:lnTo>
                <a:lnTo>
                  <a:pt x="0" y="4454665"/>
                </a:lnTo>
                <a:close/>
              </a:path>
            </a:pathLst>
          </a:custGeom>
          <a:solidFill>
            <a:srgbClr val="01B0E3">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b" anchorCtr="0" forceAA="0" compatLnSpc="1">
            <a:prstTxWarp prst="textNoShape">
              <a:avLst/>
            </a:prstTxWarp>
            <a:noAutofit/>
          </a:bodyPr>
          <a:lstStyle/>
          <a:p>
            <a:pPr lvl="0" indent="-171450">
              <a:lnSpc>
                <a:spcPct val="90000"/>
              </a:lnSpc>
              <a:spcBef>
                <a:spcPts val="750"/>
              </a:spcBef>
              <a:buFont typeface="Arial" panose="020B0604020202020204" pitchFamily="34" charset="0"/>
              <a:buChar char="•"/>
            </a:pPr>
            <a:r>
              <a:rPr lang="en-US" sz="1350" dirty="0">
                <a:solidFill>
                  <a:schemeClr val="bg1">
                    <a:alpha val="0"/>
                  </a:schemeClr>
                </a:solidFill>
              </a:rPr>
              <a:t>z</a:t>
            </a:r>
          </a:p>
        </p:txBody>
      </p:sp>
      <p:sp>
        <p:nvSpPr>
          <p:cNvPr id="15" name="Slide Number Placeholder 5">
            <a:extLst>
              <a:ext uri="{FF2B5EF4-FFF2-40B4-BE49-F238E27FC236}">
                <a16:creationId xmlns:a16="http://schemas.microsoft.com/office/drawing/2014/main" id="{117E5071-7349-4505-A053-38E7B450BB1D}"/>
              </a:ext>
            </a:extLst>
          </p:cNvPr>
          <p:cNvSpPr>
            <a:spLocks noGrp="1"/>
          </p:cNvSpPr>
          <p:nvPr>
            <p:ph type="sldNum" sz="quarter" idx="12"/>
          </p:nvPr>
        </p:nvSpPr>
        <p:spPr>
          <a:xfrm>
            <a:off x="11650134" y="115572"/>
            <a:ext cx="423335"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9287717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2"/>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2"/>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05740" rtlCol="0" anchor="b"/>
          <a:lstStyle/>
          <a:p>
            <a:pPr algn="l"/>
            <a:r>
              <a:rPr lang="en-US" sz="1350"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4" y="5297713"/>
            <a:ext cx="9733039" cy="635000"/>
          </a:xfrm>
        </p:spPr>
        <p:txBody>
          <a:bodyPr>
            <a:normAutofit/>
          </a:bodyPr>
          <a:lstStyle>
            <a:lvl1pPr marL="0" indent="0" algn="l">
              <a:buNone/>
              <a:defRPr sz="3300" b="1" cap="all" baseline="0">
                <a:solidFill>
                  <a:srgbClr val="01B0E3"/>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4" y="6042781"/>
            <a:ext cx="9733039" cy="465667"/>
          </a:xfrm>
        </p:spPr>
        <p:txBody>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8" name="TextBox 7" hidden="1">
            <a:extLst>
              <a:ext uri="{FF2B5EF4-FFF2-40B4-BE49-F238E27FC236}">
                <a16:creationId xmlns:a16="http://schemas.microsoft.com/office/drawing/2014/main" id="{14C5DF7C-5C7E-463F-BC2C-54928278EB71}"/>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71700CBF-B968-4177-A57B-11088BD7A2FC}"/>
              </a:ext>
            </a:extLst>
          </p:cNvPr>
          <p:cNvSpPr>
            <a:spLocks noGrp="1"/>
          </p:cNvSpPr>
          <p:nvPr>
            <p:ph type="sldNum" sz="quarter" idx="12"/>
          </p:nvPr>
        </p:nvSpPr>
        <p:spPr>
          <a:xfrm>
            <a:off x="11650134" y="115572"/>
            <a:ext cx="423335"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
        <p:nvSpPr>
          <p:cNvPr id="10" name="Freeform: Shape 9">
            <a:extLst>
              <a:ext uri="{FF2B5EF4-FFF2-40B4-BE49-F238E27FC236}">
                <a16:creationId xmlns:a16="http://schemas.microsoft.com/office/drawing/2014/main" id="{DC8C9AA1-7FD7-448C-922E-18DCDB044640}"/>
              </a:ext>
            </a:extLst>
          </p:cNvPr>
          <p:cNvSpPr/>
          <p:nvPr userDrawn="1"/>
        </p:nvSpPr>
        <p:spPr>
          <a:xfrm>
            <a:off x="10196211" y="6043056"/>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chemeClr val="bg1"/>
          </a:solidFill>
          <a:ln>
            <a:noFill/>
          </a:ln>
        </p:spPr>
        <p:txBody>
          <a:bodyPr vert="horz" wrap="square" lIns="68580" tIns="34290" rIns="68580" bIns="34290" numCol="1" anchor="t" anchorCtr="0" compatLnSpc="1">
            <a:prstTxWarp prst="textNoShape">
              <a:avLst/>
            </a:prstTxWarp>
            <a:noAutofit/>
          </a:bodyPr>
          <a:lstStyle/>
          <a:p>
            <a:endParaRPr lang="en-US" sz="1350">
              <a:solidFill>
                <a:schemeClr val="tx1"/>
              </a:solidFill>
            </a:endParaRPr>
          </a:p>
        </p:txBody>
      </p:sp>
    </p:spTree>
    <p:extLst>
      <p:ext uri="{BB962C8B-B14F-4D97-AF65-F5344CB8AC3E}">
        <p14:creationId xmlns:p14="http://schemas.microsoft.com/office/powerpoint/2010/main" val="1668878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6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ABC2B8F-6799-45DF-9C13-117142807742}"/>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Text Placeholder 5">
            <a:extLst>
              <a:ext uri="{FF2B5EF4-FFF2-40B4-BE49-F238E27FC236}">
                <a16:creationId xmlns:a16="http://schemas.microsoft.com/office/drawing/2014/main" id="{3FE705B7-F9CA-40F7-B96C-C2B7E5291A96}"/>
              </a:ext>
            </a:extLst>
          </p:cNvPr>
          <p:cNvSpPr>
            <a:spLocks noGrp="1"/>
          </p:cNvSpPr>
          <p:nvPr>
            <p:ph type="body" sz="quarter" idx="15" hasCustomPrompt="1"/>
          </p:nvPr>
        </p:nvSpPr>
        <p:spPr>
          <a:xfrm>
            <a:off x="0" y="0"/>
            <a:ext cx="12192000" cy="6858000"/>
          </a:xfrm>
          <a:custGeom>
            <a:avLst/>
            <a:gdLst>
              <a:gd name="connsiteX0" fmla="*/ 11608106 w 12192000"/>
              <a:gd name="connsiteY0" fmla="*/ 6443815 h 6858000"/>
              <a:gd name="connsiteX1" fmla="*/ 11618309 w 12192000"/>
              <a:gd name="connsiteY1" fmla="*/ 6443815 h 6858000"/>
              <a:gd name="connsiteX2" fmla="*/ 11622390 w 12192000"/>
              <a:gd name="connsiteY2" fmla="*/ 6452153 h 6858000"/>
              <a:gd name="connsiteX3" fmla="*/ 11628512 w 12192000"/>
              <a:gd name="connsiteY3" fmla="*/ 6554297 h 6858000"/>
              <a:gd name="connsiteX4" fmla="*/ 11626471 w 12192000"/>
              <a:gd name="connsiteY4" fmla="*/ 6564719 h 6858000"/>
              <a:gd name="connsiteX5" fmla="*/ 11620349 w 12192000"/>
              <a:gd name="connsiteY5" fmla="*/ 6564719 h 6858000"/>
              <a:gd name="connsiteX6" fmla="*/ 11514237 w 12192000"/>
              <a:gd name="connsiteY6" fmla="*/ 6502183 h 6858000"/>
              <a:gd name="connsiteX7" fmla="*/ 11510155 w 12192000"/>
              <a:gd name="connsiteY7" fmla="*/ 6495930 h 6858000"/>
              <a:gd name="connsiteX8" fmla="*/ 11510155 w 12192000"/>
              <a:gd name="connsiteY8" fmla="*/ 6493844 h 6858000"/>
              <a:gd name="connsiteX9" fmla="*/ 11516277 w 12192000"/>
              <a:gd name="connsiteY9" fmla="*/ 6489675 h 6858000"/>
              <a:gd name="connsiteX10" fmla="*/ 11608106 w 12192000"/>
              <a:gd name="connsiteY10" fmla="*/ 6443815 h 6858000"/>
              <a:gd name="connsiteX11" fmla="*/ 11690840 w 12192000"/>
              <a:gd name="connsiteY11" fmla="*/ 6441731 h 6858000"/>
              <a:gd name="connsiteX12" fmla="*/ 11701142 w 12192000"/>
              <a:gd name="connsiteY12" fmla="*/ 6441731 h 6858000"/>
              <a:gd name="connsiteX13" fmla="*/ 11791801 w 12192000"/>
              <a:gd name="connsiteY13" fmla="*/ 6487497 h 6858000"/>
              <a:gd name="connsiteX14" fmla="*/ 11800043 w 12192000"/>
              <a:gd name="connsiteY14" fmla="*/ 6493738 h 6858000"/>
              <a:gd name="connsiteX15" fmla="*/ 11795922 w 12192000"/>
              <a:gd name="connsiteY15" fmla="*/ 6499978 h 6858000"/>
              <a:gd name="connsiteX16" fmla="*/ 11688780 w 12192000"/>
              <a:gd name="connsiteY16" fmla="*/ 6562386 h 6858000"/>
              <a:gd name="connsiteX17" fmla="*/ 11680537 w 12192000"/>
              <a:gd name="connsiteY17" fmla="*/ 6562386 h 6858000"/>
              <a:gd name="connsiteX18" fmla="*/ 11678477 w 12192000"/>
              <a:gd name="connsiteY18" fmla="*/ 6554065 h 6858000"/>
              <a:gd name="connsiteX19" fmla="*/ 11686719 w 12192000"/>
              <a:gd name="connsiteY19" fmla="*/ 6450052 h 6858000"/>
              <a:gd name="connsiteX20" fmla="*/ 11690840 w 12192000"/>
              <a:gd name="connsiteY20" fmla="*/ 6441731 h 6858000"/>
              <a:gd name="connsiteX21" fmla="*/ 10873105 w 12192000"/>
              <a:gd name="connsiteY21" fmla="*/ 6401988 h 6858000"/>
              <a:gd name="connsiteX22" fmla="*/ 10873105 w 12192000"/>
              <a:gd name="connsiteY22" fmla="*/ 6445191 h 6858000"/>
              <a:gd name="connsiteX23" fmla="*/ 10825216 w 12192000"/>
              <a:gd name="connsiteY23" fmla="*/ 6453420 h 6858000"/>
              <a:gd name="connsiteX24" fmla="*/ 10806477 w 12192000"/>
              <a:gd name="connsiteY24" fmla="*/ 6428733 h 6858000"/>
              <a:gd name="connsiteX25" fmla="*/ 10831463 w 12192000"/>
              <a:gd name="connsiteY25" fmla="*/ 6404046 h 6858000"/>
              <a:gd name="connsiteX26" fmla="*/ 10523604 w 12192000"/>
              <a:gd name="connsiteY26" fmla="*/ 6331854 h 6858000"/>
              <a:gd name="connsiteX27" fmla="*/ 10564515 w 12192000"/>
              <a:gd name="connsiteY27" fmla="*/ 6392053 h 6858000"/>
              <a:gd name="connsiteX28" fmla="*/ 10523604 w 12192000"/>
              <a:gd name="connsiteY28" fmla="*/ 6452251 h 6858000"/>
              <a:gd name="connsiteX29" fmla="*/ 10482692 w 12192000"/>
              <a:gd name="connsiteY29" fmla="*/ 6392053 h 6858000"/>
              <a:gd name="connsiteX30" fmla="*/ 10523604 w 12192000"/>
              <a:gd name="connsiteY30" fmla="*/ 6331854 h 6858000"/>
              <a:gd name="connsiteX31" fmla="*/ 11677827 w 12192000"/>
              <a:gd name="connsiteY31" fmla="*/ 6323542 h 6858000"/>
              <a:gd name="connsiteX32" fmla="*/ 11686820 w 12192000"/>
              <a:gd name="connsiteY32" fmla="*/ 6324581 h 6858000"/>
              <a:gd name="connsiteX33" fmla="*/ 11713544 w 12192000"/>
              <a:gd name="connsiteY33" fmla="*/ 6376532 h 6858000"/>
              <a:gd name="connsiteX34" fmla="*/ 11653930 w 12192000"/>
              <a:gd name="connsiteY34" fmla="*/ 6434717 h 6858000"/>
              <a:gd name="connsiteX35" fmla="*/ 11594316 w 12192000"/>
              <a:gd name="connsiteY35" fmla="*/ 6376532 h 6858000"/>
              <a:gd name="connsiteX36" fmla="*/ 11621040 w 12192000"/>
              <a:gd name="connsiteY36" fmla="*/ 6326660 h 6858000"/>
              <a:gd name="connsiteX37" fmla="*/ 11637485 w 12192000"/>
              <a:gd name="connsiteY37" fmla="*/ 6328737 h 6858000"/>
              <a:gd name="connsiteX38" fmla="*/ 11635429 w 12192000"/>
              <a:gd name="connsiteY38" fmla="*/ 6345362 h 6858000"/>
              <a:gd name="connsiteX39" fmla="*/ 11618984 w 12192000"/>
              <a:gd name="connsiteY39" fmla="*/ 6376532 h 6858000"/>
              <a:gd name="connsiteX40" fmla="*/ 11653930 w 12192000"/>
              <a:gd name="connsiteY40" fmla="*/ 6411859 h 6858000"/>
              <a:gd name="connsiteX41" fmla="*/ 11688876 w 12192000"/>
              <a:gd name="connsiteY41" fmla="*/ 6376532 h 6858000"/>
              <a:gd name="connsiteX42" fmla="*/ 11672431 w 12192000"/>
              <a:gd name="connsiteY42" fmla="*/ 6345362 h 6858000"/>
              <a:gd name="connsiteX43" fmla="*/ 11670375 w 12192000"/>
              <a:gd name="connsiteY43" fmla="*/ 6328737 h 6858000"/>
              <a:gd name="connsiteX44" fmla="*/ 11677827 w 12192000"/>
              <a:gd name="connsiteY44" fmla="*/ 6323542 h 6858000"/>
              <a:gd name="connsiteX45" fmla="*/ 11826761 w 12192000"/>
              <a:gd name="connsiteY45" fmla="*/ 6308476 h 6858000"/>
              <a:gd name="connsiteX46" fmla="*/ 11830894 w 12192000"/>
              <a:gd name="connsiteY46" fmla="*/ 6314705 h 6858000"/>
              <a:gd name="connsiteX47" fmla="*/ 11830894 w 12192000"/>
              <a:gd name="connsiteY47" fmla="*/ 6439272 h 6858000"/>
              <a:gd name="connsiteX48" fmla="*/ 11826761 w 12192000"/>
              <a:gd name="connsiteY48" fmla="*/ 6445500 h 6858000"/>
              <a:gd name="connsiteX49" fmla="*/ 11818495 w 12192000"/>
              <a:gd name="connsiteY49" fmla="*/ 6443424 h 6858000"/>
              <a:gd name="connsiteX50" fmla="*/ 11733770 w 12192000"/>
              <a:gd name="connsiteY50" fmla="*/ 6385292 h 6858000"/>
              <a:gd name="connsiteX51" fmla="*/ 11727571 w 12192000"/>
              <a:gd name="connsiteY51" fmla="*/ 6376988 h 6858000"/>
              <a:gd name="connsiteX52" fmla="*/ 11733770 w 12192000"/>
              <a:gd name="connsiteY52" fmla="*/ 6368684 h 6858000"/>
              <a:gd name="connsiteX53" fmla="*/ 11818495 w 12192000"/>
              <a:gd name="connsiteY53" fmla="*/ 6310553 h 6858000"/>
              <a:gd name="connsiteX54" fmla="*/ 11826761 w 12192000"/>
              <a:gd name="connsiteY54" fmla="*/ 6308476 h 6858000"/>
              <a:gd name="connsiteX55" fmla="*/ 11480933 w 12192000"/>
              <a:gd name="connsiteY55" fmla="*/ 6308476 h 6858000"/>
              <a:gd name="connsiteX56" fmla="*/ 11489116 w 12192000"/>
              <a:gd name="connsiteY56" fmla="*/ 6312628 h 6858000"/>
              <a:gd name="connsiteX57" fmla="*/ 11572984 w 12192000"/>
              <a:gd name="connsiteY57" fmla="*/ 6368684 h 6858000"/>
              <a:gd name="connsiteX58" fmla="*/ 11579121 w 12192000"/>
              <a:gd name="connsiteY58" fmla="*/ 6376988 h 6858000"/>
              <a:gd name="connsiteX59" fmla="*/ 11572984 w 12192000"/>
              <a:gd name="connsiteY59" fmla="*/ 6385292 h 6858000"/>
              <a:gd name="connsiteX60" fmla="*/ 11489116 w 12192000"/>
              <a:gd name="connsiteY60" fmla="*/ 6443424 h 6858000"/>
              <a:gd name="connsiteX61" fmla="*/ 11480933 w 12192000"/>
              <a:gd name="connsiteY61" fmla="*/ 6445500 h 6858000"/>
              <a:gd name="connsiteX62" fmla="*/ 11476842 w 12192000"/>
              <a:gd name="connsiteY62" fmla="*/ 6439272 h 6858000"/>
              <a:gd name="connsiteX63" fmla="*/ 11476842 w 12192000"/>
              <a:gd name="connsiteY63" fmla="*/ 6314705 h 6858000"/>
              <a:gd name="connsiteX64" fmla="*/ 11480933 w 12192000"/>
              <a:gd name="connsiteY64" fmla="*/ 6308476 h 6858000"/>
              <a:gd name="connsiteX65" fmla="*/ 11092888 w 12192000"/>
              <a:gd name="connsiteY65" fmla="*/ 6297956 h 6858000"/>
              <a:gd name="connsiteX66" fmla="*/ 11086728 w 12192000"/>
              <a:gd name="connsiteY66" fmla="*/ 6300034 h 6858000"/>
              <a:gd name="connsiteX67" fmla="*/ 11084676 w 12192000"/>
              <a:gd name="connsiteY67" fmla="*/ 6306264 h 6858000"/>
              <a:gd name="connsiteX68" fmla="*/ 11125737 w 12192000"/>
              <a:gd name="connsiteY68" fmla="*/ 6464115 h 6858000"/>
              <a:gd name="connsiteX69" fmla="*/ 11150374 w 12192000"/>
              <a:gd name="connsiteY69" fmla="*/ 6484884 h 6858000"/>
              <a:gd name="connsiteX70" fmla="*/ 11158586 w 12192000"/>
              <a:gd name="connsiteY70" fmla="*/ 6484884 h 6858000"/>
              <a:gd name="connsiteX71" fmla="*/ 11154480 w 12192000"/>
              <a:gd name="connsiteY71" fmla="*/ 6493192 h 6858000"/>
              <a:gd name="connsiteX72" fmla="*/ 11154480 w 12192000"/>
              <a:gd name="connsiteY72" fmla="*/ 6495269 h 6858000"/>
              <a:gd name="connsiteX73" fmla="*/ 11129843 w 12192000"/>
              <a:gd name="connsiteY73" fmla="*/ 6513962 h 6858000"/>
              <a:gd name="connsiteX74" fmla="*/ 11094941 w 12192000"/>
              <a:gd name="connsiteY74" fmla="*/ 6511885 h 6858000"/>
              <a:gd name="connsiteX75" fmla="*/ 11088782 w 12192000"/>
              <a:gd name="connsiteY75" fmla="*/ 6513962 h 6858000"/>
              <a:gd name="connsiteX76" fmla="*/ 11086728 w 12192000"/>
              <a:gd name="connsiteY76" fmla="*/ 6518116 h 6858000"/>
              <a:gd name="connsiteX77" fmla="*/ 11086728 w 12192000"/>
              <a:gd name="connsiteY77" fmla="*/ 6536809 h 6858000"/>
              <a:gd name="connsiteX78" fmla="*/ 11092888 w 12192000"/>
              <a:gd name="connsiteY78" fmla="*/ 6543040 h 6858000"/>
              <a:gd name="connsiteX79" fmla="*/ 11140108 w 12192000"/>
              <a:gd name="connsiteY79" fmla="*/ 6549270 h 6858000"/>
              <a:gd name="connsiteX80" fmla="*/ 11142162 w 12192000"/>
              <a:gd name="connsiteY80" fmla="*/ 6549270 h 6858000"/>
              <a:gd name="connsiteX81" fmla="*/ 11195542 w 12192000"/>
              <a:gd name="connsiteY81" fmla="*/ 6497346 h 6858000"/>
              <a:gd name="connsiteX82" fmla="*/ 11228391 w 12192000"/>
              <a:gd name="connsiteY82" fmla="*/ 6368574 h 6858000"/>
              <a:gd name="connsiteX83" fmla="*/ 11240709 w 12192000"/>
              <a:gd name="connsiteY83" fmla="*/ 6327034 h 6858000"/>
              <a:gd name="connsiteX84" fmla="*/ 11244815 w 12192000"/>
              <a:gd name="connsiteY84" fmla="*/ 6306264 h 6858000"/>
              <a:gd name="connsiteX85" fmla="*/ 11242762 w 12192000"/>
              <a:gd name="connsiteY85" fmla="*/ 6300034 h 6858000"/>
              <a:gd name="connsiteX86" fmla="*/ 11238656 w 12192000"/>
              <a:gd name="connsiteY86" fmla="*/ 6297956 h 6858000"/>
              <a:gd name="connsiteX87" fmla="*/ 11209913 w 12192000"/>
              <a:gd name="connsiteY87" fmla="*/ 6297956 h 6858000"/>
              <a:gd name="connsiteX88" fmla="*/ 11203754 w 12192000"/>
              <a:gd name="connsiteY88" fmla="*/ 6302111 h 6858000"/>
              <a:gd name="connsiteX89" fmla="*/ 11166798 w 12192000"/>
              <a:gd name="connsiteY89" fmla="*/ 6443345 h 6858000"/>
              <a:gd name="connsiteX90" fmla="*/ 11164745 w 12192000"/>
              <a:gd name="connsiteY90" fmla="*/ 6443345 h 6858000"/>
              <a:gd name="connsiteX91" fmla="*/ 11125737 w 12192000"/>
              <a:gd name="connsiteY91" fmla="*/ 6302111 h 6858000"/>
              <a:gd name="connsiteX92" fmla="*/ 11119578 w 12192000"/>
              <a:gd name="connsiteY92" fmla="*/ 6297956 h 6858000"/>
              <a:gd name="connsiteX93" fmla="*/ 11092888 w 12192000"/>
              <a:gd name="connsiteY93" fmla="*/ 6297956 h 6858000"/>
              <a:gd name="connsiteX94" fmla="*/ 11053116 w 12192000"/>
              <a:gd name="connsiteY94" fmla="*/ 6295619 h 6858000"/>
              <a:gd name="connsiteX95" fmla="*/ 11004021 w 12192000"/>
              <a:gd name="connsiteY95" fmla="*/ 6316428 h 6858000"/>
              <a:gd name="connsiteX96" fmla="*/ 11004021 w 12192000"/>
              <a:gd name="connsiteY96" fmla="*/ 6303943 h 6858000"/>
              <a:gd name="connsiteX97" fmla="*/ 10997885 w 12192000"/>
              <a:gd name="connsiteY97" fmla="*/ 6297700 h 6858000"/>
              <a:gd name="connsiteX98" fmla="*/ 10969246 w 12192000"/>
              <a:gd name="connsiteY98" fmla="*/ 6297700 h 6858000"/>
              <a:gd name="connsiteX99" fmla="*/ 10963110 w 12192000"/>
              <a:gd name="connsiteY99" fmla="*/ 6303943 h 6858000"/>
              <a:gd name="connsiteX100" fmla="*/ 10963110 w 12192000"/>
              <a:gd name="connsiteY100" fmla="*/ 6478738 h 6858000"/>
              <a:gd name="connsiteX101" fmla="*/ 10969246 w 12192000"/>
              <a:gd name="connsiteY101" fmla="*/ 6484981 h 6858000"/>
              <a:gd name="connsiteX102" fmla="*/ 10997885 w 12192000"/>
              <a:gd name="connsiteY102" fmla="*/ 6484981 h 6858000"/>
              <a:gd name="connsiteX103" fmla="*/ 11004021 w 12192000"/>
              <a:gd name="connsiteY103" fmla="*/ 6478738 h 6858000"/>
              <a:gd name="connsiteX104" fmla="*/ 11004021 w 12192000"/>
              <a:gd name="connsiteY104" fmla="*/ 6358046 h 6858000"/>
              <a:gd name="connsiteX105" fmla="*/ 11055161 w 12192000"/>
              <a:gd name="connsiteY105" fmla="*/ 6335156 h 6858000"/>
              <a:gd name="connsiteX106" fmla="*/ 11061298 w 12192000"/>
              <a:gd name="connsiteY106" fmla="*/ 6328913 h 6858000"/>
              <a:gd name="connsiteX107" fmla="*/ 11061298 w 12192000"/>
              <a:gd name="connsiteY107" fmla="*/ 6301862 h 6858000"/>
              <a:gd name="connsiteX108" fmla="*/ 11059252 w 12192000"/>
              <a:gd name="connsiteY108" fmla="*/ 6297700 h 6858000"/>
              <a:gd name="connsiteX109" fmla="*/ 11053116 w 12192000"/>
              <a:gd name="connsiteY109" fmla="*/ 6295619 h 6858000"/>
              <a:gd name="connsiteX110" fmla="*/ 10852208 w 12192000"/>
              <a:gd name="connsiteY110" fmla="*/ 6292112 h 6858000"/>
              <a:gd name="connsiteX111" fmla="*/ 10781852 w 12192000"/>
              <a:gd name="connsiteY111" fmla="*/ 6300430 h 6858000"/>
              <a:gd name="connsiteX112" fmla="*/ 10775644 w 12192000"/>
              <a:gd name="connsiteY112" fmla="*/ 6306668 h 6858000"/>
              <a:gd name="connsiteX113" fmla="*/ 10777713 w 12192000"/>
              <a:gd name="connsiteY113" fmla="*/ 6331621 h 6858000"/>
              <a:gd name="connsiteX114" fmla="*/ 10779783 w 12192000"/>
              <a:gd name="connsiteY114" fmla="*/ 6335780 h 6858000"/>
              <a:gd name="connsiteX115" fmla="*/ 10783921 w 12192000"/>
              <a:gd name="connsiteY115" fmla="*/ 6337859 h 6858000"/>
              <a:gd name="connsiteX116" fmla="*/ 10850138 w 12192000"/>
              <a:gd name="connsiteY116" fmla="*/ 6333700 h 6858000"/>
              <a:gd name="connsiteX117" fmla="*/ 10872900 w 12192000"/>
              <a:gd name="connsiteY117" fmla="*/ 6356574 h 6858000"/>
              <a:gd name="connsiteX118" fmla="*/ 10872900 w 12192000"/>
              <a:gd name="connsiteY118" fmla="*/ 6369050 h 6858000"/>
              <a:gd name="connsiteX119" fmla="*/ 10827376 w 12192000"/>
              <a:gd name="connsiteY119" fmla="*/ 6373209 h 6858000"/>
              <a:gd name="connsiteX120" fmla="*/ 10763228 w 12192000"/>
              <a:gd name="connsiteY120" fmla="*/ 6429353 h 6858000"/>
              <a:gd name="connsiteX121" fmla="*/ 10819099 w 12192000"/>
              <a:gd name="connsiteY121" fmla="*/ 6489656 h 6858000"/>
              <a:gd name="connsiteX122" fmla="*/ 10879108 w 12192000"/>
              <a:gd name="connsiteY122" fmla="*/ 6477180 h 6858000"/>
              <a:gd name="connsiteX123" fmla="*/ 10908078 w 12192000"/>
              <a:gd name="connsiteY123" fmla="*/ 6489656 h 6858000"/>
              <a:gd name="connsiteX124" fmla="*/ 10914286 w 12192000"/>
              <a:gd name="connsiteY124" fmla="*/ 6487577 h 6858000"/>
              <a:gd name="connsiteX125" fmla="*/ 10916355 w 12192000"/>
              <a:gd name="connsiteY125" fmla="*/ 6481339 h 6858000"/>
              <a:gd name="connsiteX126" fmla="*/ 10916355 w 12192000"/>
              <a:gd name="connsiteY126" fmla="*/ 6356574 h 6858000"/>
              <a:gd name="connsiteX127" fmla="*/ 10852208 w 12192000"/>
              <a:gd name="connsiteY127" fmla="*/ 6292112 h 6858000"/>
              <a:gd name="connsiteX128" fmla="*/ 10523603 w 12192000"/>
              <a:gd name="connsiteY128" fmla="*/ 6292112 h 6858000"/>
              <a:gd name="connsiteX129" fmla="*/ 10439442 w 12192000"/>
              <a:gd name="connsiteY129" fmla="*/ 6390884 h 6858000"/>
              <a:gd name="connsiteX130" fmla="*/ 10523603 w 12192000"/>
              <a:gd name="connsiteY130" fmla="*/ 6489656 h 6858000"/>
              <a:gd name="connsiteX131" fmla="*/ 10607764 w 12192000"/>
              <a:gd name="connsiteY131" fmla="*/ 6390884 h 6858000"/>
              <a:gd name="connsiteX132" fmla="*/ 10523603 w 12192000"/>
              <a:gd name="connsiteY132" fmla="*/ 6292112 h 6858000"/>
              <a:gd name="connsiteX133" fmla="*/ 10307649 w 12192000"/>
              <a:gd name="connsiteY133" fmla="*/ 6266396 h 6858000"/>
              <a:gd name="connsiteX134" fmla="*/ 10324014 w 12192000"/>
              <a:gd name="connsiteY134" fmla="*/ 6266396 h 6858000"/>
              <a:gd name="connsiteX135" fmla="*/ 10366971 w 12192000"/>
              <a:gd name="connsiteY135" fmla="*/ 6306138 h 6858000"/>
              <a:gd name="connsiteX136" fmla="*/ 10321968 w 12192000"/>
              <a:gd name="connsiteY136" fmla="*/ 6343789 h 6858000"/>
              <a:gd name="connsiteX137" fmla="*/ 10276965 w 12192000"/>
              <a:gd name="connsiteY137" fmla="*/ 6343789 h 6858000"/>
              <a:gd name="connsiteX138" fmla="*/ 10276965 w 12192000"/>
              <a:gd name="connsiteY138" fmla="*/ 6268488 h 6858000"/>
              <a:gd name="connsiteX139" fmla="*/ 10307649 w 12192000"/>
              <a:gd name="connsiteY139" fmla="*/ 6266396 h 6858000"/>
              <a:gd name="connsiteX140" fmla="*/ 10683886 w 12192000"/>
              <a:gd name="connsiteY140" fmla="*/ 6254707 h 6858000"/>
              <a:gd name="connsiteX141" fmla="*/ 10655176 w 12192000"/>
              <a:gd name="connsiteY141" fmla="*/ 6260951 h 6858000"/>
              <a:gd name="connsiteX142" fmla="*/ 10649024 w 12192000"/>
              <a:gd name="connsiteY142" fmla="*/ 6267195 h 6858000"/>
              <a:gd name="connsiteX143" fmla="*/ 10649024 w 12192000"/>
              <a:gd name="connsiteY143" fmla="*/ 6298417 h 6858000"/>
              <a:gd name="connsiteX144" fmla="*/ 10632618 w 12192000"/>
              <a:gd name="connsiteY144" fmla="*/ 6298417 h 6858000"/>
              <a:gd name="connsiteX145" fmla="*/ 10626466 w 12192000"/>
              <a:gd name="connsiteY145" fmla="*/ 6304662 h 6858000"/>
              <a:gd name="connsiteX146" fmla="*/ 10626466 w 12192000"/>
              <a:gd name="connsiteY146" fmla="*/ 6329640 h 6858000"/>
              <a:gd name="connsiteX147" fmla="*/ 10632618 w 12192000"/>
              <a:gd name="connsiteY147" fmla="*/ 6335884 h 6858000"/>
              <a:gd name="connsiteX148" fmla="*/ 10649024 w 12192000"/>
              <a:gd name="connsiteY148" fmla="*/ 6335884 h 6858000"/>
              <a:gd name="connsiteX149" fmla="*/ 10649024 w 12192000"/>
              <a:gd name="connsiteY149" fmla="*/ 6419143 h 6858000"/>
              <a:gd name="connsiteX150" fmla="*/ 10704393 w 12192000"/>
              <a:gd name="connsiteY150" fmla="*/ 6491994 h 6858000"/>
              <a:gd name="connsiteX151" fmla="*/ 10737204 w 12192000"/>
              <a:gd name="connsiteY151" fmla="*/ 6487831 h 6858000"/>
              <a:gd name="connsiteX152" fmla="*/ 10743356 w 12192000"/>
              <a:gd name="connsiteY152" fmla="*/ 6479505 h 6858000"/>
              <a:gd name="connsiteX153" fmla="*/ 10741306 w 12192000"/>
              <a:gd name="connsiteY153" fmla="*/ 6456609 h 6858000"/>
              <a:gd name="connsiteX154" fmla="*/ 10735153 w 12192000"/>
              <a:gd name="connsiteY154" fmla="*/ 6448283 h 6858000"/>
              <a:gd name="connsiteX155" fmla="*/ 10710545 w 12192000"/>
              <a:gd name="connsiteY155" fmla="*/ 6450365 h 6858000"/>
              <a:gd name="connsiteX156" fmla="*/ 10692089 w 12192000"/>
              <a:gd name="connsiteY156" fmla="*/ 6412898 h 6858000"/>
              <a:gd name="connsiteX157" fmla="*/ 10692089 w 12192000"/>
              <a:gd name="connsiteY157" fmla="*/ 6335884 h 6858000"/>
              <a:gd name="connsiteX158" fmla="*/ 10735153 w 12192000"/>
              <a:gd name="connsiteY158" fmla="*/ 6335884 h 6858000"/>
              <a:gd name="connsiteX159" fmla="*/ 10741306 w 12192000"/>
              <a:gd name="connsiteY159" fmla="*/ 6329640 h 6858000"/>
              <a:gd name="connsiteX160" fmla="*/ 10741306 w 12192000"/>
              <a:gd name="connsiteY160" fmla="*/ 6304662 h 6858000"/>
              <a:gd name="connsiteX161" fmla="*/ 10735153 w 12192000"/>
              <a:gd name="connsiteY161" fmla="*/ 6298417 h 6858000"/>
              <a:gd name="connsiteX162" fmla="*/ 10692089 w 12192000"/>
              <a:gd name="connsiteY162" fmla="*/ 6298417 h 6858000"/>
              <a:gd name="connsiteX163" fmla="*/ 10692089 w 12192000"/>
              <a:gd name="connsiteY163" fmla="*/ 6260951 h 6858000"/>
              <a:gd name="connsiteX164" fmla="*/ 10690038 w 12192000"/>
              <a:gd name="connsiteY164" fmla="*/ 6254707 h 6858000"/>
              <a:gd name="connsiteX165" fmla="*/ 10683886 w 12192000"/>
              <a:gd name="connsiteY165" fmla="*/ 6254707 h 6858000"/>
              <a:gd name="connsiteX166" fmla="*/ 10317982 w 12192000"/>
              <a:gd name="connsiteY166" fmla="*/ 6225485 h 6858000"/>
              <a:gd name="connsiteX167" fmla="*/ 10237565 w 12192000"/>
              <a:gd name="connsiteY167" fmla="*/ 6229637 h 6858000"/>
              <a:gd name="connsiteX168" fmla="*/ 10231378 w 12192000"/>
              <a:gd name="connsiteY168" fmla="*/ 6237941 h 6858000"/>
              <a:gd name="connsiteX169" fmla="*/ 10231378 w 12192000"/>
              <a:gd name="connsiteY169" fmla="*/ 6478753 h 6858000"/>
              <a:gd name="connsiteX170" fmla="*/ 10239626 w 12192000"/>
              <a:gd name="connsiteY170" fmla="*/ 6484981 h 6858000"/>
              <a:gd name="connsiteX171" fmla="*/ 10268494 w 12192000"/>
              <a:gd name="connsiteY171" fmla="*/ 6484981 h 6858000"/>
              <a:gd name="connsiteX172" fmla="*/ 10276742 w 12192000"/>
              <a:gd name="connsiteY172" fmla="*/ 6478753 h 6858000"/>
              <a:gd name="connsiteX173" fmla="*/ 10276742 w 12192000"/>
              <a:gd name="connsiteY173" fmla="*/ 6383259 h 6858000"/>
              <a:gd name="connsiteX174" fmla="*/ 10326230 w 12192000"/>
              <a:gd name="connsiteY174" fmla="*/ 6385334 h 6858000"/>
              <a:gd name="connsiteX175" fmla="*/ 10367470 w 12192000"/>
              <a:gd name="connsiteY175" fmla="*/ 6480828 h 6858000"/>
              <a:gd name="connsiteX176" fmla="*/ 10373656 w 12192000"/>
              <a:gd name="connsiteY176" fmla="*/ 6484981 h 6858000"/>
              <a:gd name="connsiteX177" fmla="*/ 10406648 w 12192000"/>
              <a:gd name="connsiteY177" fmla="*/ 6484981 h 6858000"/>
              <a:gd name="connsiteX178" fmla="*/ 10412834 w 12192000"/>
              <a:gd name="connsiteY178" fmla="*/ 6482905 h 6858000"/>
              <a:gd name="connsiteX179" fmla="*/ 10414896 w 12192000"/>
              <a:gd name="connsiteY179" fmla="*/ 6476677 h 6858000"/>
              <a:gd name="connsiteX180" fmla="*/ 10367470 w 12192000"/>
              <a:gd name="connsiteY180" fmla="*/ 6372879 h 6858000"/>
              <a:gd name="connsiteX181" fmla="*/ 10412834 w 12192000"/>
              <a:gd name="connsiteY181" fmla="*/ 6304371 h 6858000"/>
              <a:gd name="connsiteX182" fmla="*/ 10324168 w 12192000"/>
              <a:gd name="connsiteY182" fmla="*/ 6225485 h 6858000"/>
              <a:gd name="connsiteX183" fmla="*/ 10317982 w 12192000"/>
              <a:gd name="connsiteY183" fmla="*/ 6225485 h 6858000"/>
              <a:gd name="connsiteX184" fmla="*/ 11680537 w 12192000"/>
              <a:gd name="connsiteY184" fmla="*/ 6192479 h 6858000"/>
              <a:gd name="connsiteX185" fmla="*/ 11688780 w 12192000"/>
              <a:gd name="connsiteY185" fmla="*/ 6192479 h 6858000"/>
              <a:gd name="connsiteX186" fmla="*/ 11795922 w 12192000"/>
              <a:gd name="connsiteY186" fmla="*/ 6254292 h 6858000"/>
              <a:gd name="connsiteX187" fmla="*/ 11800043 w 12192000"/>
              <a:gd name="connsiteY187" fmla="*/ 6260473 h 6858000"/>
              <a:gd name="connsiteX188" fmla="*/ 11791801 w 12192000"/>
              <a:gd name="connsiteY188" fmla="*/ 6266654 h 6858000"/>
              <a:gd name="connsiteX189" fmla="*/ 11701142 w 12192000"/>
              <a:gd name="connsiteY189" fmla="*/ 6309923 h 6858000"/>
              <a:gd name="connsiteX190" fmla="*/ 11690840 w 12192000"/>
              <a:gd name="connsiteY190" fmla="*/ 6311983 h 6858000"/>
              <a:gd name="connsiteX191" fmla="*/ 11686719 w 12192000"/>
              <a:gd name="connsiteY191" fmla="*/ 6301681 h 6858000"/>
              <a:gd name="connsiteX192" fmla="*/ 11678477 w 12192000"/>
              <a:gd name="connsiteY192" fmla="*/ 6200720 h 6858000"/>
              <a:gd name="connsiteX193" fmla="*/ 11680537 w 12192000"/>
              <a:gd name="connsiteY193" fmla="*/ 6192479 h 6858000"/>
              <a:gd name="connsiteX194" fmla="*/ 11623202 w 12192000"/>
              <a:gd name="connsiteY194" fmla="*/ 6191708 h 6858000"/>
              <a:gd name="connsiteX195" fmla="*/ 11627323 w 12192000"/>
              <a:gd name="connsiteY195" fmla="*/ 6192483 h 6858000"/>
              <a:gd name="connsiteX196" fmla="*/ 11629383 w 12192000"/>
              <a:gd name="connsiteY196" fmla="*/ 6202808 h 6858000"/>
              <a:gd name="connsiteX197" fmla="*/ 11621142 w 12192000"/>
              <a:gd name="connsiteY197" fmla="*/ 6303996 h 6858000"/>
              <a:gd name="connsiteX198" fmla="*/ 11617020 w 12192000"/>
              <a:gd name="connsiteY198" fmla="*/ 6312256 h 6858000"/>
              <a:gd name="connsiteX199" fmla="*/ 11606719 w 12192000"/>
              <a:gd name="connsiteY199" fmla="*/ 6312256 h 6858000"/>
              <a:gd name="connsiteX200" fmla="*/ 11516059 w 12192000"/>
              <a:gd name="connsiteY200" fmla="*/ 6266825 h 6858000"/>
              <a:gd name="connsiteX201" fmla="*/ 11507818 w 12192000"/>
              <a:gd name="connsiteY201" fmla="*/ 6260630 h 6858000"/>
              <a:gd name="connsiteX202" fmla="*/ 11511939 w 12192000"/>
              <a:gd name="connsiteY202" fmla="*/ 6254434 h 6858000"/>
              <a:gd name="connsiteX203" fmla="*/ 11619081 w 12192000"/>
              <a:gd name="connsiteY203" fmla="*/ 6192483 h 6858000"/>
              <a:gd name="connsiteX204" fmla="*/ 11623202 w 12192000"/>
              <a:gd name="connsiteY204" fmla="*/ 6191708 h 6858000"/>
              <a:gd name="connsiteX205" fmla="*/ 11654515 w 12192000"/>
              <a:gd name="connsiteY205" fmla="*/ 6156519 h 6858000"/>
              <a:gd name="connsiteX206" fmla="*/ 11437684 w 12192000"/>
              <a:gd name="connsiteY206" fmla="*/ 6375689 h 6858000"/>
              <a:gd name="connsiteX207" fmla="*/ 11654515 w 12192000"/>
              <a:gd name="connsiteY207" fmla="*/ 6594858 h 6858000"/>
              <a:gd name="connsiteX208" fmla="*/ 11871347 w 12192000"/>
              <a:gd name="connsiteY208" fmla="*/ 6375689 h 6858000"/>
              <a:gd name="connsiteX209" fmla="*/ 11654515 w 12192000"/>
              <a:gd name="connsiteY209" fmla="*/ 6156519 h 6858000"/>
              <a:gd name="connsiteX210" fmla="*/ 11653930 w 12192000"/>
              <a:gd name="connsiteY210" fmla="*/ 6124960 h 6858000"/>
              <a:gd name="connsiteX211" fmla="*/ 11900569 w 12192000"/>
              <a:gd name="connsiteY211" fmla="*/ 6374521 h 6858000"/>
              <a:gd name="connsiteX212" fmla="*/ 11653930 w 12192000"/>
              <a:gd name="connsiteY212" fmla="*/ 6624082 h 6858000"/>
              <a:gd name="connsiteX213" fmla="*/ 11407292 w 12192000"/>
              <a:gd name="connsiteY213" fmla="*/ 6374521 h 6858000"/>
              <a:gd name="connsiteX214" fmla="*/ 11653930 w 12192000"/>
              <a:gd name="connsiteY214" fmla="*/ 6124960 h 6858000"/>
              <a:gd name="connsiteX215" fmla="*/ 11641007 w 12192000"/>
              <a:gd name="connsiteY215" fmla="*/ 6046384 h 6858000"/>
              <a:gd name="connsiteX216" fmla="*/ 11628668 w 12192000"/>
              <a:gd name="connsiteY216" fmla="*/ 6096267 h 6858000"/>
              <a:gd name="connsiteX217" fmla="*/ 11606046 w 12192000"/>
              <a:gd name="connsiteY217" fmla="*/ 6100424 h 6858000"/>
              <a:gd name="connsiteX218" fmla="*/ 11579311 w 12192000"/>
              <a:gd name="connsiteY218" fmla="*/ 6054698 h 6858000"/>
              <a:gd name="connsiteX219" fmla="*/ 11579311 w 12192000"/>
              <a:gd name="connsiteY219" fmla="*/ 6052619 h 6858000"/>
              <a:gd name="connsiteX220" fmla="*/ 11577254 w 12192000"/>
              <a:gd name="connsiteY220" fmla="*/ 6054698 h 6858000"/>
              <a:gd name="connsiteX221" fmla="*/ 11556689 w 12192000"/>
              <a:gd name="connsiteY221" fmla="*/ 6058855 h 6858000"/>
              <a:gd name="connsiteX222" fmla="*/ 11556689 w 12192000"/>
              <a:gd name="connsiteY222" fmla="*/ 6060933 h 6858000"/>
              <a:gd name="connsiteX223" fmla="*/ 11552576 w 12192000"/>
              <a:gd name="connsiteY223" fmla="*/ 6085875 h 6858000"/>
              <a:gd name="connsiteX224" fmla="*/ 11556689 w 12192000"/>
              <a:gd name="connsiteY224" fmla="*/ 6112895 h 6858000"/>
              <a:gd name="connsiteX225" fmla="*/ 11536124 w 12192000"/>
              <a:gd name="connsiteY225" fmla="*/ 6121208 h 6858000"/>
              <a:gd name="connsiteX226" fmla="*/ 11499106 w 12192000"/>
              <a:gd name="connsiteY226" fmla="*/ 6085875 h 6858000"/>
              <a:gd name="connsiteX227" fmla="*/ 11499106 w 12192000"/>
              <a:gd name="connsiteY227" fmla="*/ 6083796 h 6858000"/>
              <a:gd name="connsiteX228" fmla="*/ 11497050 w 12192000"/>
              <a:gd name="connsiteY228" fmla="*/ 6083796 h 6858000"/>
              <a:gd name="connsiteX229" fmla="*/ 11478541 w 12192000"/>
              <a:gd name="connsiteY229" fmla="*/ 6096267 h 6858000"/>
              <a:gd name="connsiteX230" fmla="*/ 11478541 w 12192000"/>
              <a:gd name="connsiteY230" fmla="*/ 6098345 h 6858000"/>
              <a:gd name="connsiteX231" fmla="*/ 11490880 w 12192000"/>
              <a:gd name="connsiteY231" fmla="*/ 6148228 h 6858000"/>
              <a:gd name="connsiteX232" fmla="*/ 11474428 w 12192000"/>
              <a:gd name="connsiteY232" fmla="*/ 6160699 h 6858000"/>
              <a:gd name="connsiteX233" fmla="*/ 11431240 w 12192000"/>
              <a:gd name="connsiteY233" fmla="*/ 6133679 h 6858000"/>
              <a:gd name="connsiteX234" fmla="*/ 11429184 w 12192000"/>
              <a:gd name="connsiteY234" fmla="*/ 6133679 h 6858000"/>
              <a:gd name="connsiteX235" fmla="*/ 11429184 w 12192000"/>
              <a:gd name="connsiteY235" fmla="*/ 6135757 h 6858000"/>
              <a:gd name="connsiteX236" fmla="*/ 11412731 w 12192000"/>
              <a:gd name="connsiteY236" fmla="*/ 6150307 h 6858000"/>
              <a:gd name="connsiteX237" fmla="*/ 11412731 w 12192000"/>
              <a:gd name="connsiteY237" fmla="*/ 6152385 h 6858000"/>
              <a:gd name="connsiteX238" fmla="*/ 11439467 w 12192000"/>
              <a:gd name="connsiteY238" fmla="*/ 6198111 h 6858000"/>
              <a:gd name="connsiteX239" fmla="*/ 11425070 w 12192000"/>
              <a:gd name="connsiteY239" fmla="*/ 6214739 h 6858000"/>
              <a:gd name="connsiteX240" fmla="*/ 11375714 w 12192000"/>
              <a:gd name="connsiteY240" fmla="*/ 6202268 h 6858000"/>
              <a:gd name="connsiteX241" fmla="*/ 11373657 w 12192000"/>
              <a:gd name="connsiteY241" fmla="*/ 6202268 h 6858000"/>
              <a:gd name="connsiteX242" fmla="*/ 11363375 w 12192000"/>
              <a:gd name="connsiteY242" fmla="*/ 6220974 h 6858000"/>
              <a:gd name="connsiteX243" fmla="*/ 11363375 w 12192000"/>
              <a:gd name="connsiteY243" fmla="*/ 6223053 h 6858000"/>
              <a:gd name="connsiteX244" fmla="*/ 11400392 w 12192000"/>
              <a:gd name="connsiteY244" fmla="*/ 6260465 h 6858000"/>
              <a:gd name="connsiteX245" fmla="*/ 11392166 w 12192000"/>
              <a:gd name="connsiteY245" fmla="*/ 6279171 h 6858000"/>
              <a:gd name="connsiteX246" fmla="*/ 11340753 w 12192000"/>
              <a:gd name="connsiteY246" fmla="*/ 6279171 h 6858000"/>
              <a:gd name="connsiteX247" fmla="*/ 11338696 w 12192000"/>
              <a:gd name="connsiteY247" fmla="*/ 6279171 h 6858000"/>
              <a:gd name="connsiteX248" fmla="*/ 11338696 w 12192000"/>
              <a:gd name="connsiteY248" fmla="*/ 6281249 h 6858000"/>
              <a:gd name="connsiteX249" fmla="*/ 11332527 w 12192000"/>
              <a:gd name="connsiteY249" fmla="*/ 6302033 h 6858000"/>
              <a:gd name="connsiteX250" fmla="*/ 11334583 w 12192000"/>
              <a:gd name="connsiteY250" fmla="*/ 6304112 h 6858000"/>
              <a:gd name="connsiteX251" fmla="*/ 11377770 w 12192000"/>
              <a:gd name="connsiteY251" fmla="*/ 6329053 h 6858000"/>
              <a:gd name="connsiteX252" fmla="*/ 11375714 w 12192000"/>
              <a:gd name="connsiteY252" fmla="*/ 6351917 h 6858000"/>
              <a:gd name="connsiteX253" fmla="*/ 11326357 w 12192000"/>
              <a:gd name="connsiteY253" fmla="*/ 6364388 h 6858000"/>
              <a:gd name="connsiteX254" fmla="*/ 11324300 w 12192000"/>
              <a:gd name="connsiteY254" fmla="*/ 6364388 h 6858000"/>
              <a:gd name="connsiteX255" fmla="*/ 11324300 w 12192000"/>
              <a:gd name="connsiteY255" fmla="*/ 6366465 h 6858000"/>
              <a:gd name="connsiteX256" fmla="*/ 11324300 w 12192000"/>
              <a:gd name="connsiteY256" fmla="*/ 6376858 h 6858000"/>
              <a:gd name="connsiteX257" fmla="*/ 11324300 w 12192000"/>
              <a:gd name="connsiteY257" fmla="*/ 6387250 h 6858000"/>
              <a:gd name="connsiteX258" fmla="*/ 11324300 w 12192000"/>
              <a:gd name="connsiteY258" fmla="*/ 6389329 h 6858000"/>
              <a:gd name="connsiteX259" fmla="*/ 11326357 w 12192000"/>
              <a:gd name="connsiteY259" fmla="*/ 6389329 h 6858000"/>
              <a:gd name="connsiteX260" fmla="*/ 11375714 w 12192000"/>
              <a:gd name="connsiteY260" fmla="*/ 6401800 h 6858000"/>
              <a:gd name="connsiteX261" fmla="*/ 11379827 w 12192000"/>
              <a:gd name="connsiteY261" fmla="*/ 6424662 h 6858000"/>
              <a:gd name="connsiteX262" fmla="*/ 11334583 w 12192000"/>
              <a:gd name="connsiteY262" fmla="*/ 6451682 h 6858000"/>
              <a:gd name="connsiteX263" fmla="*/ 11332527 w 12192000"/>
              <a:gd name="connsiteY263" fmla="*/ 6451682 h 6858000"/>
              <a:gd name="connsiteX264" fmla="*/ 11332527 w 12192000"/>
              <a:gd name="connsiteY264" fmla="*/ 6453761 h 6858000"/>
              <a:gd name="connsiteX265" fmla="*/ 11338696 w 12192000"/>
              <a:gd name="connsiteY265" fmla="*/ 6474546 h 6858000"/>
              <a:gd name="connsiteX266" fmla="*/ 11340753 w 12192000"/>
              <a:gd name="connsiteY266" fmla="*/ 6474546 h 6858000"/>
              <a:gd name="connsiteX267" fmla="*/ 11392166 w 12192000"/>
              <a:gd name="connsiteY267" fmla="*/ 6474546 h 6858000"/>
              <a:gd name="connsiteX268" fmla="*/ 11400392 w 12192000"/>
              <a:gd name="connsiteY268" fmla="*/ 6495329 h 6858000"/>
              <a:gd name="connsiteX269" fmla="*/ 11363375 w 12192000"/>
              <a:gd name="connsiteY269" fmla="*/ 6532742 h 6858000"/>
              <a:gd name="connsiteX270" fmla="*/ 11363375 w 12192000"/>
              <a:gd name="connsiteY270" fmla="*/ 6534820 h 6858000"/>
              <a:gd name="connsiteX271" fmla="*/ 11375714 w 12192000"/>
              <a:gd name="connsiteY271" fmla="*/ 6553526 h 6858000"/>
              <a:gd name="connsiteX272" fmla="*/ 11427127 w 12192000"/>
              <a:gd name="connsiteY272" fmla="*/ 6538978 h 6858000"/>
              <a:gd name="connsiteX273" fmla="*/ 11439467 w 12192000"/>
              <a:gd name="connsiteY273" fmla="*/ 6557684 h 6858000"/>
              <a:gd name="connsiteX274" fmla="*/ 11412731 w 12192000"/>
              <a:gd name="connsiteY274" fmla="*/ 6603410 h 6858000"/>
              <a:gd name="connsiteX275" fmla="*/ 11414788 w 12192000"/>
              <a:gd name="connsiteY275" fmla="*/ 6605487 h 6858000"/>
              <a:gd name="connsiteX276" fmla="*/ 11429184 w 12192000"/>
              <a:gd name="connsiteY276" fmla="*/ 6620037 h 6858000"/>
              <a:gd name="connsiteX277" fmla="*/ 11431240 w 12192000"/>
              <a:gd name="connsiteY277" fmla="*/ 6620037 h 6858000"/>
              <a:gd name="connsiteX278" fmla="*/ 11476484 w 12192000"/>
              <a:gd name="connsiteY278" fmla="*/ 6593017 h 6858000"/>
              <a:gd name="connsiteX279" fmla="*/ 11492937 w 12192000"/>
              <a:gd name="connsiteY279" fmla="*/ 6607566 h 6858000"/>
              <a:gd name="connsiteX280" fmla="*/ 11480598 w 12192000"/>
              <a:gd name="connsiteY280" fmla="*/ 6657449 h 6858000"/>
              <a:gd name="connsiteX281" fmla="*/ 11480598 w 12192000"/>
              <a:gd name="connsiteY281" fmla="*/ 6659528 h 6858000"/>
              <a:gd name="connsiteX282" fmla="*/ 11499106 w 12192000"/>
              <a:gd name="connsiteY282" fmla="*/ 6669919 h 6858000"/>
              <a:gd name="connsiteX283" fmla="*/ 11499106 w 12192000"/>
              <a:gd name="connsiteY283" fmla="*/ 6671998 h 6858000"/>
              <a:gd name="connsiteX284" fmla="*/ 11501163 w 12192000"/>
              <a:gd name="connsiteY284" fmla="*/ 6669919 h 6858000"/>
              <a:gd name="connsiteX285" fmla="*/ 11538180 w 12192000"/>
              <a:gd name="connsiteY285" fmla="*/ 6632508 h 6858000"/>
              <a:gd name="connsiteX286" fmla="*/ 11556689 w 12192000"/>
              <a:gd name="connsiteY286" fmla="*/ 6640822 h 6858000"/>
              <a:gd name="connsiteX287" fmla="*/ 11554632 w 12192000"/>
              <a:gd name="connsiteY287" fmla="*/ 6667842 h 6858000"/>
              <a:gd name="connsiteX288" fmla="*/ 11556689 w 12192000"/>
              <a:gd name="connsiteY288" fmla="*/ 6692783 h 6858000"/>
              <a:gd name="connsiteX289" fmla="*/ 11556689 w 12192000"/>
              <a:gd name="connsiteY289" fmla="*/ 6694861 h 6858000"/>
              <a:gd name="connsiteX290" fmla="*/ 11558746 w 12192000"/>
              <a:gd name="connsiteY290" fmla="*/ 6694861 h 6858000"/>
              <a:gd name="connsiteX291" fmla="*/ 11579311 w 12192000"/>
              <a:gd name="connsiteY291" fmla="*/ 6701096 h 6858000"/>
              <a:gd name="connsiteX292" fmla="*/ 11581367 w 12192000"/>
              <a:gd name="connsiteY292" fmla="*/ 6701096 h 6858000"/>
              <a:gd name="connsiteX293" fmla="*/ 11606046 w 12192000"/>
              <a:gd name="connsiteY293" fmla="*/ 6655371 h 6858000"/>
              <a:gd name="connsiteX294" fmla="*/ 11628668 w 12192000"/>
              <a:gd name="connsiteY294" fmla="*/ 6657449 h 6858000"/>
              <a:gd name="connsiteX295" fmla="*/ 11641007 w 12192000"/>
              <a:gd name="connsiteY295" fmla="*/ 6709410 h 6858000"/>
              <a:gd name="connsiteX296" fmla="*/ 11643063 w 12192000"/>
              <a:gd name="connsiteY296" fmla="*/ 6709410 h 6858000"/>
              <a:gd name="connsiteX297" fmla="*/ 11663629 w 12192000"/>
              <a:gd name="connsiteY297" fmla="*/ 6709410 h 6858000"/>
              <a:gd name="connsiteX298" fmla="*/ 11665686 w 12192000"/>
              <a:gd name="connsiteY298" fmla="*/ 6709410 h 6858000"/>
              <a:gd name="connsiteX299" fmla="*/ 11680082 w 12192000"/>
              <a:gd name="connsiteY299" fmla="*/ 6657449 h 6858000"/>
              <a:gd name="connsiteX300" fmla="*/ 11700647 w 12192000"/>
              <a:gd name="connsiteY300" fmla="*/ 6655371 h 6858000"/>
              <a:gd name="connsiteX301" fmla="*/ 11727382 w 12192000"/>
              <a:gd name="connsiteY301" fmla="*/ 6701096 h 6858000"/>
              <a:gd name="connsiteX302" fmla="*/ 11747947 w 12192000"/>
              <a:gd name="connsiteY302" fmla="*/ 6694861 h 6858000"/>
              <a:gd name="connsiteX303" fmla="*/ 11750004 w 12192000"/>
              <a:gd name="connsiteY303" fmla="*/ 6694861 h 6858000"/>
              <a:gd name="connsiteX304" fmla="*/ 11752060 w 12192000"/>
              <a:gd name="connsiteY304" fmla="*/ 6667842 h 6858000"/>
              <a:gd name="connsiteX305" fmla="*/ 11750004 w 12192000"/>
              <a:gd name="connsiteY305" fmla="*/ 6640822 h 6858000"/>
              <a:gd name="connsiteX306" fmla="*/ 11770569 w 12192000"/>
              <a:gd name="connsiteY306" fmla="*/ 6632508 h 6858000"/>
              <a:gd name="connsiteX307" fmla="*/ 11807586 w 12192000"/>
              <a:gd name="connsiteY307" fmla="*/ 6669919 h 6858000"/>
              <a:gd name="connsiteX308" fmla="*/ 11826095 w 12192000"/>
              <a:gd name="connsiteY308" fmla="*/ 6659528 h 6858000"/>
              <a:gd name="connsiteX309" fmla="*/ 11828152 w 12192000"/>
              <a:gd name="connsiteY309" fmla="*/ 6657449 h 6858000"/>
              <a:gd name="connsiteX310" fmla="*/ 11828152 w 12192000"/>
              <a:gd name="connsiteY310" fmla="*/ 6655371 h 6858000"/>
              <a:gd name="connsiteX311" fmla="*/ 11813756 w 12192000"/>
              <a:gd name="connsiteY311" fmla="*/ 6607566 h 6858000"/>
              <a:gd name="connsiteX312" fmla="*/ 11830208 w 12192000"/>
              <a:gd name="connsiteY312" fmla="*/ 6593017 h 6858000"/>
              <a:gd name="connsiteX313" fmla="*/ 11875452 w 12192000"/>
              <a:gd name="connsiteY313" fmla="*/ 6620037 h 6858000"/>
              <a:gd name="connsiteX314" fmla="*/ 11877509 w 12192000"/>
              <a:gd name="connsiteY314" fmla="*/ 6620037 h 6858000"/>
              <a:gd name="connsiteX315" fmla="*/ 11891905 w 12192000"/>
              <a:gd name="connsiteY315" fmla="*/ 6603410 h 6858000"/>
              <a:gd name="connsiteX316" fmla="*/ 11893961 w 12192000"/>
              <a:gd name="connsiteY316" fmla="*/ 6603410 h 6858000"/>
              <a:gd name="connsiteX317" fmla="*/ 11867226 w 12192000"/>
              <a:gd name="connsiteY317" fmla="*/ 6557684 h 6858000"/>
              <a:gd name="connsiteX318" fmla="*/ 11879565 w 12192000"/>
              <a:gd name="connsiteY318" fmla="*/ 6538978 h 6858000"/>
              <a:gd name="connsiteX319" fmla="*/ 11930979 w 12192000"/>
              <a:gd name="connsiteY319" fmla="*/ 6553526 h 6858000"/>
              <a:gd name="connsiteX320" fmla="*/ 11933035 w 12192000"/>
              <a:gd name="connsiteY320" fmla="*/ 6551448 h 6858000"/>
              <a:gd name="connsiteX321" fmla="*/ 11943318 w 12192000"/>
              <a:gd name="connsiteY321" fmla="*/ 6532742 h 6858000"/>
              <a:gd name="connsiteX322" fmla="*/ 11943318 w 12192000"/>
              <a:gd name="connsiteY322" fmla="*/ 6530664 h 6858000"/>
              <a:gd name="connsiteX323" fmla="*/ 11906300 w 12192000"/>
              <a:gd name="connsiteY323" fmla="*/ 6495329 h 6858000"/>
              <a:gd name="connsiteX324" fmla="*/ 11914526 w 12192000"/>
              <a:gd name="connsiteY324" fmla="*/ 6474546 h 6858000"/>
              <a:gd name="connsiteX325" fmla="*/ 11965940 w 12192000"/>
              <a:gd name="connsiteY325" fmla="*/ 6474546 h 6858000"/>
              <a:gd name="connsiteX326" fmla="*/ 11967996 w 12192000"/>
              <a:gd name="connsiteY326" fmla="*/ 6474546 h 6858000"/>
              <a:gd name="connsiteX327" fmla="*/ 11972109 w 12192000"/>
              <a:gd name="connsiteY327" fmla="*/ 6453761 h 6858000"/>
              <a:gd name="connsiteX328" fmla="*/ 11972109 w 12192000"/>
              <a:gd name="connsiteY328" fmla="*/ 6451682 h 6858000"/>
              <a:gd name="connsiteX329" fmla="*/ 11926866 w 12192000"/>
              <a:gd name="connsiteY329" fmla="*/ 6424662 h 6858000"/>
              <a:gd name="connsiteX330" fmla="*/ 11930979 w 12192000"/>
              <a:gd name="connsiteY330" fmla="*/ 6403878 h 6858000"/>
              <a:gd name="connsiteX331" fmla="*/ 11980336 w 12192000"/>
              <a:gd name="connsiteY331" fmla="*/ 6389329 h 6858000"/>
              <a:gd name="connsiteX332" fmla="*/ 11982392 w 12192000"/>
              <a:gd name="connsiteY332" fmla="*/ 6389329 h 6858000"/>
              <a:gd name="connsiteX333" fmla="*/ 11982392 w 12192000"/>
              <a:gd name="connsiteY333" fmla="*/ 6376858 h 6858000"/>
              <a:gd name="connsiteX334" fmla="*/ 11982392 w 12192000"/>
              <a:gd name="connsiteY334" fmla="*/ 6366465 h 6858000"/>
              <a:gd name="connsiteX335" fmla="*/ 11980336 w 12192000"/>
              <a:gd name="connsiteY335" fmla="*/ 6366465 h 6858000"/>
              <a:gd name="connsiteX336" fmla="*/ 11930979 w 12192000"/>
              <a:gd name="connsiteY336" fmla="*/ 6351917 h 6858000"/>
              <a:gd name="connsiteX337" fmla="*/ 11928922 w 12192000"/>
              <a:gd name="connsiteY337" fmla="*/ 6331132 h 6858000"/>
              <a:gd name="connsiteX338" fmla="*/ 11972109 w 12192000"/>
              <a:gd name="connsiteY338" fmla="*/ 6304112 h 6858000"/>
              <a:gd name="connsiteX339" fmla="*/ 11974166 w 12192000"/>
              <a:gd name="connsiteY339" fmla="*/ 6304112 h 6858000"/>
              <a:gd name="connsiteX340" fmla="*/ 11974166 w 12192000"/>
              <a:gd name="connsiteY340" fmla="*/ 6302033 h 6858000"/>
              <a:gd name="connsiteX341" fmla="*/ 11967996 w 12192000"/>
              <a:gd name="connsiteY341" fmla="*/ 6281249 h 6858000"/>
              <a:gd name="connsiteX342" fmla="*/ 11965940 w 12192000"/>
              <a:gd name="connsiteY342" fmla="*/ 6281249 h 6858000"/>
              <a:gd name="connsiteX343" fmla="*/ 11914526 w 12192000"/>
              <a:gd name="connsiteY343" fmla="*/ 6281249 h 6858000"/>
              <a:gd name="connsiteX344" fmla="*/ 11906300 w 12192000"/>
              <a:gd name="connsiteY344" fmla="*/ 6260465 h 6858000"/>
              <a:gd name="connsiteX345" fmla="*/ 11943318 w 12192000"/>
              <a:gd name="connsiteY345" fmla="*/ 6223053 h 6858000"/>
              <a:gd name="connsiteX346" fmla="*/ 11943318 w 12192000"/>
              <a:gd name="connsiteY346" fmla="*/ 6220974 h 6858000"/>
              <a:gd name="connsiteX347" fmla="*/ 11933035 w 12192000"/>
              <a:gd name="connsiteY347" fmla="*/ 6202268 h 6858000"/>
              <a:gd name="connsiteX348" fmla="*/ 11930979 w 12192000"/>
              <a:gd name="connsiteY348" fmla="*/ 6202268 h 6858000"/>
              <a:gd name="connsiteX349" fmla="*/ 11881622 w 12192000"/>
              <a:gd name="connsiteY349" fmla="*/ 6214739 h 6858000"/>
              <a:gd name="connsiteX350" fmla="*/ 11867226 w 12192000"/>
              <a:gd name="connsiteY350" fmla="*/ 6198111 h 6858000"/>
              <a:gd name="connsiteX351" fmla="*/ 11893961 w 12192000"/>
              <a:gd name="connsiteY351" fmla="*/ 6152385 h 6858000"/>
              <a:gd name="connsiteX352" fmla="*/ 11893961 w 12192000"/>
              <a:gd name="connsiteY352" fmla="*/ 6150307 h 6858000"/>
              <a:gd name="connsiteX353" fmla="*/ 11877509 w 12192000"/>
              <a:gd name="connsiteY353" fmla="*/ 6135757 h 6858000"/>
              <a:gd name="connsiteX354" fmla="*/ 11832265 w 12192000"/>
              <a:gd name="connsiteY354" fmla="*/ 6160699 h 6858000"/>
              <a:gd name="connsiteX355" fmla="*/ 11813756 w 12192000"/>
              <a:gd name="connsiteY355" fmla="*/ 6148228 h 6858000"/>
              <a:gd name="connsiteX356" fmla="*/ 11828152 w 12192000"/>
              <a:gd name="connsiteY356" fmla="*/ 6098345 h 6858000"/>
              <a:gd name="connsiteX357" fmla="*/ 11828152 w 12192000"/>
              <a:gd name="connsiteY357" fmla="*/ 6096267 h 6858000"/>
              <a:gd name="connsiteX358" fmla="*/ 11809643 w 12192000"/>
              <a:gd name="connsiteY358" fmla="*/ 6085875 h 6858000"/>
              <a:gd name="connsiteX359" fmla="*/ 11807586 w 12192000"/>
              <a:gd name="connsiteY359" fmla="*/ 6083796 h 6858000"/>
              <a:gd name="connsiteX360" fmla="*/ 11807586 w 12192000"/>
              <a:gd name="connsiteY360" fmla="*/ 6085875 h 6858000"/>
              <a:gd name="connsiteX361" fmla="*/ 11770569 w 12192000"/>
              <a:gd name="connsiteY361" fmla="*/ 6121208 h 6858000"/>
              <a:gd name="connsiteX362" fmla="*/ 11750004 w 12192000"/>
              <a:gd name="connsiteY362" fmla="*/ 6112895 h 6858000"/>
              <a:gd name="connsiteX363" fmla="*/ 11754116 w 12192000"/>
              <a:gd name="connsiteY363" fmla="*/ 6085875 h 6858000"/>
              <a:gd name="connsiteX364" fmla="*/ 11750004 w 12192000"/>
              <a:gd name="connsiteY364" fmla="*/ 6060933 h 6858000"/>
              <a:gd name="connsiteX365" fmla="*/ 11750004 w 12192000"/>
              <a:gd name="connsiteY365" fmla="*/ 6058855 h 6858000"/>
              <a:gd name="connsiteX366" fmla="*/ 11747947 w 12192000"/>
              <a:gd name="connsiteY366" fmla="*/ 6058855 h 6858000"/>
              <a:gd name="connsiteX367" fmla="*/ 11727382 w 12192000"/>
              <a:gd name="connsiteY367" fmla="*/ 6054698 h 6858000"/>
              <a:gd name="connsiteX368" fmla="*/ 11700647 w 12192000"/>
              <a:gd name="connsiteY368" fmla="*/ 6100424 h 6858000"/>
              <a:gd name="connsiteX369" fmla="*/ 11678025 w 12192000"/>
              <a:gd name="connsiteY369" fmla="*/ 6096267 h 6858000"/>
              <a:gd name="connsiteX370" fmla="*/ 11665686 w 12192000"/>
              <a:gd name="connsiteY370" fmla="*/ 6046384 h 6858000"/>
              <a:gd name="connsiteX371" fmla="*/ 11663629 w 12192000"/>
              <a:gd name="connsiteY371" fmla="*/ 6046384 h 6858000"/>
              <a:gd name="connsiteX372" fmla="*/ 11643063 w 12192000"/>
              <a:gd name="connsiteY372" fmla="*/ 6046384 h 6858000"/>
              <a:gd name="connsiteX373" fmla="*/ 11641007 w 12192000"/>
              <a:gd name="connsiteY373" fmla="*/ 604638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8106" y="6443815"/>
                </a:moveTo>
                <a:cubicBezTo>
                  <a:pt x="11612187" y="6441731"/>
                  <a:pt x="11614228" y="6441731"/>
                  <a:pt x="11618309" y="6443815"/>
                </a:cubicBezTo>
                <a:cubicBezTo>
                  <a:pt x="11620349" y="6445900"/>
                  <a:pt x="11622390" y="6447984"/>
                  <a:pt x="11622390" y="6452153"/>
                </a:cubicBezTo>
                <a:cubicBezTo>
                  <a:pt x="11628512" y="6554297"/>
                  <a:pt x="11628512" y="6554297"/>
                  <a:pt x="11628512" y="6554297"/>
                </a:cubicBezTo>
                <a:cubicBezTo>
                  <a:pt x="11630552" y="6560550"/>
                  <a:pt x="11628512" y="6562635"/>
                  <a:pt x="11626471" y="6564719"/>
                </a:cubicBezTo>
                <a:cubicBezTo>
                  <a:pt x="11624431" y="6566804"/>
                  <a:pt x="11622390" y="6564719"/>
                  <a:pt x="11620349" y="6564719"/>
                </a:cubicBezTo>
                <a:cubicBezTo>
                  <a:pt x="11575456" y="6554297"/>
                  <a:pt x="11544846" y="6535535"/>
                  <a:pt x="11514237" y="6502183"/>
                </a:cubicBezTo>
                <a:cubicBezTo>
                  <a:pt x="11512196" y="6500099"/>
                  <a:pt x="11510155" y="6498014"/>
                  <a:pt x="11510155" y="6495930"/>
                </a:cubicBezTo>
                <a:cubicBezTo>
                  <a:pt x="11510155" y="6495930"/>
                  <a:pt x="11510155" y="6495930"/>
                  <a:pt x="11510155" y="6493844"/>
                </a:cubicBezTo>
                <a:cubicBezTo>
                  <a:pt x="11510155" y="6491760"/>
                  <a:pt x="11514237" y="6489675"/>
                  <a:pt x="11516277" y="6489675"/>
                </a:cubicBezTo>
                <a:cubicBezTo>
                  <a:pt x="11608106" y="6443815"/>
                  <a:pt x="11608106" y="6443815"/>
                  <a:pt x="11608106" y="6443815"/>
                </a:cubicBezTo>
                <a:close/>
                <a:moveTo>
                  <a:pt x="11690840" y="6441731"/>
                </a:moveTo>
                <a:cubicBezTo>
                  <a:pt x="11694960" y="6441731"/>
                  <a:pt x="11697021" y="6441731"/>
                  <a:pt x="11701142" y="6441731"/>
                </a:cubicBezTo>
                <a:cubicBezTo>
                  <a:pt x="11791801" y="6487497"/>
                  <a:pt x="11791801" y="6487497"/>
                  <a:pt x="11791801" y="6487497"/>
                </a:cubicBezTo>
                <a:cubicBezTo>
                  <a:pt x="11795922" y="6489577"/>
                  <a:pt x="11797982" y="6491657"/>
                  <a:pt x="11800043" y="6493738"/>
                </a:cubicBezTo>
                <a:cubicBezTo>
                  <a:pt x="11800043" y="6495818"/>
                  <a:pt x="11797982" y="6497898"/>
                  <a:pt x="11795922" y="6499978"/>
                </a:cubicBezTo>
                <a:cubicBezTo>
                  <a:pt x="11765016" y="6533262"/>
                  <a:pt x="11732048" y="6551985"/>
                  <a:pt x="11688780" y="6562386"/>
                </a:cubicBezTo>
                <a:cubicBezTo>
                  <a:pt x="11684658" y="6564466"/>
                  <a:pt x="11682598" y="6564466"/>
                  <a:pt x="11680537" y="6562386"/>
                </a:cubicBezTo>
                <a:cubicBezTo>
                  <a:pt x="11678477" y="6560306"/>
                  <a:pt x="11678477" y="6556145"/>
                  <a:pt x="11678477" y="6554065"/>
                </a:cubicBezTo>
                <a:cubicBezTo>
                  <a:pt x="11686719" y="6450052"/>
                  <a:pt x="11686719" y="6450052"/>
                  <a:pt x="11686719" y="6450052"/>
                </a:cubicBezTo>
                <a:cubicBezTo>
                  <a:pt x="11686719" y="6447972"/>
                  <a:pt x="11688780" y="6443811"/>
                  <a:pt x="11690840" y="6441731"/>
                </a:cubicBezTo>
                <a:close/>
                <a:moveTo>
                  <a:pt x="10873105" y="6401988"/>
                </a:moveTo>
                <a:cubicBezTo>
                  <a:pt x="10873105" y="6401988"/>
                  <a:pt x="10873105" y="6401988"/>
                  <a:pt x="10873105" y="6445191"/>
                </a:cubicBezTo>
                <a:cubicBezTo>
                  <a:pt x="10873105" y="6445191"/>
                  <a:pt x="10846037" y="6453420"/>
                  <a:pt x="10825216" y="6453420"/>
                </a:cubicBezTo>
                <a:cubicBezTo>
                  <a:pt x="10808559" y="6453420"/>
                  <a:pt x="10806477" y="6436962"/>
                  <a:pt x="10806477" y="6428733"/>
                </a:cubicBezTo>
                <a:cubicBezTo>
                  <a:pt x="10806477" y="6414332"/>
                  <a:pt x="10814806" y="6406103"/>
                  <a:pt x="10831463" y="6404046"/>
                </a:cubicBezTo>
                <a:close/>
                <a:moveTo>
                  <a:pt x="10523604" y="6331854"/>
                </a:moveTo>
                <a:cubicBezTo>
                  <a:pt x="10552241" y="6331854"/>
                  <a:pt x="10564515" y="6348461"/>
                  <a:pt x="10564515" y="6392053"/>
                </a:cubicBezTo>
                <a:cubicBezTo>
                  <a:pt x="10564515" y="6429417"/>
                  <a:pt x="10558379" y="6452251"/>
                  <a:pt x="10523604" y="6452251"/>
                </a:cubicBezTo>
                <a:cubicBezTo>
                  <a:pt x="10488829" y="6452251"/>
                  <a:pt x="10482692" y="6429417"/>
                  <a:pt x="10482692" y="6392053"/>
                </a:cubicBezTo>
                <a:cubicBezTo>
                  <a:pt x="10482692" y="6348461"/>
                  <a:pt x="10492920" y="6331854"/>
                  <a:pt x="10523604" y="6331854"/>
                </a:cubicBezTo>
                <a:close/>
                <a:moveTo>
                  <a:pt x="11677827" y="6323542"/>
                </a:moveTo>
                <a:cubicBezTo>
                  <a:pt x="11680654" y="6323023"/>
                  <a:pt x="11683737" y="6323542"/>
                  <a:pt x="11686820" y="6324581"/>
                </a:cubicBezTo>
                <a:cubicBezTo>
                  <a:pt x="11703266" y="6337050"/>
                  <a:pt x="11713544" y="6355752"/>
                  <a:pt x="11713544" y="6376532"/>
                </a:cubicBezTo>
                <a:cubicBezTo>
                  <a:pt x="11713544" y="6407703"/>
                  <a:pt x="11686820" y="6434717"/>
                  <a:pt x="11653930" y="6434717"/>
                </a:cubicBezTo>
                <a:cubicBezTo>
                  <a:pt x="11621040" y="6434717"/>
                  <a:pt x="11594316" y="6407703"/>
                  <a:pt x="11594316" y="6376532"/>
                </a:cubicBezTo>
                <a:cubicBezTo>
                  <a:pt x="11594316" y="6355752"/>
                  <a:pt x="11604594" y="6337050"/>
                  <a:pt x="11621040" y="6326660"/>
                </a:cubicBezTo>
                <a:cubicBezTo>
                  <a:pt x="11627207" y="6322503"/>
                  <a:pt x="11633373" y="6322503"/>
                  <a:pt x="11637485" y="6328737"/>
                </a:cubicBezTo>
                <a:cubicBezTo>
                  <a:pt x="11641596" y="6334972"/>
                  <a:pt x="11639541" y="6341205"/>
                  <a:pt x="11635429" y="6345362"/>
                </a:cubicBezTo>
                <a:cubicBezTo>
                  <a:pt x="11625151" y="6351596"/>
                  <a:pt x="11618984" y="6364064"/>
                  <a:pt x="11618984" y="6376532"/>
                </a:cubicBezTo>
                <a:cubicBezTo>
                  <a:pt x="11618984" y="6395235"/>
                  <a:pt x="11635429" y="6411859"/>
                  <a:pt x="11653930" y="6411859"/>
                </a:cubicBezTo>
                <a:cubicBezTo>
                  <a:pt x="11672431" y="6411859"/>
                  <a:pt x="11688876" y="6395235"/>
                  <a:pt x="11688876" y="6376532"/>
                </a:cubicBezTo>
                <a:cubicBezTo>
                  <a:pt x="11688876" y="6364064"/>
                  <a:pt x="11682709" y="6351596"/>
                  <a:pt x="11672431" y="6345362"/>
                </a:cubicBezTo>
                <a:cubicBezTo>
                  <a:pt x="11668320" y="6341205"/>
                  <a:pt x="11666264" y="6334972"/>
                  <a:pt x="11670375" y="6328737"/>
                </a:cubicBezTo>
                <a:cubicBezTo>
                  <a:pt x="11672431" y="6325621"/>
                  <a:pt x="11675001" y="6324062"/>
                  <a:pt x="11677827" y="6323542"/>
                </a:cubicBezTo>
                <a:close/>
                <a:moveTo>
                  <a:pt x="11826761" y="6308476"/>
                </a:moveTo>
                <a:cubicBezTo>
                  <a:pt x="11828828" y="6308476"/>
                  <a:pt x="11830894" y="6312628"/>
                  <a:pt x="11830894" y="6314705"/>
                </a:cubicBezTo>
                <a:cubicBezTo>
                  <a:pt x="11843292" y="6358303"/>
                  <a:pt x="11843292" y="6395673"/>
                  <a:pt x="11830894" y="6439272"/>
                </a:cubicBezTo>
                <a:cubicBezTo>
                  <a:pt x="11828828" y="6443424"/>
                  <a:pt x="11828828" y="6445500"/>
                  <a:pt x="11826761" y="6445500"/>
                </a:cubicBezTo>
                <a:cubicBezTo>
                  <a:pt x="11822628" y="6447576"/>
                  <a:pt x="11820562" y="6445500"/>
                  <a:pt x="11818495" y="6443424"/>
                </a:cubicBezTo>
                <a:cubicBezTo>
                  <a:pt x="11733770" y="6385292"/>
                  <a:pt x="11733770" y="6385292"/>
                  <a:pt x="11733770" y="6385292"/>
                </a:cubicBezTo>
                <a:cubicBezTo>
                  <a:pt x="11729637" y="6383217"/>
                  <a:pt x="11727571" y="6381140"/>
                  <a:pt x="11727571" y="6376988"/>
                </a:cubicBezTo>
                <a:cubicBezTo>
                  <a:pt x="11727571" y="6374912"/>
                  <a:pt x="11729637" y="6370760"/>
                  <a:pt x="11733770" y="6368684"/>
                </a:cubicBezTo>
                <a:cubicBezTo>
                  <a:pt x="11818495" y="6310553"/>
                  <a:pt x="11818495" y="6310553"/>
                  <a:pt x="11818495" y="6310553"/>
                </a:cubicBezTo>
                <a:cubicBezTo>
                  <a:pt x="11820562" y="6308476"/>
                  <a:pt x="11824695" y="6308476"/>
                  <a:pt x="11826761" y="6308476"/>
                </a:cubicBezTo>
                <a:close/>
                <a:moveTo>
                  <a:pt x="11480933" y="6308476"/>
                </a:moveTo>
                <a:cubicBezTo>
                  <a:pt x="11485024" y="6308476"/>
                  <a:pt x="11487070" y="6310553"/>
                  <a:pt x="11489116" y="6312628"/>
                </a:cubicBezTo>
                <a:cubicBezTo>
                  <a:pt x="11572984" y="6368684"/>
                  <a:pt x="11572984" y="6368684"/>
                  <a:pt x="11572984" y="6368684"/>
                </a:cubicBezTo>
                <a:cubicBezTo>
                  <a:pt x="11577075" y="6370760"/>
                  <a:pt x="11579121" y="6374912"/>
                  <a:pt x="11579121" y="6376988"/>
                </a:cubicBezTo>
                <a:cubicBezTo>
                  <a:pt x="11579121" y="6381140"/>
                  <a:pt x="11577075" y="6383217"/>
                  <a:pt x="11572984" y="6385292"/>
                </a:cubicBezTo>
                <a:lnTo>
                  <a:pt x="11489116" y="6443424"/>
                </a:lnTo>
                <a:cubicBezTo>
                  <a:pt x="11485024" y="6445500"/>
                  <a:pt x="11482979" y="6447576"/>
                  <a:pt x="11480933" y="6445500"/>
                </a:cubicBezTo>
                <a:cubicBezTo>
                  <a:pt x="11478888" y="6445500"/>
                  <a:pt x="11476842" y="6443424"/>
                  <a:pt x="11476842" y="6439272"/>
                </a:cubicBezTo>
                <a:cubicBezTo>
                  <a:pt x="11464569" y="6395673"/>
                  <a:pt x="11464569" y="6360379"/>
                  <a:pt x="11476842" y="6314705"/>
                </a:cubicBezTo>
                <a:cubicBezTo>
                  <a:pt x="11476842" y="6312628"/>
                  <a:pt x="11478888" y="6310553"/>
                  <a:pt x="11480933" y="6308476"/>
                </a:cubicBezTo>
                <a:close/>
                <a:moveTo>
                  <a:pt x="11092888" y="6297956"/>
                </a:moveTo>
                <a:cubicBezTo>
                  <a:pt x="11090835" y="6297956"/>
                  <a:pt x="11088782" y="6297956"/>
                  <a:pt x="11086728" y="6300034"/>
                </a:cubicBezTo>
                <a:cubicBezTo>
                  <a:pt x="11084676" y="6302111"/>
                  <a:pt x="11084676" y="6304188"/>
                  <a:pt x="11084676" y="6306264"/>
                </a:cubicBezTo>
                <a:cubicBezTo>
                  <a:pt x="11125737" y="6464115"/>
                  <a:pt x="11125737" y="6464115"/>
                  <a:pt x="11125737" y="6464115"/>
                </a:cubicBezTo>
                <a:cubicBezTo>
                  <a:pt x="11127790" y="6472423"/>
                  <a:pt x="11136003" y="6484884"/>
                  <a:pt x="11150374" y="6484884"/>
                </a:cubicBezTo>
                <a:cubicBezTo>
                  <a:pt x="11158586" y="6484884"/>
                  <a:pt x="11158586" y="6484884"/>
                  <a:pt x="11158586" y="6484884"/>
                </a:cubicBezTo>
                <a:cubicBezTo>
                  <a:pt x="11156533" y="6489038"/>
                  <a:pt x="11156533" y="6491116"/>
                  <a:pt x="11154480" y="6493192"/>
                </a:cubicBezTo>
                <a:cubicBezTo>
                  <a:pt x="11154480" y="6495269"/>
                  <a:pt x="11154480" y="6495269"/>
                  <a:pt x="11154480" y="6495269"/>
                </a:cubicBezTo>
                <a:cubicBezTo>
                  <a:pt x="11152427" y="6501501"/>
                  <a:pt x="11150374" y="6513962"/>
                  <a:pt x="11129843" y="6513962"/>
                </a:cubicBezTo>
                <a:cubicBezTo>
                  <a:pt x="11094941" y="6511885"/>
                  <a:pt x="11094941" y="6511885"/>
                  <a:pt x="11094941" y="6511885"/>
                </a:cubicBezTo>
                <a:cubicBezTo>
                  <a:pt x="11092888" y="6509808"/>
                  <a:pt x="11090835" y="6511885"/>
                  <a:pt x="11088782" y="6513962"/>
                </a:cubicBezTo>
                <a:cubicBezTo>
                  <a:pt x="11086728" y="6513962"/>
                  <a:pt x="11086728" y="6516039"/>
                  <a:pt x="11086728" y="6518116"/>
                </a:cubicBezTo>
                <a:cubicBezTo>
                  <a:pt x="11086728" y="6536809"/>
                  <a:pt x="11086728" y="6536809"/>
                  <a:pt x="11086728" y="6536809"/>
                </a:cubicBezTo>
                <a:cubicBezTo>
                  <a:pt x="11086728" y="6540963"/>
                  <a:pt x="11088782" y="6543040"/>
                  <a:pt x="11092888" y="6543040"/>
                </a:cubicBezTo>
                <a:cubicBezTo>
                  <a:pt x="11103153" y="6547193"/>
                  <a:pt x="11123684" y="6549270"/>
                  <a:pt x="11140108" y="6549270"/>
                </a:cubicBezTo>
                <a:cubicBezTo>
                  <a:pt x="11140108" y="6549270"/>
                  <a:pt x="11140108" y="6549270"/>
                  <a:pt x="11142162" y="6549270"/>
                </a:cubicBezTo>
                <a:cubicBezTo>
                  <a:pt x="11168852" y="6549270"/>
                  <a:pt x="11187329" y="6532655"/>
                  <a:pt x="11195542" y="6497346"/>
                </a:cubicBezTo>
                <a:cubicBezTo>
                  <a:pt x="11205807" y="6457883"/>
                  <a:pt x="11220178" y="6405959"/>
                  <a:pt x="11228391" y="6368574"/>
                </a:cubicBezTo>
                <a:cubicBezTo>
                  <a:pt x="11232497" y="6351958"/>
                  <a:pt x="11236603" y="6337419"/>
                  <a:pt x="11240709" y="6327034"/>
                </a:cubicBezTo>
                <a:cubicBezTo>
                  <a:pt x="11244815" y="6306264"/>
                  <a:pt x="11244815" y="6306264"/>
                  <a:pt x="11244815" y="6306264"/>
                </a:cubicBezTo>
                <a:cubicBezTo>
                  <a:pt x="11244815" y="6304188"/>
                  <a:pt x="11244815" y="6302111"/>
                  <a:pt x="11242762" y="6300034"/>
                </a:cubicBezTo>
                <a:cubicBezTo>
                  <a:pt x="11242762" y="6297956"/>
                  <a:pt x="11240709" y="6297956"/>
                  <a:pt x="11238656" y="6297956"/>
                </a:cubicBezTo>
                <a:cubicBezTo>
                  <a:pt x="11209913" y="6297956"/>
                  <a:pt x="11209913" y="6297956"/>
                  <a:pt x="11209913" y="6297956"/>
                </a:cubicBezTo>
                <a:cubicBezTo>
                  <a:pt x="11207860" y="6297956"/>
                  <a:pt x="11203754" y="6300034"/>
                  <a:pt x="11203754" y="6302111"/>
                </a:cubicBezTo>
                <a:cubicBezTo>
                  <a:pt x="11166798" y="6443345"/>
                  <a:pt x="11166798" y="6443345"/>
                  <a:pt x="11166798" y="6443345"/>
                </a:cubicBezTo>
                <a:cubicBezTo>
                  <a:pt x="11164745" y="6443345"/>
                  <a:pt x="11164745" y="6443345"/>
                  <a:pt x="11164745" y="6443345"/>
                </a:cubicBezTo>
                <a:cubicBezTo>
                  <a:pt x="11125737" y="6302111"/>
                  <a:pt x="11125737" y="6302111"/>
                  <a:pt x="11125737" y="6302111"/>
                </a:cubicBezTo>
                <a:cubicBezTo>
                  <a:pt x="11125737" y="6300034"/>
                  <a:pt x="11123684" y="6297956"/>
                  <a:pt x="11119578" y="6297956"/>
                </a:cubicBezTo>
                <a:cubicBezTo>
                  <a:pt x="11092888" y="6297956"/>
                  <a:pt x="11092888" y="6297956"/>
                  <a:pt x="11092888" y="6297956"/>
                </a:cubicBezTo>
                <a:close/>
                <a:moveTo>
                  <a:pt x="11053116" y="6295619"/>
                </a:moveTo>
                <a:cubicBezTo>
                  <a:pt x="11034705" y="6295619"/>
                  <a:pt x="11016295" y="6308104"/>
                  <a:pt x="11004021" y="6316428"/>
                </a:cubicBezTo>
                <a:cubicBezTo>
                  <a:pt x="11004021" y="6303943"/>
                  <a:pt x="11004021" y="6303943"/>
                  <a:pt x="11004021" y="6303943"/>
                </a:cubicBezTo>
                <a:cubicBezTo>
                  <a:pt x="11004021" y="6299780"/>
                  <a:pt x="11001976" y="6297700"/>
                  <a:pt x="10997885" y="6297700"/>
                </a:cubicBezTo>
                <a:cubicBezTo>
                  <a:pt x="10969246" y="6297700"/>
                  <a:pt x="10969246" y="6297700"/>
                  <a:pt x="10969246" y="6297700"/>
                </a:cubicBezTo>
                <a:cubicBezTo>
                  <a:pt x="10965155" y="6297700"/>
                  <a:pt x="10963110" y="6299780"/>
                  <a:pt x="10963110" y="6303943"/>
                </a:cubicBezTo>
                <a:cubicBezTo>
                  <a:pt x="10963110" y="6478738"/>
                  <a:pt x="10963110" y="6478738"/>
                  <a:pt x="10963110" y="6478738"/>
                </a:cubicBezTo>
                <a:cubicBezTo>
                  <a:pt x="10963110" y="6482900"/>
                  <a:pt x="10965155" y="6484981"/>
                  <a:pt x="10969246" y="6484981"/>
                </a:cubicBezTo>
                <a:cubicBezTo>
                  <a:pt x="10997885" y="6484981"/>
                  <a:pt x="10997885" y="6484981"/>
                  <a:pt x="10997885" y="6484981"/>
                </a:cubicBezTo>
                <a:cubicBezTo>
                  <a:pt x="11001976" y="6484981"/>
                  <a:pt x="11004021" y="6482900"/>
                  <a:pt x="11004021" y="6478738"/>
                </a:cubicBezTo>
                <a:cubicBezTo>
                  <a:pt x="11004021" y="6358046"/>
                  <a:pt x="11004021" y="6358046"/>
                  <a:pt x="11004021" y="6358046"/>
                </a:cubicBezTo>
                <a:cubicBezTo>
                  <a:pt x="11012204" y="6351803"/>
                  <a:pt x="11030614" y="6337237"/>
                  <a:pt x="11055161" y="6335156"/>
                </a:cubicBezTo>
                <a:cubicBezTo>
                  <a:pt x="11059252" y="6335156"/>
                  <a:pt x="11061298" y="6330994"/>
                  <a:pt x="11061298" y="6328913"/>
                </a:cubicBezTo>
                <a:cubicBezTo>
                  <a:pt x="11061298" y="6301862"/>
                  <a:pt x="11061298" y="6301862"/>
                  <a:pt x="11061298" y="6301862"/>
                </a:cubicBezTo>
                <a:cubicBezTo>
                  <a:pt x="11061298" y="6299780"/>
                  <a:pt x="11061298" y="6297700"/>
                  <a:pt x="11059252" y="6297700"/>
                </a:cubicBezTo>
                <a:cubicBezTo>
                  <a:pt x="11057207" y="6295619"/>
                  <a:pt x="11055161" y="6295619"/>
                  <a:pt x="11053116" y="6295619"/>
                </a:cubicBezTo>
                <a:close/>
                <a:moveTo>
                  <a:pt x="10852208" y="6292112"/>
                </a:moveTo>
                <a:cubicBezTo>
                  <a:pt x="10831515" y="6292112"/>
                  <a:pt x="10796337" y="6298350"/>
                  <a:pt x="10781852" y="6300430"/>
                </a:cubicBezTo>
                <a:cubicBezTo>
                  <a:pt x="10777713" y="6300430"/>
                  <a:pt x="10775644" y="6304588"/>
                  <a:pt x="10775644" y="6306668"/>
                </a:cubicBezTo>
                <a:cubicBezTo>
                  <a:pt x="10775644" y="6306668"/>
                  <a:pt x="10775644" y="6306668"/>
                  <a:pt x="10777713" y="6331621"/>
                </a:cubicBezTo>
                <a:cubicBezTo>
                  <a:pt x="10777713" y="6333700"/>
                  <a:pt x="10777713" y="6335780"/>
                  <a:pt x="10779783" y="6335780"/>
                </a:cubicBezTo>
                <a:cubicBezTo>
                  <a:pt x="10781852" y="6337859"/>
                  <a:pt x="10781852" y="6337859"/>
                  <a:pt x="10783921" y="6337859"/>
                </a:cubicBezTo>
                <a:cubicBezTo>
                  <a:pt x="10800475" y="6337859"/>
                  <a:pt x="10829445" y="6333700"/>
                  <a:pt x="10850138" y="6333700"/>
                </a:cubicBezTo>
                <a:cubicBezTo>
                  <a:pt x="10864622" y="6333700"/>
                  <a:pt x="10872900" y="6342018"/>
                  <a:pt x="10872900" y="6356574"/>
                </a:cubicBezTo>
                <a:cubicBezTo>
                  <a:pt x="10872900" y="6356574"/>
                  <a:pt x="10872900" y="6356574"/>
                  <a:pt x="10872900" y="6369050"/>
                </a:cubicBezTo>
                <a:cubicBezTo>
                  <a:pt x="10872900" y="6369050"/>
                  <a:pt x="10872900" y="6369050"/>
                  <a:pt x="10827376" y="6373209"/>
                </a:cubicBezTo>
                <a:cubicBezTo>
                  <a:pt x="10781852" y="6375289"/>
                  <a:pt x="10763228" y="6391924"/>
                  <a:pt x="10763228" y="6429353"/>
                </a:cubicBezTo>
                <a:cubicBezTo>
                  <a:pt x="10763228" y="6468862"/>
                  <a:pt x="10783921" y="6489656"/>
                  <a:pt x="10819099" y="6489656"/>
                </a:cubicBezTo>
                <a:cubicBezTo>
                  <a:pt x="10848069" y="6489656"/>
                  <a:pt x="10879108" y="6477180"/>
                  <a:pt x="10879108" y="6477180"/>
                </a:cubicBezTo>
                <a:cubicBezTo>
                  <a:pt x="10887385" y="6483418"/>
                  <a:pt x="10893593" y="6487577"/>
                  <a:pt x="10908078" y="6489656"/>
                </a:cubicBezTo>
                <a:cubicBezTo>
                  <a:pt x="10910147" y="6489656"/>
                  <a:pt x="10912216" y="6489656"/>
                  <a:pt x="10914286" y="6487577"/>
                </a:cubicBezTo>
                <a:cubicBezTo>
                  <a:pt x="10914286" y="6485497"/>
                  <a:pt x="10916355" y="6483418"/>
                  <a:pt x="10916355" y="6481339"/>
                </a:cubicBezTo>
                <a:cubicBezTo>
                  <a:pt x="10916355" y="6481339"/>
                  <a:pt x="10916355" y="6481339"/>
                  <a:pt x="10916355" y="6356574"/>
                </a:cubicBezTo>
                <a:cubicBezTo>
                  <a:pt x="10916355" y="6312906"/>
                  <a:pt x="10895662" y="6292112"/>
                  <a:pt x="10852208" y="6292112"/>
                </a:cubicBezTo>
                <a:close/>
                <a:moveTo>
                  <a:pt x="10523603" y="6292112"/>
                </a:moveTo>
                <a:cubicBezTo>
                  <a:pt x="10477123" y="6292112"/>
                  <a:pt x="10439442" y="6336333"/>
                  <a:pt x="10439442" y="6390884"/>
                </a:cubicBezTo>
                <a:cubicBezTo>
                  <a:pt x="10439442" y="6445435"/>
                  <a:pt x="10477123" y="6489656"/>
                  <a:pt x="10523603" y="6489656"/>
                </a:cubicBezTo>
                <a:cubicBezTo>
                  <a:pt x="10570084" y="6489656"/>
                  <a:pt x="10607764" y="6445435"/>
                  <a:pt x="10607764" y="6390884"/>
                </a:cubicBezTo>
                <a:cubicBezTo>
                  <a:pt x="10607764" y="6336333"/>
                  <a:pt x="10570084" y="6292112"/>
                  <a:pt x="10523603" y="6292112"/>
                </a:cubicBezTo>
                <a:close/>
                <a:moveTo>
                  <a:pt x="10307649" y="6266396"/>
                </a:moveTo>
                <a:cubicBezTo>
                  <a:pt x="10307649" y="6266396"/>
                  <a:pt x="10307649" y="6266396"/>
                  <a:pt x="10324014" y="6266396"/>
                </a:cubicBezTo>
                <a:cubicBezTo>
                  <a:pt x="10354698" y="6266396"/>
                  <a:pt x="10366971" y="6287313"/>
                  <a:pt x="10366971" y="6306138"/>
                </a:cubicBezTo>
                <a:cubicBezTo>
                  <a:pt x="10366971" y="6329148"/>
                  <a:pt x="10348561" y="6343789"/>
                  <a:pt x="10321968" y="6343789"/>
                </a:cubicBezTo>
                <a:cubicBezTo>
                  <a:pt x="10299467" y="6345881"/>
                  <a:pt x="10285148" y="6343789"/>
                  <a:pt x="10276965" y="6343789"/>
                </a:cubicBezTo>
                <a:cubicBezTo>
                  <a:pt x="10276965" y="6343789"/>
                  <a:pt x="10276965" y="6343789"/>
                  <a:pt x="10276965" y="6268488"/>
                </a:cubicBezTo>
                <a:cubicBezTo>
                  <a:pt x="10281057" y="6266396"/>
                  <a:pt x="10291285" y="6266396"/>
                  <a:pt x="10307649" y="6266396"/>
                </a:cubicBezTo>
                <a:close/>
                <a:moveTo>
                  <a:pt x="10683886" y="6254707"/>
                </a:moveTo>
                <a:cubicBezTo>
                  <a:pt x="10683886" y="6254707"/>
                  <a:pt x="10683886" y="6254707"/>
                  <a:pt x="10655176" y="6260951"/>
                </a:cubicBezTo>
                <a:cubicBezTo>
                  <a:pt x="10651075" y="6263033"/>
                  <a:pt x="10649024" y="6265115"/>
                  <a:pt x="10649024" y="6267195"/>
                </a:cubicBezTo>
                <a:cubicBezTo>
                  <a:pt x="10649024" y="6267195"/>
                  <a:pt x="10649024" y="6267195"/>
                  <a:pt x="10649024" y="6298417"/>
                </a:cubicBezTo>
                <a:cubicBezTo>
                  <a:pt x="10649024" y="6298417"/>
                  <a:pt x="10649024" y="6298417"/>
                  <a:pt x="10632618" y="6298417"/>
                </a:cubicBezTo>
                <a:cubicBezTo>
                  <a:pt x="10628517" y="6298417"/>
                  <a:pt x="10626466" y="6300499"/>
                  <a:pt x="10626466" y="6304662"/>
                </a:cubicBezTo>
                <a:cubicBezTo>
                  <a:pt x="10626466" y="6304662"/>
                  <a:pt x="10626466" y="6304662"/>
                  <a:pt x="10626466" y="6329640"/>
                </a:cubicBezTo>
                <a:cubicBezTo>
                  <a:pt x="10626466" y="6333803"/>
                  <a:pt x="10628517" y="6335884"/>
                  <a:pt x="10632618" y="6335884"/>
                </a:cubicBezTo>
                <a:cubicBezTo>
                  <a:pt x="10632618" y="6335884"/>
                  <a:pt x="10632618" y="6335884"/>
                  <a:pt x="10649024" y="6335884"/>
                </a:cubicBezTo>
                <a:cubicBezTo>
                  <a:pt x="10649024" y="6335884"/>
                  <a:pt x="10649024" y="6335884"/>
                  <a:pt x="10649024" y="6419143"/>
                </a:cubicBezTo>
                <a:cubicBezTo>
                  <a:pt x="10649024" y="6475342"/>
                  <a:pt x="10663379" y="6491994"/>
                  <a:pt x="10704393" y="6491994"/>
                </a:cubicBezTo>
                <a:cubicBezTo>
                  <a:pt x="10714647" y="6491994"/>
                  <a:pt x="10726951" y="6487831"/>
                  <a:pt x="10737204" y="6487831"/>
                </a:cubicBezTo>
                <a:cubicBezTo>
                  <a:pt x="10741306" y="6485750"/>
                  <a:pt x="10743356" y="6483668"/>
                  <a:pt x="10743356" y="6479505"/>
                </a:cubicBezTo>
                <a:cubicBezTo>
                  <a:pt x="10743356" y="6479505"/>
                  <a:pt x="10743356" y="6479505"/>
                  <a:pt x="10741306" y="6456609"/>
                </a:cubicBezTo>
                <a:cubicBezTo>
                  <a:pt x="10741306" y="6452446"/>
                  <a:pt x="10739255" y="6448283"/>
                  <a:pt x="10735153" y="6448283"/>
                </a:cubicBezTo>
                <a:cubicBezTo>
                  <a:pt x="10729001" y="6448283"/>
                  <a:pt x="10718748" y="6450365"/>
                  <a:pt x="10710545" y="6450365"/>
                </a:cubicBezTo>
                <a:cubicBezTo>
                  <a:pt x="10692089" y="6450365"/>
                  <a:pt x="10692089" y="6439958"/>
                  <a:pt x="10692089" y="6412898"/>
                </a:cubicBezTo>
                <a:cubicBezTo>
                  <a:pt x="10692089" y="6412898"/>
                  <a:pt x="10692089" y="6412898"/>
                  <a:pt x="10692089" y="6335884"/>
                </a:cubicBezTo>
                <a:cubicBezTo>
                  <a:pt x="10692089" y="6335884"/>
                  <a:pt x="10692089" y="6335884"/>
                  <a:pt x="10735153" y="6335884"/>
                </a:cubicBezTo>
                <a:cubicBezTo>
                  <a:pt x="10739255" y="6335884"/>
                  <a:pt x="10741306" y="6333803"/>
                  <a:pt x="10741306" y="6329640"/>
                </a:cubicBezTo>
                <a:cubicBezTo>
                  <a:pt x="10741306" y="6329640"/>
                  <a:pt x="10741306" y="6329640"/>
                  <a:pt x="10741306" y="6304662"/>
                </a:cubicBezTo>
                <a:cubicBezTo>
                  <a:pt x="10741306" y="6300499"/>
                  <a:pt x="10739255" y="6298417"/>
                  <a:pt x="10735153" y="6298417"/>
                </a:cubicBezTo>
                <a:cubicBezTo>
                  <a:pt x="10735153" y="6298417"/>
                  <a:pt x="10735153" y="6298417"/>
                  <a:pt x="10692089" y="6298417"/>
                </a:cubicBezTo>
                <a:cubicBezTo>
                  <a:pt x="10692089" y="6298417"/>
                  <a:pt x="10692089" y="6298417"/>
                  <a:pt x="10692089" y="6260951"/>
                </a:cubicBezTo>
                <a:cubicBezTo>
                  <a:pt x="10692089" y="6258870"/>
                  <a:pt x="10690038" y="6256788"/>
                  <a:pt x="10690038" y="6254707"/>
                </a:cubicBezTo>
                <a:cubicBezTo>
                  <a:pt x="10687987" y="6254707"/>
                  <a:pt x="10685936" y="6254707"/>
                  <a:pt x="10683886" y="6254707"/>
                </a:cubicBezTo>
                <a:close/>
                <a:moveTo>
                  <a:pt x="10317982" y="6225485"/>
                </a:moveTo>
                <a:cubicBezTo>
                  <a:pt x="10307672" y="6225485"/>
                  <a:pt x="10276742" y="6225485"/>
                  <a:pt x="10237565" y="6229637"/>
                </a:cubicBezTo>
                <a:cubicBezTo>
                  <a:pt x="10235502" y="6229637"/>
                  <a:pt x="10231378" y="6233789"/>
                  <a:pt x="10231378" y="6237941"/>
                </a:cubicBezTo>
                <a:cubicBezTo>
                  <a:pt x="10231378" y="6237941"/>
                  <a:pt x="10231378" y="6237941"/>
                  <a:pt x="10231378" y="6478753"/>
                </a:cubicBezTo>
                <a:cubicBezTo>
                  <a:pt x="10231378" y="6482905"/>
                  <a:pt x="10235502" y="6484981"/>
                  <a:pt x="10239626" y="6484981"/>
                </a:cubicBezTo>
                <a:cubicBezTo>
                  <a:pt x="10239626" y="6484981"/>
                  <a:pt x="10239626" y="6484981"/>
                  <a:pt x="10268494" y="6484981"/>
                </a:cubicBezTo>
                <a:cubicBezTo>
                  <a:pt x="10272618" y="6484981"/>
                  <a:pt x="10276742" y="6482905"/>
                  <a:pt x="10276742" y="6478753"/>
                </a:cubicBezTo>
                <a:cubicBezTo>
                  <a:pt x="10276742" y="6478753"/>
                  <a:pt x="10276742" y="6478753"/>
                  <a:pt x="10276742" y="6383259"/>
                </a:cubicBezTo>
                <a:cubicBezTo>
                  <a:pt x="10284990" y="6383259"/>
                  <a:pt x="10303548" y="6385334"/>
                  <a:pt x="10326230" y="6385334"/>
                </a:cubicBezTo>
                <a:cubicBezTo>
                  <a:pt x="10326230" y="6385334"/>
                  <a:pt x="10326230" y="6385334"/>
                  <a:pt x="10367470" y="6480828"/>
                </a:cubicBezTo>
                <a:cubicBezTo>
                  <a:pt x="10369532" y="6484981"/>
                  <a:pt x="10371594" y="6484981"/>
                  <a:pt x="10373656" y="6484981"/>
                </a:cubicBezTo>
                <a:cubicBezTo>
                  <a:pt x="10373656" y="6484981"/>
                  <a:pt x="10373656" y="6484981"/>
                  <a:pt x="10406648" y="6484981"/>
                </a:cubicBezTo>
                <a:cubicBezTo>
                  <a:pt x="10410772" y="6484981"/>
                  <a:pt x="10412834" y="6484981"/>
                  <a:pt x="10412834" y="6482905"/>
                </a:cubicBezTo>
                <a:cubicBezTo>
                  <a:pt x="10414896" y="6480828"/>
                  <a:pt x="10414896" y="6478753"/>
                  <a:pt x="10414896" y="6476677"/>
                </a:cubicBezTo>
                <a:lnTo>
                  <a:pt x="10367470" y="6372879"/>
                </a:lnTo>
                <a:cubicBezTo>
                  <a:pt x="10398400" y="6358347"/>
                  <a:pt x="10412834" y="6335511"/>
                  <a:pt x="10412834" y="6304371"/>
                </a:cubicBezTo>
                <a:cubicBezTo>
                  <a:pt x="10412834" y="6269080"/>
                  <a:pt x="10396338" y="6225485"/>
                  <a:pt x="10324168" y="6225485"/>
                </a:cubicBezTo>
                <a:cubicBezTo>
                  <a:pt x="10324168" y="6225485"/>
                  <a:pt x="10322106" y="6225485"/>
                  <a:pt x="10317982" y="6225485"/>
                </a:cubicBezTo>
                <a:close/>
                <a:moveTo>
                  <a:pt x="11680537" y="6192479"/>
                </a:moveTo>
                <a:cubicBezTo>
                  <a:pt x="11682598" y="6190418"/>
                  <a:pt x="11686719" y="6190418"/>
                  <a:pt x="11688780" y="6192479"/>
                </a:cubicBezTo>
                <a:cubicBezTo>
                  <a:pt x="11732048" y="6202780"/>
                  <a:pt x="11765016" y="6221324"/>
                  <a:pt x="11795922" y="6254292"/>
                </a:cubicBezTo>
                <a:cubicBezTo>
                  <a:pt x="11797982" y="6256352"/>
                  <a:pt x="11800043" y="6258412"/>
                  <a:pt x="11800043" y="6260473"/>
                </a:cubicBezTo>
                <a:cubicBezTo>
                  <a:pt x="11797982" y="6264593"/>
                  <a:pt x="11795922" y="6264593"/>
                  <a:pt x="11791801" y="6266654"/>
                </a:cubicBezTo>
                <a:cubicBezTo>
                  <a:pt x="11701142" y="6309923"/>
                  <a:pt x="11701142" y="6309923"/>
                  <a:pt x="11701142" y="6309923"/>
                </a:cubicBezTo>
                <a:cubicBezTo>
                  <a:pt x="11697021" y="6311983"/>
                  <a:pt x="11692900" y="6311983"/>
                  <a:pt x="11690840" y="6311983"/>
                </a:cubicBezTo>
                <a:cubicBezTo>
                  <a:pt x="11688780" y="6309923"/>
                  <a:pt x="11686719" y="6305802"/>
                  <a:pt x="11686719" y="6301681"/>
                </a:cubicBezTo>
                <a:cubicBezTo>
                  <a:pt x="11678477" y="6200720"/>
                  <a:pt x="11678477" y="6200720"/>
                  <a:pt x="11678477" y="6200720"/>
                </a:cubicBezTo>
                <a:cubicBezTo>
                  <a:pt x="11678477" y="6196599"/>
                  <a:pt x="11678477" y="6194539"/>
                  <a:pt x="11680537" y="6192479"/>
                </a:cubicBezTo>
                <a:close/>
                <a:moveTo>
                  <a:pt x="11623202" y="6191708"/>
                </a:moveTo>
                <a:cubicBezTo>
                  <a:pt x="11624747" y="6191451"/>
                  <a:pt x="11626293" y="6191451"/>
                  <a:pt x="11627323" y="6192483"/>
                </a:cubicBezTo>
                <a:cubicBezTo>
                  <a:pt x="11627323" y="6194548"/>
                  <a:pt x="11629383" y="6196613"/>
                  <a:pt x="11629383" y="6202808"/>
                </a:cubicBezTo>
                <a:cubicBezTo>
                  <a:pt x="11621142" y="6303996"/>
                  <a:pt x="11621142" y="6303996"/>
                  <a:pt x="11621142" y="6303996"/>
                </a:cubicBezTo>
                <a:cubicBezTo>
                  <a:pt x="11621142" y="6308126"/>
                  <a:pt x="11619081" y="6310191"/>
                  <a:pt x="11617020" y="6312256"/>
                </a:cubicBezTo>
                <a:cubicBezTo>
                  <a:pt x="11612900" y="6314321"/>
                  <a:pt x="11610839" y="6314321"/>
                  <a:pt x="11606719" y="6312256"/>
                </a:cubicBezTo>
                <a:cubicBezTo>
                  <a:pt x="11516059" y="6266825"/>
                  <a:pt x="11516059" y="6266825"/>
                  <a:pt x="11516059" y="6266825"/>
                </a:cubicBezTo>
                <a:cubicBezTo>
                  <a:pt x="11511939" y="6266825"/>
                  <a:pt x="11509878" y="6264760"/>
                  <a:pt x="11507818" y="6260630"/>
                </a:cubicBezTo>
                <a:cubicBezTo>
                  <a:pt x="11507818" y="6258564"/>
                  <a:pt x="11509878" y="6256500"/>
                  <a:pt x="11511939" y="6254434"/>
                </a:cubicBezTo>
                <a:cubicBezTo>
                  <a:pt x="11542845" y="6221394"/>
                  <a:pt x="11575812" y="6202808"/>
                  <a:pt x="11619081" y="6192483"/>
                </a:cubicBezTo>
                <a:cubicBezTo>
                  <a:pt x="11620111" y="6192483"/>
                  <a:pt x="11621656" y="6191967"/>
                  <a:pt x="11623202" y="6191708"/>
                </a:cubicBezTo>
                <a:close/>
                <a:moveTo>
                  <a:pt x="11654515" y="6156519"/>
                </a:moveTo>
                <a:cubicBezTo>
                  <a:pt x="11534762" y="6156519"/>
                  <a:pt x="11437684" y="6254645"/>
                  <a:pt x="11437684" y="6375689"/>
                </a:cubicBezTo>
                <a:cubicBezTo>
                  <a:pt x="11437684" y="6496732"/>
                  <a:pt x="11534762" y="6594858"/>
                  <a:pt x="11654515" y="6594858"/>
                </a:cubicBezTo>
                <a:cubicBezTo>
                  <a:pt x="11774268" y="6594858"/>
                  <a:pt x="11871347" y="6496732"/>
                  <a:pt x="11871347" y="6375689"/>
                </a:cubicBezTo>
                <a:cubicBezTo>
                  <a:pt x="11871347" y="6254645"/>
                  <a:pt x="11774268" y="6156519"/>
                  <a:pt x="11654515" y="6156519"/>
                </a:cubicBezTo>
                <a:close/>
                <a:moveTo>
                  <a:pt x="11653930" y="6124960"/>
                </a:moveTo>
                <a:cubicBezTo>
                  <a:pt x="11790145" y="6124960"/>
                  <a:pt x="11900569" y="6236692"/>
                  <a:pt x="11900569" y="6374521"/>
                </a:cubicBezTo>
                <a:cubicBezTo>
                  <a:pt x="11900569" y="6512349"/>
                  <a:pt x="11790145" y="6624082"/>
                  <a:pt x="11653930" y="6624082"/>
                </a:cubicBezTo>
                <a:cubicBezTo>
                  <a:pt x="11517716" y="6624082"/>
                  <a:pt x="11407292" y="6512349"/>
                  <a:pt x="11407292" y="6374521"/>
                </a:cubicBezTo>
                <a:cubicBezTo>
                  <a:pt x="11407292" y="6236692"/>
                  <a:pt x="11517716" y="6124960"/>
                  <a:pt x="11653930" y="6124960"/>
                </a:cubicBezTo>
                <a:close/>
                <a:moveTo>
                  <a:pt x="11641007" y="6046384"/>
                </a:moveTo>
                <a:cubicBezTo>
                  <a:pt x="11632781" y="6060933"/>
                  <a:pt x="11628668" y="6079639"/>
                  <a:pt x="11628668" y="6096267"/>
                </a:cubicBezTo>
                <a:cubicBezTo>
                  <a:pt x="11624554" y="6096267"/>
                  <a:pt x="11608102" y="6098345"/>
                  <a:pt x="11606046" y="6100424"/>
                </a:cubicBezTo>
                <a:cubicBezTo>
                  <a:pt x="11599876" y="6081718"/>
                  <a:pt x="11591650" y="6065090"/>
                  <a:pt x="11579311" y="6054698"/>
                </a:cubicBezTo>
                <a:cubicBezTo>
                  <a:pt x="11579311" y="6052619"/>
                  <a:pt x="11579311" y="6052619"/>
                  <a:pt x="11579311" y="6052619"/>
                </a:cubicBezTo>
                <a:cubicBezTo>
                  <a:pt x="11577254" y="6054698"/>
                  <a:pt x="11577254" y="6054698"/>
                  <a:pt x="11577254" y="6054698"/>
                </a:cubicBezTo>
                <a:cubicBezTo>
                  <a:pt x="11571085" y="6054698"/>
                  <a:pt x="11562859" y="6056776"/>
                  <a:pt x="11556689" y="6058855"/>
                </a:cubicBezTo>
                <a:cubicBezTo>
                  <a:pt x="11556689" y="6060933"/>
                  <a:pt x="11556689" y="6060933"/>
                  <a:pt x="11556689" y="6060933"/>
                </a:cubicBezTo>
                <a:cubicBezTo>
                  <a:pt x="11554632" y="6069247"/>
                  <a:pt x="11552576" y="6077561"/>
                  <a:pt x="11552576" y="6085875"/>
                </a:cubicBezTo>
                <a:cubicBezTo>
                  <a:pt x="11552576" y="6096267"/>
                  <a:pt x="11554632" y="6104581"/>
                  <a:pt x="11556689" y="6112895"/>
                </a:cubicBezTo>
                <a:cubicBezTo>
                  <a:pt x="11554632" y="6112895"/>
                  <a:pt x="11538180" y="6121208"/>
                  <a:pt x="11536124" y="6121208"/>
                </a:cubicBezTo>
                <a:cubicBezTo>
                  <a:pt x="11525841" y="6106659"/>
                  <a:pt x="11513502" y="6092110"/>
                  <a:pt x="11499106" y="6085875"/>
                </a:cubicBezTo>
                <a:cubicBezTo>
                  <a:pt x="11499106" y="6083796"/>
                  <a:pt x="11499106" y="6083796"/>
                  <a:pt x="11499106" y="6083796"/>
                </a:cubicBezTo>
                <a:cubicBezTo>
                  <a:pt x="11497050" y="6083796"/>
                  <a:pt x="11497050" y="6083796"/>
                  <a:pt x="11497050" y="6083796"/>
                </a:cubicBezTo>
                <a:cubicBezTo>
                  <a:pt x="11490880" y="6087953"/>
                  <a:pt x="11484710" y="6092110"/>
                  <a:pt x="11478541" y="6096267"/>
                </a:cubicBezTo>
                <a:cubicBezTo>
                  <a:pt x="11478541" y="6096267"/>
                  <a:pt x="11478541" y="6098345"/>
                  <a:pt x="11478541" y="6098345"/>
                </a:cubicBezTo>
                <a:cubicBezTo>
                  <a:pt x="11478541" y="6114973"/>
                  <a:pt x="11482654" y="6131601"/>
                  <a:pt x="11490880" y="6148228"/>
                </a:cubicBezTo>
                <a:cubicBezTo>
                  <a:pt x="11488824" y="6150307"/>
                  <a:pt x="11476484" y="6158621"/>
                  <a:pt x="11474428" y="6160699"/>
                </a:cubicBezTo>
                <a:cubicBezTo>
                  <a:pt x="11462089" y="6148228"/>
                  <a:pt x="11445636" y="6137836"/>
                  <a:pt x="11431240" y="6133679"/>
                </a:cubicBezTo>
                <a:cubicBezTo>
                  <a:pt x="11429184" y="6133679"/>
                  <a:pt x="11429184" y="6133679"/>
                  <a:pt x="11429184" y="6133679"/>
                </a:cubicBezTo>
                <a:cubicBezTo>
                  <a:pt x="11429184" y="6135757"/>
                  <a:pt x="11429184" y="6135757"/>
                  <a:pt x="11429184" y="6135757"/>
                </a:cubicBezTo>
                <a:cubicBezTo>
                  <a:pt x="11423014" y="6137836"/>
                  <a:pt x="11416844" y="6144071"/>
                  <a:pt x="11412731" y="6150307"/>
                </a:cubicBezTo>
                <a:cubicBezTo>
                  <a:pt x="11412731" y="6152385"/>
                  <a:pt x="11412731" y="6152385"/>
                  <a:pt x="11412731" y="6152385"/>
                </a:cubicBezTo>
                <a:cubicBezTo>
                  <a:pt x="11416844" y="6166934"/>
                  <a:pt x="11427127" y="6183562"/>
                  <a:pt x="11439467" y="6198111"/>
                </a:cubicBezTo>
                <a:cubicBezTo>
                  <a:pt x="11437410" y="6198111"/>
                  <a:pt x="11427127" y="6212660"/>
                  <a:pt x="11425070" y="6214739"/>
                </a:cubicBezTo>
                <a:cubicBezTo>
                  <a:pt x="11410675" y="6206425"/>
                  <a:pt x="11392166" y="6202268"/>
                  <a:pt x="11375714" y="6202268"/>
                </a:cubicBezTo>
                <a:cubicBezTo>
                  <a:pt x="11373657" y="6202268"/>
                  <a:pt x="11373657" y="6202268"/>
                  <a:pt x="11373657" y="6202268"/>
                </a:cubicBezTo>
                <a:cubicBezTo>
                  <a:pt x="11369544" y="6206425"/>
                  <a:pt x="11365431" y="6214739"/>
                  <a:pt x="11363375" y="6220974"/>
                </a:cubicBezTo>
                <a:cubicBezTo>
                  <a:pt x="11363375" y="6223053"/>
                  <a:pt x="11363375" y="6223053"/>
                  <a:pt x="11363375" y="6223053"/>
                </a:cubicBezTo>
                <a:cubicBezTo>
                  <a:pt x="11371601" y="6237601"/>
                  <a:pt x="11383940" y="6250072"/>
                  <a:pt x="11400392" y="6260465"/>
                </a:cubicBezTo>
                <a:cubicBezTo>
                  <a:pt x="11398336" y="6262543"/>
                  <a:pt x="11392166" y="6277092"/>
                  <a:pt x="11392166" y="6279171"/>
                </a:cubicBezTo>
                <a:cubicBezTo>
                  <a:pt x="11373657" y="6275014"/>
                  <a:pt x="11355148" y="6275014"/>
                  <a:pt x="11340753" y="6279171"/>
                </a:cubicBezTo>
                <a:cubicBezTo>
                  <a:pt x="11338696" y="6279171"/>
                  <a:pt x="11338696" y="6279171"/>
                  <a:pt x="11338696" y="6279171"/>
                </a:cubicBezTo>
                <a:cubicBezTo>
                  <a:pt x="11338696" y="6281249"/>
                  <a:pt x="11338696" y="6281249"/>
                  <a:pt x="11338696" y="6281249"/>
                </a:cubicBezTo>
                <a:cubicBezTo>
                  <a:pt x="11336640" y="6287485"/>
                  <a:pt x="11334583" y="6295798"/>
                  <a:pt x="11332527" y="6302033"/>
                </a:cubicBezTo>
                <a:cubicBezTo>
                  <a:pt x="11334583" y="6304112"/>
                  <a:pt x="11334583" y="6304112"/>
                  <a:pt x="11334583" y="6304112"/>
                </a:cubicBezTo>
                <a:cubicBezTo>
                  <a:pt x="11344866" y="6314504"/>
                  <a:pt x="11361318" y="6324897"/>
                  <a:pt x="11377770" y="6329053"/>
                </a:cubicBezTo>
                <a:cubicBezTo>
                  <a:pt x="11377770" y="6331132"/>
                  <a:pt x="11375714" y="6349838"/>
                  <a:pt x="11375714" y="6351917"/>
                </a:cubicBezTo>
                <a:cubicBezTo>
                  <a:pt x="11357205" y="6351917"/>
                  <a:pt x="11338696" y="6356073"/>
                  <a:pt x="11326357" y="6364388"/>
                </a:cubicBezTo>
                <a:cubicBezTo>
                  <a:pt x="11324300" y="6364388"/>
                  <a:pt x="11324300" y="6364388"/>
                  <a:pt x="11324300" y="6364388"/>
                </a:cubicBezTo>
                <a:cubicBezTo>
                  <a:pt x="11324300" y="6366465"/>
                  <a:pt x="11324300" y="6366465"/>
                  <a:pt x="11324300" y="6366465"/>
                </a:cubicBezTo>
                <a:cubicBezTo>
                  <a:pt x="11324300" y="6368544"/>
                  <a:pt x="11324300" y="6372701"/>
                  <a:pt x="11324300" y="6376858"/>
                </a:cubicBezTo>
                <a:cubicBezTo>
                  <a:pt x="11324300" y="6381015"/>
                  <a:pt x="11324300" y="6385172"/>
                  <a:pt x="11324300" y="6387250"/>
                </a:cubicBezTo>
                <a:cubicBezTo>
                  <a:pt x="11324300" y="6389329"/>
                  <a:pt x="11324300" y="6389329"/>
                  <a:pt x="11324300" y="6389329"/>
                </a:cubicBezTo>
                <a:cubicBezTo>
                  <a:pt x="11326357" y="6389329"/>
                  <a:pt x="11326357" y="6389329"/>
                  <a:pt x="11326357" y="6389329"/>
                </a:cubicBezTo>
                <a:cubicBezTo>
                  <a:pt x="11338696" y="6397643"/>
                  <a:pt x="11357205" y="6401800"/>
                  <a:pt x="11375714" y="6401800"/>
                </a:cubicBezTo>
                <a:cubicBezTo>
                  <a:pt x="11375714" y="6405956"/>
                  <a:pt x="11377770" y="6422584"/>
                  <a:pt x="11379827" y="6424662"/>
                </a:cubicBezTo>
                <a:cubicBezTo>
                  <a:pt x="11361318" y="6430897"/>
                  <a:pt x="11344866" y="6439211"/>
                  <a:pt x="11334583" y="6451682"/>
                </a:cubicBezTo>
                <a:cubicBezTo>
                  <a:pt x="11332527" y="6451682"/>
                  <a:pt x="11332527" y="6451682"/>
                  <a:pt x="11332527" y="6451682"/>
                </a:cubicBezTo>
                <a:cubicBezTo>
                  <a:pt x="11332527" y="6453761"/>
                  <a:pt x="11332527" y="6453761"/>
                  <a:pt x="11332527" y="6453761"/>
                </a:cubicBezTo>
                <a:cubicBezTo>
                  <a:pt x="11334583" y="6459996"/>
                  <a:pt x="11336640" y="6468310"/>
                  <a:pt x="11338696" y="6474546"/>
                </a:cubicBezTo>
                <a:cubicBezTo>
                  <a:pt x="11340753" y="6474546"/>
                  <a:pt x="11340753" y="6474546"/>
                  <a:pt x="11340753" y="6474546"/>
                </a:cubicBezTo>
                <a:cubicBezTo>
                  <a:pt x="11355148" y="6480781"/>
                  <a:pt x="11375714" y="6478702"/>
                  <a:pt x="11392166" y="6474546"/>
                </a:cubicBezTo>
                <a:cubicBezTo>
                  <a:pt x="11392166" y="6476623"/>
                  <a:pt x="11400392" y="6493252"/>
                  <a:pt x="11400392" y="6495329"/>
                </a:cubicBezTo>
                <a:cubicBezTo>
                  <a:pt x="11385996" y="6503643"/>
                  <a:pt x="11371601" y="6518193"/>
                  <a:pt x="11363375" y="6532742"/>
                </a:cubicBezTo>
                <a:cubicBezTo>
                  <a:pt x="11363375" y="6534820"/>
                  <a:pt x="11363375" y="6534820"/>
                  <a:pt x="11363375" y="6534820"/>
                </a:cubicBezTo>
                <a:cubicBezTo>
                  <a:pt x="11365431" y="6538978"/>
                  <a:pt x="11371601" y="6547291"/>
                  <a:pt x="11375714" y="6553526"/>
                </a:cubicBezTo>
                <a:cubicBezTo>
                  <a:pt x="11392166" y="6553526"/>
                  <a:pt x="11410675" y="6549370"/>
                  <a:pt x="11427127" y="6538978"/>
                </a:cubicBezTo>
                <a:cubicBezTo>
                  <a:pt x="11427127" y="6541055"/>
                  <a:pt x="11437410" y="6555605"/>
                  <a:pt x="11439467" y="6557684"/>
                </a:cubicBezTo>
                <a:cubicBezTo>
                  <a:pt x="11427127" y="6570154"/>
                  <a:pt x="11416844" y="6586781"/>
                  <a:pt x="11412731" y="6603410"/>
                </a:cubicBezTo>
                <a:cubicBezTo>
                  <a:pt x="11414788" y="6605487"/>
                  <a:pt x="11414788" y="6605487"/>
                  <a:pt x="11414788" y="6605487"/>
                </a:cubicBezTo>
                <a:cubicBezTo>
                  <a:pt x="11416844" y="6609645"/>
                  <a:pt x="11425070" y="6615880"/>
                  <a:pt x="11429184" y="6620037"/>
                </a:cubicBezTo>
                <a:cubicBezTo>
                  <a:pt x="11431240" y="6620037"/>
                  <a:pt x="11431240" y="6620037"/>
                  <a:pt x="11431240" y="6620037"/>
                </a:cubicBezTo>
                <a:cubicBezTo>
                  <a:pt x="11445636" y="6615880"/>
                  <a:pt x="11462089" y="6607566"/>
                  <a:pt x="11476484" y="6593017"/>
                </a:cubicBezTo>
                <a:cubicBezTo>
                  <a:pt x="11478541" y="6595096"/>
                  <a:pt x="11490880" y="6605487"/>
                  <a:pt x="11492937" y="6607566"/>
                </a:cubicBezTo>
                <a:cubicBezTo>
                  <a:pt x="11484710" y="6624193"/>
                  <a:pt x="11480598" y="6640822"/>
                  <a:pt x="11480598" y="6657449"/>
                </a:cubicBezTo>
                <a:cubicBezTo>
                  <a:pt x="11480598" y="6657449"/>
                  <a:pt x="11480598" y="6659528"/>
                  <a:pt x="11480598" y="6659528"/>
                </a:cubicBezTo>
                <a:cubicBezTo>
                  <a:pt x="11484710" y="6663684"/>
                  <a:pt x="11492937" y="6667842"/>
                  <a:pt x="11499106" y="6669919"/>
                </a:cubicBezTo>
                <a:cubicBezTo>
                  <a:pt x="11499106" y="6671998"/>
                  <a:pt x="11499106" y="6671998"/>
                  <a:pt x="11499106" y="6671998"/>
                </a:cubicBezTo>
                <a:cubicBezTo>
                  <a:pt x="11501163" y="6669919"/>
                  <a:pt x="11501163" y="6669919"/>
                  <a:pt x="11501163" y="6669919"/>
                </a:cubicBezTo>
                <a:cubicBezTo>
                  <a:pt x="11515558" y="6661606"/>
                  <a:pt x="11527898" y="6649135"/>
                  <a:pt x="11538180" y="6632508"/>
                </a:cubicBezTo>
                <a:cubicBezTo>
                  <a:pt x="11540237" y="6634586"/>
                  <a:pt x="11554632" y="6640822"/>
                  <a:pt x="11556689" y="6640822"/>
                </a:cubicBezTo>
                <a:cubicBezTo>
                  <a:pt x="11554632" y="6649135"/>
                  <a:pt x="11554632" y="6659528"/>
                  <a:pt x="11554632" y="6667842"/>
                </a:cubicBezTo>
                <a:cubicBezTo>
                  <a:pt x="11554632" y="6676155"/>
                  <a:pt x="11554632" y="6686548"/>
                  <a:pt x="11556689" y="6692783"/>
                </a:cubicBezTo>
                <a:cubicBezTo>
                  <a:pt x="11556689" y="6694861"/>
                  <a:pt x="11556689" y="6694861"/>
                  <a:pt x="11556689" y="6694861"/>
                </a:cubicBezTo>
                <a:cubicBezTo>
                  <a:pt x="11558746" y="6694861"/>
                  <a:pt x="11558746" y="6694861"/>
                  <a:pt x="11558746" y="6694861"/>
                </a:cubicBezTo>
                <a:cubicBezTo>
                  <a:pt x="11562859" y="6696940"/>
                  <a:pt x="11573141" y="6699018"/>
                  <a:pt x="11579311" y="6701096"/>
                </a:cubicBezTo>
                <a:cubicBezTo>
                  <a:pt x="11581367" y="6701096"/>
                  <a:pt x="11581367" y="6701096"/>
                  <a:pt x="11581367" y="6701096"/>
                </a:cubicBezTo>
                <a:cubicBezTo>
                  <a:pt x="11591650" y="6688626"/>
                  <a:pt x="11601933" y="6671998"/>
                  <a:pt x="11606046" y="6655371"/>
                </a:cubicBezTo>
                <a:cubicBezTo>
                  <a:pt x="11608102" y="6655371"/>
                  <a:pt x="11626611" y="6657449"/>
                  <a:pt x="11628668" y="6657449"/>
                </a:cubicBezTo>
                <a:cubicBezTo>
                  <a:pt x="11628668" y="6676155"/>
                  <a:pt x="11632781" y="6694861"/>
                  <a:pt x="11641007" y="6709410"/>
                </a:cubicBezTo>
                <a:cubicBezTo>
                  <a:pt x="11643063" y="6709410"/>
                  <a:pt x="11643063" y="6709410"/>
                  <a:pt x="11643063" y="6709410"/>
                </a:cubicBezTo>
                <a:cubicBezTo>
                  <a:pt x="11649233" y="6709410"/>
                  <a:pt x="11659516" y="6709410"/>
                  <a:pt x="11663629" y="6709410"/>
                </a:cubicBezTo>
                <a:cubicBezTo>
                  <a:pt x="11665686" y="6709410"/>
                  <a:pt x="11665686" y="6709410"/>
                  <a:pt x="11665686" y="6709410"/>
                </a:cubicBezTo>
                <a:cubicBezTo>
                  <a:pt x="11673912" y="6694861"/>
                  <a:pt x="11678025" y="6676155"/>
                  <a:pt x="11680082" y="6657449"/>
                </a:cubicBezTo>
                <a:cubicBezTo>
                  <a:pt x="11682138" y="6657449"/>
                  <a:pt x="11698590" y="6655371"/>
                  <a:pt x="11700647" y="6655371"/>
                </a:cubicBezTo>
                <a:cubicBezTo>
                  <a:pt x="11704760" y="6671998"/>
                  <a:pt x="11715042" y="6688626"/>
                  <a:pt x="11727382" y="6701096"/>
                </a:cubicBezTo>
                <a:cubicBezTo>
                  <a:pt x="11733551" y="6699018"/>
                  <a:pt x="11743834" y="6696940"/>
                  <a:pt x="11747947" y="6694861"/>
                </a:cubicBezTo>
                <a:cubicBezTo>
                  <a:pt x="11750004" y="6694861"/>
                  <a:pt x="11750004" y="6694861"/>
                  <a:pt x="11750004" y="6694861"/>
                </a:cubicBezTo>
                <a:cubicBezTo>
                  <a:pt x="11752060" y="6686548"/>
                  <a:pt x="11752060" y="6676155"/>
                  <a:pt x="11752060" y="6667842"/>
                </a:cubicBezTo>
                <a:cubicBezTo>
                  <a:pt x="11752060" y="6659528"/>
                  <a:pt x="11752060" y="6649135"/>
                  <a:pt x="11750004" y="6640822"/>
                </a:cubicBezTo>
                <a:cubicBezTo>
                  <a:pt x="11752060" y="6640822"/>
                  <a:pt x="11768512" y="6634586"/>
                  <a:pt x="11770569" y="6632508"/>
                </a:cubicBezTo>
                <a:cubicBezTo>
                  <a:pt x="11778795" y="6649135"/>
                  <a:pt x="11793191" y="6661606"/>
                  <a:pt x="11807586" y="6669919"/>
                </a:cubicBezTo>
                <a:cubicBezTo>
                  <a:pt x="11813756" y="6667842"/>
                  <a:pt x="11821982" y="6663684"/>
                  <a:pt x="11826095" y="6659528"/>
                </a:cubicBezTo>
                <a:cubicBezTo>
                  <a:pt x="11828152" y="6657449"/>
                  <a:pt x="11828152" y="6657449"/>
                  <a:pt x="11828152" y="6657449"/>
                </a:cubicBezTo>
                <a:cubicBezTo>
                  <a:pt x="11828152" y="6657449"/>
                  <a:pt x="11828152" y="6657449"/>
                  <a:pt x="11828152" y="6655371"/>
                </a:cubicBezTo>
                <a:cubicBezTo>
                  <a:pt x="11828152" y="6640822"/>
                  <a:pt x="11821982" y="6622116"/>
                  <a:pt x="11813756" y="6607566"/>
                </a:cubicBezTo>
                <a:cubicBezTo>
                  <a:pt x="11815812" y="6605487"/>
                  <a:pt x="11828152" y="6595096"/>
                  <a:pt x="11830208" y="6593017"/>
                </a:cubicBezTo>
                <a:cubicBezTo>
                  <a:pt x="11844604" y="6605487"/>
                  <a:pt x="11861056" y="6615880"/>
                  <a:pt x="11875452" y="6620037"/>
                </a:cubicBezTo>
                <a:cubicBezTo>
                  <a:pt x="11877509" y="6620037"/>
                  <a:pt x="11877509" y="6620037"/>
                  <a:pt x="11877509" y="6620037"/>
                </a:cubicBezTo>
                <a:cubicBezTo>
                  <a:pt x="11881622" y="6615880"/>
                  <a:pt x="11889848" y="6609645"/>
                  <a:pt x="11891905" y="6603410"/>
                </a:cubicBezTo>
                <a:cubicBezTo>
                  <a:pt x="11893961" y="6603410"/>
                  <a:pt x="11893961" y="6603410"/>
                  <a:pt x="11893961" y="6603410"/>
                </a:cubicBezTo>
                <a:cubicBezTo>
                  <a:pt x="11889848" y="6586781"/>
                  <a:pt x="11879565" y="6570154"/>
                  <a:pt x="11867226" y="6557684"/>
                </a:cubicBezTo>
                <a:cubicBezTo>
                  <a:pt x="11869283" y="6555605"/>
                  <a:pt x="11879565" y="6541055"/>
                  <a:pt x="11879565" y="6538978"/>
                </a:cubicBezTo>
                <a:cubicBezTo>
                  <a:pt x="11896018" y="6547291"/>
                  <a:pt x="11914526" y="6553526"/>
                  <a:pt x="11930979" y="6553526"/>
                </a:cubicBezTo>
                <a:cubicBezTo>
                  <a:pt x="11933035" y="6551448"/>
                  <a:pt x="11933035" y="6551448"/>
                  <a:pt x="11933035" y="6551448"/>
                </a:cubicBezTo>
                <a:cubicBezTo>
                  <a:pt x="11935092" y="6547291"/>
                  <a:pt x="11941261" y="6538978"/>
                  <a:pt x="11943318" y="6532742"/>
                </a:cubicBezTo>
                <a:cubicBezTo>
                  <a:pt x="11943318" y="6530664"/>
                  <a:pt x="11943318" y="6530664"/>
                  <a:pt x="11943318" y="6530664"/>
                </a:cubicBezTo>
                <a:cubicBezTo>
                  <a:pt x="11935092" y="6518193"/>
                  <a:pt x="11920696" y="6503643"/>
                  <a:pt x="11906300" y="6495329"/>
                </a:cubicBezTo>
                <a:cubicBezTo>
                  <a:pt x="11906300" y="6491173"/>
                  <a:pt x="11914526" y="6476623"/>
                  <a:pt x="11914526" y="6474546"/>
                </a:cubicBezTo>
                <a:cubicBezTo>
                  <a:pt x="11930979" y="6478702"/>
                  <a:pt x="11949488" y="6478702"/>
                  <a:pt x="11965940" y="6474546"/>
                </a:cubicBezTo>
                <a:cubicBezTo>
                  <a:pt x="11967996" y="6474546"/>
                  <a:pt x="11967996" y="6474546"/>
                  <a:pt x="11967996" y="6474546"/>
                </a:cubicBezTo>
                <a:cubicBezTo>
                  <a:pt x="11970053" y="6468310"/>
                  <a:pt x="11972109" y="6459996"/>
                  <a:pt x="11972109" y="6453761"/>
                </a:cubicBezTo>
                <a:cubicBezTo>
                  <a:pt x="11972109" y="6451682"/>
                  <a:pt x="11972109" y="6451682"/>
                  <a:pt x="11972109" y="6451682"/>
                </a:cubicBezTo>
                <a:cubicBezTo>
                  <a:pt x="11961827" y="6439211"/>
                  <a:pt x="11945374" y="6430897"/>
                  <a:pt x="11926866" y="6424662"/>
                </a:cubicBezTo>
                <a:cubicBezTo>
                  <a:pt x="11928922" y="6422584"/>
                  <a:pt x="11930979" y="6405956"/>
                  <a:pt x="11930979" y="6403878"/>
                </a:cubicBezTo>
                <a:cubicBezTo>
                  <a:pt x="11949488" y="6403878"/>
                  <a:pt x="11967996" y="6397643"/>
                  <a:pt x="11980336" y="6389329"/>
                </a:cubicBezTo>
                <a:cubicBezTo>
                  <a:pt x="11982392" y="6389329"/>
                  <a:pt x="11982392" y="6389329"/>
                  <a:pt x="11982392" y="6389329"/>
                </a:cubicBezTo>
                <a:cubicBezTo>
                  <a:pt x="11982392" y="6385172"/>
                  <a:pt x="11982392" y="6381015"/>
                  <a:pt x="11982392" y="6376858"/>
                </a:cubicBezTo>
                <a:cubicBezTo>
                  <a:pt x="11982392" y="6374779"/>
                  <a:pt x="11982392" y="6370623"/>
                  <a:pt x="11982392" y="6366465"/>
                </a:cubicBezTo>
                <a:cubicBezTo>
                  <a:pt x="11980336" y="6366465"/>
                  <a:pt x="11980336" y="6366465"/>
                  <a:pt x="11980336" y="6366465"/>
                </a:cubicBezTo>
                <a:cubicBezTo>
                  <a:pt x="11967996" y="6358152"/>
                  <a:pt x="11949488" y="6351917"/>
                  <a:pt x="11930979" y="6351917"/>
                </a:cubicBezTo>
                <a:cubicBezTo>
                  <a:pt x="11930979" y="6349838"/>
                  <a:pt x="11928922" y="6333211"/>
                  <a:pt x="11928922" y="6331132"/>
                </a:cubicBezTo>
                <a:cubicBezTo>
                  <a:pt x="11945374" y="6324897"/>
                  <a:pt x="11961827" y="6316583"/>
                  <a:pt x="11972109" y="6304112"/>
                </a:cubicBezTo>
                <a:cubicBezTo>
                  <a:pt x="11974166" y="6304112"/>
                  <a:pt x="11974166" y="6304112"/>
                  <a:pt x="11974166" y="6304112"/>
                </a:cubicBezTo>
                <a:cubicBezTo>
                  <a:pt x="11974166" y="6302033"/>
                  <a:pt x="11974166" y="6302033"/>
                  <a:pt x="11974166" y="6302033"/>
                </a:cubicBezTo>
                <a:cubicBezTo>
                  <a:pt x="11972109" y="6295798"/>
                  <a:pt x="11970053" y="6287485"/>
                  <a:pt x="11967996" y="6281249"/>
                </a:cubicBezTo>
                <a:cubicBezTo>
                  <a:pt x="11965940" y="6281249"/>
                  <a:pt x="11965940" y="6281249"/>
                  <a:pt x="11965940" y="6281249"/>
                </a:cubicBezTo>
                <a:cubicBezTo>
                  <a:pt x="11951544" y="6275014"/>
                  <a:pt x="11933035" y="6277092"/>
                  <a:pt x="11914526" y="6281249"/>
                </a:cubicBezTo>
                <a:cubicBezTo>
                  <a:pt x="11914526" y="6279171"/>
                  <a:pt x="11908357" y="6262543"/>
                  <a:pt x="11906300" y="6260465"/>
                </a:cubicBezTo>
                <a:cubicBezTo>
                  <a:pt x="11922753" y="6252151"/>
                  <a:pt x="11935092" y="6237601"/>
                  <a:pt x="11943318" y="6223053"/>
                </a:cubicBezTo>
                <a:cubicBezTo>
                  <a:pt x="11943318" y="6220974"/>
                  <a:pt x="11943318" y="6220974"/>
                  <a:pt x="11943318" y="6220974"/>
                </a:cubicBezTo>
                <a:cubicBezTo>
                  <a:pt x="11941261" y="6216817"/>
                  <a:pt x="11937148" y="6208503"/>
                  <a:pt x="11933035" y="6202268"/>
                </a:cubicBezTo>
                <a:cubicBezTo>
                  <a:pt x="11930979" y="6202268"/>
                  <a:pt x="11930979" y="6202268"/>
                  <a:pt x="11930979" y="6202268"/>
                </a:cubicBezTo>
                <a:cubicBezTo>
                  <a:pt x="11914526" y="6202268"/>
                  <a:pt x="11896018" y="6206425"/>
                  <a:pt x="11881622" y="6214739"/>
                </a:cubicBezTo>
                <a:cubicBezTo>
                  <a:pt x="11879565" y="6214739"/>
                  <a:pt x="11869283" y="6200189"/>
                  <a:pt x="11867226" y="6198111"/>
                </a:cubicBezTo>
                <a:cubicBezTo>
                  <a:pt x="11879565" y="6185640"/>
                  <a:pt x="11889848" y="6169013"/>
                  <a:pt x="11893961" y="6152385"/>
                </a:cubicBezTo>
                <a:cubicBezTo>
                  <a:pt x="11893961" y="6150307"/>
                  <a:pt x="11893961" y="6150307"/>
                  <a:pt x="11893961" y="6150307"/>
                </a:cubicBezTo>
                <a:cubicBezTo>
                  <a:pt x="11889848" y="6146150"/>
                  <a:pt x="11883679" y="6139914"/>
                  <a:pt x="11877509" y="6135757"/>
                </a:cubicBezTo>
                <a:cubicBezTo>
                  <a:pt x="11861056" y="6139914"/>
                  <a:pt x="11844604" y="6148228"/>
                  <a:pt x="11832265" y="6160699"/>
                </a:cubicBezTo>
                <a:cubicBezTo>
                  <a:pt x="11830208" y="6160699"/>
                  <a:pt x="11815812" y="6150307"/>
                  <a:pt x="11813756" y="6148228"/>
                </a:cubicBezTo>
                <a:cubicBezTo>
                  <a:pt x="11824038" y="6131601"/>
                  <a:pt x="11828152" y="6114973"/>
                  <a:pt x="11828152" y="6098345"/>
                </a:cubicBezTo>
                <a:cubicBezTo>
                  <a:pt x="11828152" y="6098345"/>
                  <a:pt x="11828152" y="6096267"/>
                  <a:pt x="11828152" y="6096267"/>
                </a:cubicBezTo>
                <a:cubicBezTo>
                  <a:pt x="11821982" y="6092110"/>
                  <a:pt x="11813756" y="6087953"/>
                  <a:pt x="11809643" y="6085875"/>
                </a:cubicBezTo>
                <a:cubicBezTo>
                  <a:pt x="11807586" y="6083796"/>
                  <a:pt x="11807586" y="6083796"/>
                  <a:pt x="11807586" y="6083796"/>
                </a:cubicBezTo>
                <a:cubicBezTo>
                  <a:pt x="11807586" y="6085875"/>
                  <a:pt x="11807586" y="6085875"/>
                  <a:pt x="11807586" y="6085875"/>
                </a:cubicBezTo>
                <a:cubicBezTo>
                  <a:pt x="11793191" y="6092110"/>
                  <a:pt x="11780851" y="6106659"/>
                  <a:pt x="11770569" y="6121208"/>
                </a:cubicBezTo>
                <a:cubicBezTo>
                  <a:pt x="11768512" y="6121208"/>
                  <a:pt x="11752060" y="6114973"/>
                  <a:pt x="11750004" y="6112895"/>
                </a:cubicBezTo>
                <a:cubicBezTo>
                  <a:pt x="11752060" y="6104581"/>
                  <a:pt x="11754116" y="6096267"/>
                  <a:pt x="11754116" y="6085875"/>
                </a:cubicBezTo>
                <a:cubicBezTo>
                  <a:pt x="11754116" y="6077561"/>
                  <a:pt x="11752060" y="6069247"/>
                  <a:pt x="11750004" y="6060933"/>
                </a:cubicBezTo>
                <a:cubicBezTo>
                  <a:pt x="11750004" y="6058855"/>
                  <a:pt x="11750004" y="6058855"/>
                  <a:pt x="11750004" y="6058855"/>
                </a:cubicBezTo>
                <a:cubicBezTo>
                  <a:pt x="11747947" y="6058855"/>
                  <a:pt x="11747947" y="6058855"/>
                  <a:pt x="11747947" y="6058855"/>
                </a:cubicBezTo>
                <a:cubicBezTo>
                  <a:pt x="11743834" y="6056776"/>
                  <a:pt x="11735608" y="6054698"/>
                  <a:pt x="11727382" y="6054698"/>
                </a:cubicBezTo>
                <a:cubicBezTo>
                  <a:pt x="11715042" y="6065090"/>
                  <a:pt x="11704760" y="6081718"/>
                  <a:pt x="11700647" y="6100424"/>
                </a:cubicBezTo>
                <a:cubicBezTo>
                  <a:pt x="11698590" y="6098345"/>
                  <a:pt x="11682138" y="6096267"/>
                  <a:pt x="11678025" y="6096267"/>
                </a:cubicBezTo>
                <a:cubicBezTo>
                  <a:pt x="11678025" y="6079639"/>
                  <a:pt x="11673912" y="6060933"/>
                  <a:pt x="11665686" y="6046384"/>
                </a:cubicBezTo>
                <a:cubicBezTo>
                  <a:pt x="11663629" y="6046384"/>
                  <a:pt x="11663629" y="6046384"/>
                  <a:pt x="11663629" y="6046384"/>
                </a:cubicBezTo>
                <a:cubicBezTo>
                  <a:pt x="11657460" y="6044305"/>
                  <a:pt x="11649233" y="6044305"/>
                  <a:pt x="11643063" y="6046384"/>
                </a:cubicBezTo>
                <a:cubicBezTo>
                  <a:pt x="11641007" y="6046384"/>
                  <a:pt x="11641007" y="6046384"/>
                  <a:pt x="11641007" y="604638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342900" indent="0" algn="l">
              <a:buNone/>
              <a:defRPr sz="4950" b="1" cap="all" baseline="0">
                <a:solidFill>
                  <a:schemeClr val="bg1"/>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Title</a:t>
            </a:r>
          </a:p>
        </p:txBody>
      </p:sp>
      <p:sp>
        <p:nvSpPr>
          <p:cNvPr id="11" name="Slide Number Placeholder 5">
            <a:extLst>
              <a:ext uri="{FF2B5EF4-FFF2-40B4-BE49-F238E27FC236}">
                <a16:creationId xmlns:a16="http://schemas.microsoft.com/office/drawing/2014/main" id="{C8830E89-B3DC-4845-B9D6-57EEF767FDEC}"/>
              </a:ext>
            </a:extLst>
          </p:cNvPr>
          <p:cNvSpPr>
            <a:spLocks noGrp="1"/>
          </p:cNvSpPr>
          <p:nvPr>
            <p:ph type="sldNum" sz="quarter" idx="12"/>
          </p:nvPr>
        </p:nvSpPr>
        <p:spPr>
          <a:xfrm>
            <a:off x="11650134" y="115572"/>
            <a:ext cx="423335" cy="365125"/>
          </a:xfrm>
          <a:prstGeom prst="rect">
            <a:avLst/>
          </a:prstGeo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61499221"/>
      </p:ext>
    </p:extLst>
  </p:cSld>
  <p:clrMapOvr>
    <a:masterClrMapping/>
  </p:clrMapOvr>
  <p:extLst>
    <p:ext uri="{DCECCB84-F9BA-43D5-87BE-67443E8EF086}">
      <p15:sldGuideLst xmlns:p15="http://schemas.microsoft.com/office/powerpoint/2012/main">
        <p15:guide id="1" orient="horz" pos="2496"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7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2"/>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2"/>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05740" rtlCol="0" anchor="b"/>
          <a:lstStyle/>
          <a:p>
            <a:pPr algn="l"/>
            <a:r>
              <a:rPr lang="en-US" sz="1350"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4" y="5297713"/>
            <a:ext cx="9733039" cy="635000"/>
          </a:xfrm>
        </p:spPr>
        <p:txBody>
          <a:bodyPr>
            <a:normAutofit/>
          </a:bodyPr>
          <a:lstStyle>
            <a:lvl1pPr marL="0" indent="0" algn="l">
              <a:buNone/>
              <a:defRPr sz="3300" b="1" cap="all" baseline="0">
                <a:solidFill>
                  <a:schemeClr val="bg1"/>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4" y="6042781"/>
            <a:ext cx="9733039" cy="465667"/>
          </a:xfrm>
        </p:spPr>
        <p:txBody>
          <a:bodyPr/>
          <a:lstStyle>
            <a:lvl1pPr marL="0" indent="0" algn="l">
              <a:buNone/>
              <a:defRPr sz="1800">
                <a:solidFill>
                  <a:srgbClr val="333333"/>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8" name="TextBox 7" hidden="1">
            <a:extLst>
              <a:ext uri="{FF2B5EF4-FFF2-40B4-BE49-F238E27FC236}">
                <a16:creationId xmlns:a16="http://schemas.microsoft.com/office/drawing/2014/main" id="{84DDCCAD-79C7-47DD-ADFA-662E6C9F15A6}"/>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1">
                    <a:lumMod val="50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B404E3BF-B02B-48D6-9216-A767209304BA}"/>
              </a:ext>
            </a:extLst>
          </p:cNvPr>
          <p:cNvSpPr>
            <a:spLocks noGrp="1"/>
          </p:cNvSpPr>
          <p:nvPr>
            <p:ph type="sldNum" sz="quarter" idx="12"/>
          </p:nvPr>
        </p:nvSpPr>
        <p:spPr>
          <a:xfrm>
            <a:off x="11650134" y="115572"/>
            <a:ext cx="423335"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
        <p:nvSpPr>
          <p:cNvPr id="12" name="Freeform: Shape 11">
            <a:extLst>
              <a:ext uri="{FF2B5EF4-FFF2-40B4-BE49-F238E27FC236}">
                <a16:creationId xmlns:a16="http://schemas.microsoft.com/office/drawing/2014/main" id="{643E380A-6D0A-4C52-8CFF-9C577C79E153}"/>
              </a:ext>
            </a:extLst>
          </p:cNvPr>
          <p:cNvSpPr/>
          <p:nvPr userDrawn="1"/>
        </p:nvSpPr>
        <p:spPr>
          <a:xfrm>
            <a:off x="10196211" y="6043056"/>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chemeClr val="bg1"/>
          </a:solidFill>
          <a:ln>
            <a:noFill/>
          </a:ln>
        </p:spPr>
        <p:txBody>
          <a:bodyPr vert="horz" wrap="square" lIns="68580" tIns="34290" rIns="68580" bIns="34290" numCol="1" anchor="t" anchorCtr="0" compatLnSpc="1">
            <a:prstTxWarp prst="textNoShape">
              <a:avLst/>
            </a:prstTxWarp>
            <a:noAutofit/>
          </a:bodyPr>
          <a:lstStyle/>
          <a:p>
            <a:endParaRPr lang="en-US" sz="1350">
              <a:solidFill>
                <a:schemeClr val="tx1"/>
              </a:solidFill>
            </a:endParaRPr>
          </a:p>
        </p:txBody>
      </p:sp>
    </p:spTree>
    <p:extLst>
      <p:ext uri="{BB962C8B-B14F-4D97-AF65-F5344CB8AC3E}">
        <p14:creationId xmlns:p14="http://schemas.microsoft.com/office/powerpoint/2010/main" val="24363023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1001" y="2142067"/>
            <a:ext cx="11506199" cy="4034896"/>
          </a:xfrm>
        </p:spPr>
        <p:txBody>
          <a:bodyPr>
            <a:normAutofit/>
          </a:bodyPr>
          <a:lstStyle>
            <a:lvl1pPr>
              <a:defRPr sz="1800">
                <a:solidFill>
                  <a:srgbClr val="333333"/>
                </a:solidFill>
              </a:defRPr>
            </a:lvl1pPr>
            <a:lvl2pPr marL="342900" indent="-171450">
              <a:defRPr sz="1500">
                <a:solidFill>
                  <a:srgbClr val="333333"/>
                </a:solidFill>
              </a:defRPr>
            </a:lvl2pPr>
            <a:lvl3pPr marL="514350" indent="-171450">
              <a:defRPr sz="1350">
                <a:solidFill>
                  <a:srgbClr val="333333"/>
                </a:solidFill>
              </a:defRPr>
            </a:lvl3pPr>
            <a:lvl4pPr marL="685800" indent="-171450">
              <a:defRPr sz="1200">
                <a:solidFill>
                  <a:srgbClr val="333333"/>
                </a:solidFill>
              </a:defRPr>
            </a:lvl4pPr>
            <a:lvl5pPr marL="857250" indent="-171450">
              <a:defRPr sz="12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hidden="1">
            <a:extLst>
              <a:ext uri="{FF2B5EF4-FFF2-40B4-BE49-F238E27FC236}">
                <a16:creationId xmlns:a16="http://schemas.microsoft.com/office/drawing/2014/main" id="{134820A4-D5DF-4EEE-9F8B-8C9C8D423F7B}"/>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CE2B2F9D-68E3-43FB-86DA-500515AC8355}"/>
              </a:ext>
            </a:extLst>
          </p:cNvPr>
          <p:cNvSpPr>
            <a:spLocks noGrp="1"/>
          </p:cNvSpPr>
          <p:nvPr>
            <p:ph type="sldNum" sz="quarter" idx="12"/>
          </p:nvPr>
        </p:nvSpPr>
        <p:spPr>
          <a:xfrm>
            <a:off x="11650134" y="115572"/>
            <a:ext cx="423335"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1021065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1001" y="2436813"/>
            <a:ext cx="11506199" cy="3836989"/>
          </a:xfrm>
        </p:spPr>
        <p:txBody>
          <a:bodyPr>
            <a:normAutofit/>
          </a:bodyPr>
          <a:lstStyle>
            <a:lvl1pPr>
              <a:defRPr sz="1800">
                <a:solidFill>
                  <a:srgbClr val="333333"/>
                </a:solidFill>
              </a:defRPr>
            </a:lvl1pPr>
            <a:lvl2pPr marL="342900" indent="-171450">
              <a:defRPr sz="1500">
                <a:solidFill>
                  <a:srgbClr val="333333"/>
                </a:solidFill>
              </a:defRPr>
            </a:lvl2pPr>
            <a:lvl3pPr marL="514350" indent="-171450">
              <a:defRPr sz="1350">
                <a:solidFill>
                  <a:srgbClr val="333333"/>
                </a:solidFill>
              </a:defRPr>
            </a:lvl3pPr>
            <a:lvl4pPr marL="685800" indent="-171450">
              <a:defRPr sz="1200">
                <a:solidFill>
                  <a:srgbClr val="333333"/>
                </a:solidFill>
              </a:defRPr>
            </a:lvl4pPr>
            <a:lvl5pPr marL="857250" indent="-171450">
              <a:defRPr sz="12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1001" y="1796134"/>
            <a:ext cx="11506199" cy="615279"/>
          </a:xfrm>
        </p:spPr>
        <p:txBody>
          <a:bodyPr>
            <a:normAutofit/>
          </a:bodyPr>
          <a:lstStyle>
            <a:lvl1pPr marL="0" indent="0" algn="l">
              <a:buNone/>
              <a:defRPr sz="1800" b="1" cap="all" baseline="0">
                <a:solidFill>
                  <a:srgbClr val="333333"/>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11650134" y="115572"/>
            <a:ext cx="423335"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7386496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11650134" y="115572"/>
            <a:ext cx="423335"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5672504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1650"/>
            </a:lvl1pPr>
            <a:lvl2pPr marL="171450" indent="-127397">
              <a:lnSpc>
                <a:spcPct val="100000"/>
              </a:lnSpc>
              <a:spcBef>
                <a:spcPts val="900"/>
              </a:spcBef>
              <a:spcAft>
                <a:spcPts val="900"/>
              </a:spcAft>
              <a:defRPr sz="1350"/>
            </a:lvl2pPr>
            <a:lvl3pPr>
              <a:defRPr sz="1350"/>
            </a:lvl3pPr>
            <a:lvl4pPr>
              <a:defRPr sz="1200"/>
            </a:lvl4pPr>
            <a:lvl5pPr>
              <a:defRPr sz="1200"/>
            </a:lvl5pPr>
          </a:lstStyle>
          <a:p>
            <a:pPr lvl="0"/>
            <a:r>
              <a:rPr lang="en-US" dirty="0"/>
              <a:t>Click to edit Master text styles</a:t>
            </a:r>
          </a:p>
          <a:p>
            <a:pPr lvl="1"/>
            <a:r>
              <a:rPr lang="en-US" dirty="0"/>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3300" b="1" cap="all" baseline="0">
                <a:solidFill>
                  <a:schemeClr val="bg1"/>
                </a:solidFill>
                <a:latin typeface="+mj-lt"/>
              </a:defRPr>
            </a:lvl1pPr>
            <a:lvl2pPr marL="0" indent="0">
              <a:buNone/>
              <a:defRPr sz="1500">
                <a:solidFill>
                  <a:schemeClr val="bg1"/>
                </a:solidFill>
              </a:defRPr>
            </a:lvl2pPr>
            <a:lvl3pPr>
              <a:defRPr sz="1350"/>
            </a:lvl3pPr>
            <a:lvl4pPr>
              <a:defRPr sz="1200"/>
            </a:lvl4pPr>
            <a:lvl5pPr>
              <a:defRPr sz="1200"/>
            </a:lvl5pPr>
          </a:lstStyle>
          <a:p>
            <a:pPr lvl="0"/>
            <a:r>
              <a:rPr lang="en-US" dirty="0"/>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8" y="3383632"/>
            <a:ext cx="4986867" cy="1975764"/>
          </a:xfrm>
        </p:spPr>
        <p:txBody>
          <a:bodyPr>
            <a:normAutofit/>
          </a:bodyPr>
          <a:lstStyle>
            <a:lvl1pPr marL="0" indent="0" algn="l">
              <a:buNone/>
              <a:defRPr sz="165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11650134" y="115572"/>
            <a:ext cx="423335"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2484856658"/>
      </p:ext>
    </p:extLst>
  </p:cSld>
  <p:clrMapOvr>
    <a:masterClrMapping/>
  </p:clrMapOvr>
  <p:extLst>
    <p:ext uri="{DCECCB84-F9BA-43D5-87BE-67443E8EF086}">
      <p15:sldGuideLst xmlns:p15="http://schemas.microsoft.com/office/powerpoint/2012/main">
        <p15:guide id="1" pos="5088"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2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6519865" y="398463"/>
            <a:ext cx="5265737" cy="6019800"/>
          </a:xfrm>
        </p:spPr>
        <p:txBody>
          <a:bodyPr/>
          <a:lstStyle/>
          <a:p>
            <a:endParaRPr lang="en-US" dirty="0"/>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558800" y="2141538"/>
            <a:ext cx="4978400" cy="1135062"/>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3300" b="1" cap="all" baseline="0">
                <a:solidFill>
                  <a:srgbClr val="333333"/>
                </a:solidFill>
                <a:latin typeface="+mj-lt"/>
              </a:defRPr>
            </a:lvl1pPr>
            <a:lvl2pPr marL="0" indent="0">
              <a:buNone/>
              <a:defRPr sz="1500">
                <a:solidFill>
                  <a:schemeClr val="bg1"/>
                </a:solidFill>
              </a:defRPr>
            </a:lvl2pPr>
            <a:lvl3pPr>
              <a:defRPr sz="1350"/>
            </a:lvl3pPr>
            <a:lvl4pPr>
              <a:defRPr sz="1200"/>
            </a:lvl4pPr>
            <a:lvl5pPr>
              <a:defRPr sz="1200"/>
            </a:lvl5pPr>
          </a:lstStyle>
          <a:p>
            <a:pPr lvl="0"/>
            <a:r>
              <a:rPr lang="en-US" dirty="0"/>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554568" y="3383632"/>
            <a:ext cx="4986867" cy="1975764"/>
          </a:xfrm>
        </p:spPr>
        <p:txBody>
          <a:bodyPr>
            <a:normAutofit/>
          </a:bodyPr>
          <a:lstStyle>
            <a:lvl1pPr marL="0" indent="0" algn="l">
              <a:buNone/>
              <a:defRPr sz="1650">
                <a:solidFill>
                  <a:srgbClr val="333333"/>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11650134" y="115572"/>
            <a:ext cx="423335"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4911899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5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F722F4C2-6B86-403A-A8D3-B5878DFE215D}"/>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10" name="Freeform: Shape 9">
            <a:extLst>
              <a:ext uri="{FF2B5EF4-FFF2-40B4-BE49-F238E27FC236}">
                <a16:creationId xmlns:a16="http://schemas.microsoft.com/office/drawing/2014/main" id="{BF50ABD3-1E0C-4476-A263-45C0B39B6727}"/>
              </a:ext>
            </a:extLst>
          </p:cNvPr>
          <p:cNvSpPr/>
          <p:nvPr userDrawn="1"/>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05740" rtlCol="0" anchor="b">
            <a:noAutofit/>
          </a:bodyPr>
          <a:lstStyle/>
          <a:p>
            <a:pPr algn="l"/>
            <a:r>
              <a:rPr lang="en-US" sz="1350" dirty="0">
                <a:solidFill>
                  <a:schemeClr val="lt1">
                    <a:alpha val="0"/>
                  </a:schemeClr>
                </a:solidFill>
              </a:rPr>
              <a:t>z</a:t>
            </a:r>
          </a:p>
        </p:txBody>
      </p:sp>
      <p:sp>
        <p:nvSpPr>
          <p:cNvPr id="9" name="Text Placeholder 8">
            <a:extLst>
              <a:ext uri="{FF2B5EF4-FFF2-40B4-BE49-F238E27FC236}">
                <a16:creationId xmlns:a16="http://schemas.microsoft.com/office/drawing/2014/main" id="{58FA3288-E931-4B57-91D2-DD2960072EA8}"/>
              </a:ext>
            </a:extLst>
          </p:cNvPr>
          <p:cNvSpPr>
            <a:spLocks noGrp="1"/>
          </p:cNvSpPr>
          <p:nvPr>
            <p:ph type="body" sz="quarter" idx="16" hasCustomPrompt="1"/>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539049 w 6096000"/>
              <a:gd name="connsiteY3" fmla="*/ 6858000 h 6858000"/>
              <a:gd name="connsiteX4" fmla="*/ 0 w 6096000"/>
              <a:gd name="connsiteY4" fmla="*/ 6858000 h 6858000"/>
              <a:gd name="connsiteX5" fmla="*/ 0 w 6096000"/>
              <a:gd name="connsiteY5"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4539049" y="6858000"/>
                </a:lnTo>
                <a:lnTo>
                  <a:pt x="0" y="6858000"/>
                </a:lnTo>
                <a:lnTo>
                  <a:pt x="0" y="6273113"/>
                </a:lnTo>
                <a:close/>
              </a:path>
            </a:pathLst>
          </a:custGeom>
          <a:solidFill>
            <a:srgbClr val="01B4E7">
              <a:alpha val="38000"/>
            </a:srgbClr>
          </a:solidFill>
        </p:spPr>
        <p:txBody>
          <a:bodyPr wrap="square" anchor="b">
            <a:noAutofit/>
          </a:bodyPr>
          <a:lstStyle>
            <a:lvl1pPr marL="0" indent="0" algn="r">
              <a:buNone/>
              <a:defRPr>
                <a:solidFill>
                  <a:schemeClr val="tx1">
                    <a:alpha val="0"/>
                  </a:schemeClr>
                </a:solidFill>
              </a:defRPr>
            </a:lvl1pPr>
          </a:lstStyle>
          <a:p>
            <a:pPr lvl="0"/>
            <a:r>
              <a:rPr lang="en-US" dirty="0"/>
              <a:t>c</a:t>
            </a:r>
          </a:p>
        </p:txBody>
      </p:sp>
      <p:sp>
        <p:nvSpPr>
          <p:cNvPr id="25" name="Text Placeholder 11">
            <a:extLst>
              <a:ext uri="{FF2B5EF4-FFF2-40B4-BE49-F238E27FC236}">
                <a16:creationId xmlns:a16="http://schemas.microsoft.com/office/drawing/2014/main" id="{C02B76E2-7589-4337-BF82-0C18E133FEF9}"/>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3300" b="1" cap="all" baseline="0">
                <a:solidFill>
                  <a:schemeClr val="bg1"/>
                </a:solidFill>
                <a:latin typeface="+mj-lt"/>
              </a:defRPr>
            </a:lvl1pPr>
            <a:lvl2pPr marL="0" indent="0">
              <a:buNone/>
              <a:defRPr sz="1500">
                <a:solidFill>
                  <a:schemeClr val="bg1"/>
                </a:solidFill>
              </a:defRPr>
            </a:lvl2pPr>
            <a:lvl3pPr>
              <a:defRPr sz="1350"/>
            </a:lvl3pPr>
            <a:lvl4pPr>
              <a:defRPr sz="1200"/>
            </a:lvl4pPr>
            <a:lvl5pPr>
              <a:defRPr sz="1200"/>
            </a:lvl5pPr>
          </a:lstStyle>
          <a:p>
            <a:pPr lvl="0"/>
            <a:r>
              <a:rPr lang="en-US" dirty="0"/>
              <a:t>Title</a:t>
            </a:r>
          </a:p>
        </p:txBody>
      </p:sp>
      <p:sp>
        <p:nvSpPr>
          <p:cNvPr id="26" name="Subtitle 2">
            <a:extLst>
              <a:ext uri="{FF2B5EF4-FFF2-40B4-BE49-F238E27FC236}">
                <a16:creationId xmlns:a16="http://schemas.microsoft.com/office/drawing/2014/main" id="{4E8986D0-5FBE-4E27-A81A-78A0B31033D2}"/>
              </a:ext>
            </a:extLst>
          </p:cNvPr>
          <p:cNvSpPr>
            <a:spLocks noGrp="1"/>
          </p:cNvSpPr>
          <p:nvPr>
            <p:ph type="subTitle" idx="1"/>
          </p:nvPr>
        </p:nvSpPr>
        <p:spPr>
          <a:xfrm>
            <a:off x="554568" y="3383632"/>
            <a:ext cx="4986867" cy="1975764"/>
          </a:xfrm>
        </p:spPr>
        <p:txBody>
          <a:bodyPr>
            <a:normAutofit/>
          </a:bodyPr>
          <a:lstStyle>
            <a:lvl1pPr marL="0" indent="0" algn="l">
              <a:buNone/>
              <a:defRPr sz="165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7" name="Slide Number Placeholder 5">
            <a:extLst>
              <a:ext uri="{FF2B5EF4-FFF2-40B4-BE49-F238E27FC236}">
                <a16:creationId xmlns:a16="http://schemas.microsoft.com/office/drawing/2014/main" id="{1D36450B-DFC0-48BB-9AD4-A3DF476727D3}"/>
              </a:ext>
            </a:extLst>
          </p:cNvPr>
          <p:cNvSpPr>
            <a:spLocks noGrp="1"/>
          </p:cNvSpPr>
          <p:nvPr>
            <p:ph type="sldNum" sz="quarter" idx="12"/>
          </p:nvPr>
        </p:nvSpPr>
        <p:spPr>
          <a:xfrm>
            <a:off x="11650134" y="115572"/>
            <a:ext cx="423335"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4028278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7_Title and Conten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1AD4D34A-C4B4-4E86-86B7-06FF73876E2C}"/>
              </a:ext>
            </a:extLst>
          </p:cNvPr>
          <p:cNvSpPr>
            <a:spLocks noGrp="1"/>
          </p:cNvSpPr>
          <p:nvPr>
            <p:ph type="pic" sz="quarter" idx="17"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r>
              <a:rPr lang="en-US" dirty="0"/>
              <a:t> </a:t>
            </a:r>
          </a:p>
        </p:txBody>
      </p:sp>
      <p:sp>
        <p:nvSpPr>
          <p:cNvPr id="10" name="Text Placeholder 9">
            <a:extLst>
              <a:ext uri="{FF2B5EF4-FFF2-40B4-BE49-F238E27FC236}">
                <a16:creationId xmlns:a16="http://schemas.microsoft.com/office/drawing/2014/main" id="{C7190B4B-2C55-4D6B-AE33-C261461E66A0}"/>
              </a:ext>
            </a:extLst>
          </p:cNvPr>
          <p:cNvSpPr>
            <a:spLocks noGrp="1"/>
          </p:cNvSpPr>
          <p:nvPr>
            <p:ph type="body" sz="quarter" idx="18" hasCustomPrompt="1"/>
          </p:nvPr>
        </p:nvSpPr>
        <p:spPr>
          <a:xfrm>
            <a:off x="6096000" y="0"/>
            <a:ext cx="6096000" cy="6858000"/>
          </a:xfrm>
          <a:custGeom>
            <a:avLst/>
            <a:gdLst>
              <a:gd name="connsiteX0" fmla="*/ 5850675 w 6096000"/>
              <a:gd name="connsiteY0" fmla="*/ 6677576 h 6858000"/>
              <a:gd name="connsiteX1" fmla="*/ 5856788 w 6096000"/>
              <a:gd name="connsiteY1" fmla="*/ 6677576 h 6858000"/>
              <a:gd name="connsiteX2" fmla="*/ 5862183 w 6096000"/>
              <a:gd name="connsiteY2" fmla="*/ 6678151 h 6858000"/>
              <a:gd name="connsiteX3" fmla="*/ 5864461 w 6096000"/>
              <a:gd name="connsiteY3" fmla="*/ 6679894 h 6858000"/>
              <a:gd name="connsiteX4" fmla="*/ 5865281 w 6096000"/>
              <a:gd name="connsiteY4" fmla="*/ 6682541 h 6858000"/>
              <a:gd name="connsiteX5" fmla="*/ 5863578 w 6096000"/>
              <a:gd name="connsiteY5" fmla="*/ 6686233 h 6858000"/>
              <a:gd name="connsiteX6" fmla="*/ 5857198 w 6096000"/>
              <a:gd name="connsiteY6" fmla="*/ 6687628 h 6858000"/>
              <a:gd name="connsiteX7" fmla="*/ 5850675 w 6096000"/>
              <a:gd name="connsiteY7" fmla="*/ 6687628 h 6858000"/>
              <a:gd name="connsiteX8" fmla="*/ 5845300 w 6096000"/>
              <a:gd name="connsiteY8" fmla="*/ 6673064 h 6858000"/>
              <a:gd name="connsiteX9" fmla="*/ 5845300 w 6096000"/>
              <a:gd name="connsiteY9" fmla="*/ 6706378 h 6858000"/>
              <a:gd name="connsiteX10" fmla="*/ 5850675 w 6096000"/>
              <a:gd name="connsiteY10" fmla="*/ 6706378 h 6858000"/>
              <a:gd name="connsiteX11" fmla="*/ 5850675 w 6096000"/>
              <a:gd name="connsiteY11" fmla="*/ 6692224 h 6858000"/>
              <a:gd name="connsiteX12" fmla="*/ 5853834 w 6096000"/>
              <a:gd name="connsiteY12" fmla="*/ 6692224 h 6858000"/>
              <a:gd name="connsiteX13" fmla="*/ 5858142 w 6096000"/>
              <a:gd name="connsiteY13" fmla="*/ 6693372 h 6858000"/>
              <a:gd name="connsiteX14" fmla="*/ 5863762 w 6096000"/>
              <a:gd name="connsiteY14" fmla="*/ 6701126 h 6858000"/>
              <a:gd name="connsiteX15" fmla="*/ 5866717 w 6096000"/>
              <a:gd name="connsiteY15" fmla="*/ 6706378 h 6858000"/>
              <a:gd name="connsiteX16" fmla="*/ 5873281 w 6096000"/>
              <a:gd name="connsiteY16" fmla="*/ 6706378 h 6858000"/>
              <a:gd name="connsiteX17" fmla="*/ 5869220 w 6096000"/>
              <a:gd name="connsiteY17" fmla="*/ 6699854 h 6858000"/>
              <a:gd name="connsiteX18" fmla="*/ 5864296 w 6096000"/>
              <a:gd name="connsiteY18" fmla="*/ 6693249 h 6858000"/>
              <a:gd name="connsiteX19" fmla="*/ 5861466 w 6096000"/>
              <a:gd name="connsiteY19" fmla="*/ 6691485 h 6858000"/>
              <a:gd name="connsiteX20" fmla="*/ 5868378 w 6096000"/>
              <a:gd name="connsiteY20" fmla="*/ 6688449 h 6858000"/>
              <a:gd name="connsiteX21" fmla="*/ 5870983 w 6096000"/>
              <a:gd name="connsiteY21" fmla="*/ 6682090 h 6858000"/>
              <a:gd name="connsiteX22" fmla="*/ 5869424 w 6096000"/>
              <a:gd name="connsiteY22" fmla="*/ 6677207 h 6858000"/>
              <a:gd name="connsiteX23" fmla="*/ 5865239 w 6096000"/>
              <a:gd name="connsiteY23" fmla="*/ 6673987 h 6858000"/>
              <a:gd name="connsiteX24" fmla="*/ 5856747 w 6096000"/>
              <a:gd name="connsiteY24" fmla="*/ 6673064 h 6858000"/>
              <a:gd name="connsiteX25" fmla="*/ 4806089 w 6096000"/>
              <a:gd name="connsiteY25" fmla="*/ 6670493 h 6858000"/>
              <a:gd name="connsiteX26" fmla="*/ 4809603 w 6096000"/>
              <a:gd name="connsiteY26" fmla="*/ 6670493 h 6858000"/>
              <a:gd name="connsiteX27" fmla="*/ 4809603 w 6096000"/>
              <a:gd name="connsiteY27" fmla="*/ 6674034 h 6858000"/>
              <a:gd name="connsiteX28" fmla="*/ 4781492 w 6096000"/>
              <a:gd name="connsiteY28" fmla="*/ 6709456 h 6858000"/>
              <a:gd name="connsiteX29" fmla="*/ 4763922 w 6096000"/>
              <a:gd name="connsiteY29" fmla="*/ 6691746 h 6858000"/>
              <a:gd name="connsiteX30" fmla="*/ 4806089 w 6096000"/>
              <a:gd name="connsiteY30" fmla="*/ 6670493 h 6858000"/>
              <a:gd name="connsiteX31" fmla="*/ 5858881 w 6096000"/>
              <a:gd name="connsiteY31" fmla="*/ 6663422 h 6858000"/>
              <a:gd name="connsiteX32" fmla="*/ 5871558 w 6096000"/>
              <a:gd name="connsiteY32" fmla="*/ 6666766 h 6858000"/>
              <a:gd name="connsiteX33" fmla="*/ 5881220 w 6096000"/>
              <a:gd name="connsiteY33" fmla="*/ 6676325 h 6858000"/>
              <a:gd name="connsiteX34" fmla="*/ 5884687 w 6096000"/>
              <a:gd name="connsiteY34" fmla="*/ 6689269 h 6858000"/>
              <a:gd name="connsiteX35" fmla="*/ 5881282 w 6096000"/>
              <a:gd name="connsiteY35" fmla="*/ 6702090 h 6858000"/>
              <a:gd name="connsiteX36" fmla="*/ 5871722 w 6096000"/>
              <a:gd name="connsiteY36" fmla="*/ 6711650 h 6858000"/>
              <a:gd name="connsiteX37" fmla="*/ 5858881 w 6096000"/>
              <a:gd name="connsiteY37" fmla="*/ 6715076 h 6858000"/>
              <a:gd name="connsiteX38" fmla="*/ 5846039 w 6096000"/>
              <a:gd name="connsiteY38" fmla="*/ 6711650 h 6858000"/>
              <a:gd name="connsiteX39" fmla="*/ 5836459 w 6096000"/>
              <a:gd name="connsiteY39" fmla="*/ 6702090 h 6858000"/>
              <a:gd name="connsiteX40" fmla="*/ 5833033 w 6096000"/>
              <a:gd name="connsiteY40" fmla="*/ 6689269 h 6858000"/>
              <a:gd name="connsiteX41" fmla="*/ 5836521 w 6096000"/>
              <a:gd name="connsiteY41" fmla="*/ 6676325 h 6858000"/>
              <a:gd name="connsiteX42" fmla="*/ 5846183 w 6096000"/>
              <a:gd name="connsiteY42" fmla="*/ 6666766 h 6858000"/>
              <a:gd name="connsiteX43" fmla="*/ 5858881 w 6096000"/>
              <a:gd name="connsiteY43" fmla="*/ 6663422 h 6858000"/>
              <a:gd name="connsiteX44" fmla="*/ 5858881 w 6096000"/>
              <a:gd name="connsiteY44" fmla="*/ 6658294 h 6858000"/>
              <a:gd name="connsiteX45" fmla="*/ 5843660 w 6096000"/>
              <a:gd name="connsiteY45" fmla="*/ 6662294 h 6858000"/>
              <a:gd name="connsiteX46" fmla="*/ 5832069 w 6096000"/>
              <a:gd name="connsiteY46" fmla="*/ 6673741 h 6858000"/>
              <a:gd name="connsiteX47" fmla="*/ 5827904 w 6096000"/>
              <a:gd name="connsiteY47" fmla="*/ 6689269 h 6858000"/>
              <a:gd name="connsiteX48" fmla="*/ 5832007 w 6096000"/>
              <a:gd name="connsiteY48" fmla="*/ 6704655 h 6858000"/>
              <a:gd name="connsiteX49" fmla="*/ 5843474 w 6096000"/>
              <a:gd name="connsiteY49" fmla="*/ 6716122 h 6858000"/>
              <a:gd name="connsiteX50" fmla="*/ 5858881 w 6096000"/>
              <a:gd name="connsiteY50" fmla="*/ 6720204 h 6858000"/>
              <a:gd name="connsiteX51" fmla="*/ 5874287 w 6096000"/>
              <a:gd name="connsiteY51" fmla="*/ 6716122 h 6858000"/>
              <a:gd name="connsiteX52" fmla="*/ 5885733 w 6096000"/>
              <a:gd name="connsiteY52" fmla="*/ 6704655 h 6858000"/>
              <a:gd name="connsiteX53" fmla="*/ 5889815 w 6096000"/>
              <a:gd name="connsiteY53" fmla="*/ 6689269 h 6858000"/>
              <a:gd name="connsiteX54" fmla="*/ 5885671 w 6096000"/>
              <a:gd name="connsiteY54" fmla="*/ 6673741 h 6858000"/>
              <a:gd name="connsiteX55" fmla="*/ 5874101 w 6096000"/>
              <a:gd name="connsiteY55" fmla="*/ 6662294 h 6858000"/>
              <a:gd name="connsiteX56" fmla="*/ 5858881 w 6096000"/>
              <a:gd name="connsiteY56" fmla="*/ 6658294 h 6858000"/>
              <a:gd name="connsiteX57" fmla="*/ 4995685 w 6096000"/>
              <a:gd name="connsiteY57" fmla="*/ 6628842 h 6858000"/>
              <a:gd name="connsiteX58" fmla="*/ 5027259 w 6096000"/>
              <a:gd name="connsiteY58" fmla="*/ 6669149 h 6858000"/>
              <a:gd name="connsiteX59" fmla="*/ 4995685 w 6096000"/>
              <a:gd name="connsiteY59" fmla="*/ 6709455 h 6858000"/>
              <a:gd name="connsiteX60" fmla="*/ 4964111 w 6096000"/>
              <a:gd name="connsiteY60" fmla="*/ 6669149 h 6858000"/>
              <a:gd name="connsiteX61" fmla="*/ 4995685 w 6096000"/>
              <a:gd name="connsiteY61" fmla="*/ 6628842 h 6858000"/>
              <a:gd name="connsiteX62" fmla="*/ 4685998 w 6096000"/>
              <a:gd name="connsiteY62" fmla="*/ 6628842 h 6858000"/>
              <a:gd name="connsiteX63" fmla="*/ 4714212 w 6096000"/>
              <a:gd name="connsiteY63" fmla="*/ 6669149 h 6858000"/>
              <a:gd name="connsiteX64" fmla="*/ 4685998 w 6096000"/>
              <a:gd name="connsiteY64" fmla="*/ 6709455 h 6858000"/>
              <a:gd name="connsiteX65" fmla="*/ 4657783 w 6096000"/>
              <a:gd name="connsiteY65" fmla="*/ 6669149 h 6858000"/>
              <a:gd name="connsiteX66" fmla="*/ 4685998 w 6096000"/>
              <a:gd name="connsiteY66" fmla="*/ 6628842 h 6858000"/>
              <a:gd name="connsiteX67" fmla="*/ 4373622 w 6096000"/>
              <a:gd name="connsiteY67" fmla="*/ 6628842 h 6858000"/>
              <a:gd name="connsiteX68" fmla="*/ 4405196 w 6096000"/>
              <a:gd name="connsiteY68" fmla="*/ 6669149 h 6858000"/>
              <a:gd name="connsiteX69" fmla="*/ 4373622 w 6096000"/>
              <a:gd name="connsiteY69" fmla="*/ 6709455 h 6858000"/>
              <a:gd name="connsiteX70" fmla="*/ 4342048 w 6096000"/>
              <a:gd name="connsiteY70" fmla="*/ 6669149 h 6858000"/>
              <a:gd name="connsiteX71" fmla="*/ 4373622 w 6096000"/>
              <a:gd name="connsiteY71" fmla="*/ 6628842 h 6858000"/>
              <a:gd name="connsiteX72" fmla="*/ 4918562 w 6096000"/>
              <a:gd name="connsiteY72" fmla="*/ 6623595 h 6858000"/>
              <a:gd name="connsiteX73" fmla="*/ 4918562 w 6096000"/>
              <a:gd name="connsiteY73" fmla="*/ 6719555 h 6858000"/>
              <a:gd name="connsiteX74" fmla="*/ 4930851 w 6096000"/>
              <a:gd name="connsiteY74" fmla="*/ 6719555 h 6858000"/>
              <a:gd name="connsiteX75" fmla="*/ 4930851 w 6096000"/>
              <a:gd name="connsiteY75" fmla="*/ 6623595 h 6858000"/>
              <a:gd name="connsiteX76" fmla="*/ 5062189 w 6096000"/>
              <a:gd name="connsiteY76" fmla="*/ 6622125 h 6858000"/>
              <a:gd name="connsiteX77" fmla="*/ 5062189 w 6096000"/>
              <a:gd name="connsiteY77" fmla="*/ 6646508 h 6858000"/>
              <a:gd name="connsiteX78" fmla="*/ 5062189 w 6096000"/>
              <a:gd name="connsiteY78" fmla="*/ 6716173 h 6858000"/>
              <a:gd name="connsiteX79" fmla="*/ 5076009 w 6096000"/>
              <a:gd name="connsiteY79" fmla="*/ 6716173 h 6858000"/>
              <a:gd name="connsiteX80" fmla="*/ 5076009 w 6096000"/>
              <a:gd name="connsiteY80" fmla="*/ 6663924 h 6858000"/>
              <a:gd name="connsiteX81" fmla="*/ 5103648 w 6096000"/>
              <a:gd name="connsiteY81" fmla="*/ 6629091 h 6858000"/>
              <a:gd name="connsiteX82" fmla="*/ 5124377 w 6096000"/>
              <a:gd name="connsiteY82" fmla="*/ 6660441 h 6858000"/>
              <a:gd name="connsiteX83" fmla="*/ 5124377 w 6096000"/>
              <a:gd name="connsiteY83" fmla="*/ 6716173 h 6858000"/>
              <a:gd name="connsiteX84" fmla="*/ 5134741 w 6096000"/>
              <a:gd name="connsiteY84" fmla="*/ 6716173 h 6858000"/>
              <a:gd name="connsiteX85" fmla="*/ 5134741 w 6096000"/>
              <a:gd name="connsiteY85" fmla="*/ 6656957 h 6858000"/>
              <a:gd name="connsiteX86" fmla="*/ 5103648 w 6096000"/>
              <a:gd name="connsiteY86" fmla="*/ 6622125 h 6858000"/>
              <a:gd name="connsiteX87" fmla="*/ 5072554 w 6096000"/>
              <a:gd name="connsiteY87" fmla="*/ 6639541 h 6858000"/>
              <a:gd name="connsiteX88" fmla="*/ 5072554 w 6096000"/>
              <a:gd name="connsiteY88" fmla="*/ 6622125 h 6858000"/>
              <a:gd name="connsiteX89" fmla="*/ 5062189 w 6096000"/>
              <a:gd name="connsiteY89" fmla="*/ 6622125 h 6858000"/>
              <a:gd name="connsiteX90" fmla="*/ 4992997 w 6096000"/>
              <a:gd name="connsiteY90" fmla="*/ 6622125 h 6858000"/>
              <a:gd name="connsiteX91" fmla="*/ 4949332 w 6096000"/>
              <a:gd name="connsiteY91" fmla="*/ 6671165 h 6858000"/>
              <a:gd name="connsiteX92" fmla="*/ 4992997 w 6096000"/>
              <a:gd name="connsiteY92" fmla="*/ 6720204 h 6858000"/>
              <a:gd name="connsiteX93" fmla="*/ 5036662 w 6096000"/>
              <a:gd name="connsiteY93" fmla="*/ 6671165 h 6858000"/>
              <a:gd name="connsiteX94" fmla="*/ 4992997 w 6096000"/>
              <a:gd name="connsiteY94" fmla="*/ 6622125 h 6858000"/>
              <a:gd name="connsiteX95" fmla="*/ 4787851 w 6096000"/>
              <a:gd name="connsiteY95" fmla="*/ 6622125 h 6858000"/>
              <a:gd name="connsiteX96" fmla="*/ 4759700 w 6096000"/>
              <a:gd name="connsiteY96" fmla="*/ 6625628 h 6858000"/>
              <a:gd name="connsiteX97" fmla="*/ 4759700 w 6096000"/>
              <a:gd name="connsiteY97" fmla="*/ 6639639 h 6858000"/>
              <a:gd name="connsiteX98" fmla="*/ 4787851 w 6096000"/>
              <a:gd name="connsiteY98" fmla="*/ 6629131 h 6858000"/>
              <a:gd name="connsiteX99" fmla="*/ 4808964 w 6096000"/>
              <a:gd name="connsiteY99" fmla="*/ 6653651 h 6858000"/>
              <a:gd name="connsiteX100" fmla="*/ 4808964 w 6096000"/>
              <a:gd name="connsiteY100" fmla="*/ 6660656 h 6858000"/>
              <a:gd name="connsiteX101" fmla="*/ 4749144 w 6096000"/>
              <a:gd name="connsiteY101" fmla="*/ 6692181 h 6858000"/>
              <a:gd name="connsiteX102" fmla="*/ 4780813 w 6096000"/>
              <a:gd name="connsiteY102" fmla="*/ 6720204 h 6858000"/>
              <a:gd name="connsiteX103" fmla="*/ 4808964 w 6096000"/>
              <a:gd name="connsiteY103" fmla="*/ 6702690 h 6858000"/>
              <a:gd name="connsiteX104" fmla="*/ 4812483 w 6096000"/>
              <a:gd name="connsiteY104" fmla="*/ 6702690 h 6858000"/>
              <a:gd name="connsiteX105" fmla="*/ 4812483 w 6096000"/>
              <a:gd name="connsiteY105" fmla="*/ 6716701 h 6858000"/>
              <a:gd name="connsiteX106" fmla="*/ 4823039 w 6096000"/>
              <a:gd name="connsiteY106" fmla="*/ 6716701 h 6858000"/>
              <a:gd name="connsiteX107" fmla="*/ 4823039 w 6096000"/>
              <a:gd name="connsiteY107" fmla="*/ 6699187 h 6858000"/>
              <a:gd name="connsiteX108" fmla="*/ 4823039 w 6096000"/>
              <a:gd name="connsiteY108" fmla="*/ 6657154 h 6858000"/>
              <a:gd name="connsiteX109" fmla="*/ 4787851 w 6096000"/>
              <a:gd name="connsiteY109" fmla="*/ 6622125 h 6858000"/>
              <a:gd name="connsiteX110" fmla="*/ 4546268 w 6096000"/>
              <a:gd name="connsiteY110" fmla="*/ 6622125 h 6858000"/>
              <a:gd name="connsiteX111" fmla="*/ 4546268 w 6096000"/>
              <a:gd name="connsiteY111" fmla="*/ 6646508 h 6858000"/>
              <a:gd name="connsiteX112" fmla="*/ 4546268 w 6096000"/>
              <a:gd name="connsiteY112" fmla="*/ 6716173 h 6858000"/>
              <a:gd name="connsiteX113" fmla="*/ 4560343 w 6096000"/>
              <a:gd name="connsiteY113" fmla="*/ 6716173 h 6858000"/>
              <a:gd name="connsiteX114" fmla="*/ 4560343 w 6096000"/>
              <a:gd name="connsiteY114" fmla="*/ 6663924 h 6858000"/>
              <a:gd name="connsiteX115" fmla="*/ 4588494 w 6096000"/>
              <a:gd name="connsiteY115" fmla="*/ 6629091 h 6858000"/>
              <a:gd name="connsiteX116" fmla="*/ 4609607 w 6096000"/>
              <a:gd name="connsiteY116" fmla="*/ 6660441 h 6858000"/>
              <a:gd name="connsiteX117" fmla="*/ 4609607 w 6096000"/>
              <a:gd name="connsiteY117" fmla="*/ 6716173 h 6858000"/>
              <a:gd name="connsiteX118" fmla="*/ 4620163 w 6096000"/>
              <a:gd name="connsiteY118" fmla="*/ 6716173 h 6858000"/>
              <a:gd name="connsiteX119" fmla="*/ 4620163 w 6096000"/>
              <a:gd name="connsiteY119" fmla="*/ 6656957 h 6858000"/>
              <a:gd name="connsiteX120" fmla="*/ 4588494 w 6096000"/>
              <a:gd name="connsiteY120" fmla="*/ 6622125 h 6858000"/>
              <a:gd name="connsiteX121" fmla="*/ 4556824 w 6096000"/>
              <a:gd name="connsiteY121" fmla="*/ 6639541 h 6858000"/>
              <a:gd name="connsiteX122" fmla="*/ 4556824 w 6096000"/>
              <a:gd name="connsiteY122" fmla="*/ 6622125 h 6858000"/>
              <a:gd name="connsiteX123" fmla="*/ 4546268 w 6096000"/>
              <a:gd name="connsiteY123" fmla="*/ 6622125 h 6858000"/>
              <a:gd name="connsiteX124" fmla="*/ 4444159 w 6096000"/>
              <a:gd name="connsiteY124" fmla="*/ 6622125 h 6858000"/>
              <a:gd name="connsiteX125" fmla="*/ 4444159 w 6096000"/>
              <a:gd name="connsiteY125" fmla="*/ 6685175 h 6858000"/>
              <a:gd name="connsiteX126" fmla="*/ 4475828 w 6096000"/>
              <a:gd name="connsiteY126" fmla="*/ 6720204 h 6858000"/>
              <a:gd name="connsiteX127" fmla="*/ 4507498 w 6096000"/>
              <a:gd name="connsiteY127" fmla="*/ 6702690 h 6858000"/>
              <a:gd name="connsiteX128" fmla="*/ 4507498 w 6096000"/>
              <a:gd name="connsiteY128" fmla="*/ 6716701 h 6858000"/>
              <a:gd name="connsiteX129" fmla="*/ 4518054 w 6096000"/>
              <a:gd name="connsiteY129" fmla="*/ 6716701 h 6858000"/>
              <a:gd name="connsiteX130" fmla="*/ 4518054 w 6096000"/>
              <a:gd name="connsiteY130" fmla="*/ 6695684 h 6858000"/>
              <a:gd name="connsiteX131" fmla="*/ 4518054 w 6096000"/>
              <a:gd name="connsiteY131" fmla="*/ 6622125 h 6858000"/>
              <a:gd name="connsiteX132" fmla="*/ 4503979 w 6096000"/>
              <a:gd name="connsiteY132" fmla="*/ 6622125 h 6858000"/>
              <a:gd name="connsiteX133" fmla="*/ 4503979 w 6096000"/>
              <a:gd name="connsiteY133" fmla="*/ 6674667 h 6858000"/>
              <a:gd name="connsiteX134" fmla="*/ 4475828 w 6096000"/>
              <a:gd name="connsiteY134" fmla="*/ 6709695 h 6858000"/>
              <a:gd name="connsiteX135" fmla="*/ 4454715 w 6096000"/>
              <a:gd name="connsiteY135" fmla="*/ 6681673 h 6858000"/>
              <a:gd name="connsiteX136" fmla="*/ 4454715 w 6096000"/>
              <a:gd name="connsiteY136" fmla="*/ 6622125 h 6858000"/>
              <a:gd name="connsiteX137" fmla="*/ 4444159 w 6096000"/>
              <a:gd name="connsiteY137" fmla="*/ 6622125 h 6858000"/>
              <a:gd name="connsiteX138" fmla="*/ 4375637 w 6096000"/>
              <a:gd name="connsiteY138" fmla="*/ 6622125 h 6858000"/>
              <a:gd name="connsiteX139" fmla="*/ 4331300 w 6096000"/>
              <a:gd name="connsiteY139" fmla="*/ 6671165 h 6858000"/>
              <a:gd name="connsiteX140" fmla="*/ 4375637 w 6096000"/>
              <a:gd name="connsiteY140" fmla="*/ 6720204 h 6858000"/>
              <a:gd name="connsiteX141" fmla="*/ 4419975 w 6096000"/>
              <a:gd name="connsiteY141" fmla="*/ 6671165 h 6858000"/>
              <a:gd name="connsiteX142" fmla="*/ 4375637 w 6096000"/>
              <a:gd name="connsiteY142" fmla="*/ 6622125 h 6858000"/>
              <a:gd name="connsiteX143" fmla="*/ 5559303 w 6096000"/>
              <a:gd name="connsiteY143" fmla="*/ 6607346 h 6858000"/>
              <a:gd name="connsiteX144" fmla="*/ 5563333 w 6096000"/>
              <a:gd name="connsiteY144" fmla="*/ 6618095 h 6858000"/>
              <a:gd name="connsiteX145" fmla="*/ 5567364 w 6096000"/>
              <a:gd name="connsiteY145" fmla="*/ 6624813 h 6858000"/>
              <a:gd name="connsiteX146" fmla="*/ 5552585 w 6096000"/>
              <a:gd name="connsiteY146" fmla="*/ 6624813 h 6858000"/>
              <a:gd name="connsiteX147" fmla="*/ 5556616 w 6096000"/>
              <a:gd name="connsiteY147" fmla="*/ 6618095 h 6858000"/>
              <a:gd name="connsiteX148" fmla="*/ 5563446 w 6096000"/>
              <a:gd name="connsiteY148" fmla="*/ 6596598 h 6858000"/>
              <a:gd name="connsiteX149" fmla="*/ 5553032 w 6096000"/>
              <a:gd name="connsiteY149" fmla="*/ 6600112 h 6858000"/>
              <a:gd name="connsiteX150" fmla="*/ 5549562 w 6096000"/>
              <a:gd name="connsiteY150" fmla="*/ 6617682 h 6858000"/>
              <a:gd name="connsiteX151" fmla="*/ 5539149 w 6096000"/>
              <a:gd name="connsiteY151" fmla="*/ 6638764 h 6858000"/>
              <a:gd name="connsiteX152" fmla="*/ 5549562 w 6096000"/>
              <a:gd name="connsiteY152" fmla="*/ 6642278 h 6858000"/>
              <a:gd name="connsiteX153" fmla="*/ 5549562 w 6096000"/>
              <a:gd name="connsiteY153" fmla="*/ 6631737 h 6858000"/>
              <a:gd name="connsiteX154" fmla="*/ 5570387 w 6096000"/>
              <a:gd name="connsiteY154" fmla="*/ 6631737 h 6858000"/>
              <a:gd name="connsiteX155" fmla="*/ 5570387 w 6096000"/>
              <a:gd name="connsiteY155" fmla="*/ 6638764 h 6858000"/>
              <a:gd name="connsiteX156" fmla="*/ 5580800 w 6096000"/>
              <a:gd name="connsiteY156" fmla="*/ 6638764 h 6858000"/>
              <a:gd name="connsiteX157" fmla="*/ 5570387 w 6096000"/>
              <a:gd name="connsiteY157" fmla="*/ 6617682 h 6858000"/>
              <a:gd name="connsiteX158" fmla="*/ 5563446 w 6096000"/>
              <a:gd name="connsiteY158" fmla="*/ 6600112 h 6858000"/>
              <a:gd name="connsiteX159" fmla="*/ 5563446 w 6096000"/>
              <a:gd name="connsiteY159" fmla="*/ 6596598 h 6858000"/>
              <a:gd name="connsiteX160" fmla="*/ 4868451 w 6096000"/>
              <a:gd name="connsiteY160" fmla="*/ 6596597 h 6858000"/>
              <a:gd name="connsiteX161" fmla="*/ 4857971 w 6096000"/>
              <a:gd name="connsiteY161" fmla="*/ 6600129 h 6858000"/>
              <a:gd name="connsiteX162" fmla="*/ 4857971 w 6096000"/>
              <a:gd name="connsiteY162" fmla="*/ 6621318 h 6858000"/>
              <a:gd name="connsiteX163" fmla="*/ 4840505 w 6096000"/>
              <a:gd name="connsiteY163" fmla="*/ 6621318 h 6858000"/>
              <a:gd name="connsiteX164" fmla="*/ 4840505 w 6096000"/>
              <a:gd name="connsiteY164" fmla="*/ 6631913 h 6858000"/>
              <a:gd name="connsiteX165" fmla="*/ 4857971 w 6096000"/>
              <a:gd name="connsiteY165" fmla="*/ 6631913 h 6858000"/>
              <a:gd name="connsiteX166" fmla="*/ 4857971 w 6096000"/>
              <a:gd name="connsiteY166" fmla="*/ 6688419 h 6858000"/>
              <a:gd name="connsiteX167" fmla="*/ 4878931 w 6096000"/>
              <a:gd name="connsiteY167" fmla="*/ 6720203 h 6858000"/>
              <a:gd name="connsiteX168" fmla="*/ 4892904 w 6096000"/>
              <a:gd name="connsiteY168" fmla="*/ 6716672 h 6858000"/>
              <a:gd name="connsiteX169" fmla="*/ 4892904 w 6096000"/>
              <a:gd name="connsiteY169" fmla="*/ 6706077 h 6858000"/>
              <a:gd name="connsiteX170" fmla="*/ 4882424 w 6096000"/>
              <a:gd name="connsiteY170" fmla="*/ 6709608 h 6858000"/>
              <a:gd name="connsiteX171" fmla="*/ 4868451 w 6096000"/>
              <a:gd name="connsiteY171" fmla="*/ 6695482 h 6858000"/>
              <a:gd name="connsiteX172" fmla="*/ 4868451 w 6096000"/>
              <a:gd name="connsiteY172" fmla="*/ 6631913 h 6858000"/>
              <a:gd name="connsiteX173" fmla="*/ 4889410 w 6096000"/>
              <a:gd name="connsiteY173" fmla="*/ 6631913 h 6858000"/>
              <a:gd name="connsiteX174" fmla="*/ 4889410 w 6096000"/>
              <a:gd name="connsiteY174" fmla="*/ 6621318 h 6858000"/>
              <a:gd name="connsiteX175" fmla="*/ 4868451 w 6096000"/>
              <a:gd name="connsiteY175" fmla="*/ 6621318 h 6858000"/>
              <a:gd name="connsiteX176" fmla="*/ 4868451 w 6096000"/>
              <a:gd name="connsiteY176" fmla="*/ 6596597 h 6858000"/>
              <a:gd name="connsiteX177" fmla="*/ 5503881 w 6096000"/>
              <a:gd name="connsiteY177" fmla="*/ 6593911 h 6858000"/>
              <a:gd name="connsiteX178" fmla="*/ 5493469 w 6096000"/>
              <a:gd name="connsiteY178" fmla="*/ 6636077 h 6858000"/>
              <a:gd name="connsiteX179" fmla="*/ 5503881 w 6096000"/>
              <a:gd name="connsiteY179" fmla="*/ 6636077 h 6858000"/>
              <a:gd name="connsiteX180" fmla="*/ 5507352 w 6096000"/>
              <a:gd name="connsiteY180" fmla="*/ 6611481 h 6858000"/>
              <a:gd name="connsiteX181" fmla="*/ 5521236 w 6096000"/>
              <a:gd name="connsiteY181" fmla="*/ 6639591 h 6858000"/>
              <a:gd name="connsiteX182" fmla="*/ 5528178 w 6096000"/>
              <a:gd name="connsiteY182" fmla="*/ 6639591 h 6858000"/>
              <a:gd name="connsiteX183" fmla="*/ 5535119 w 6096000"/>
              <a:gd name="connsiteY183" fmla="*/ 6597425 h 6858000"/>
              <a:gd name="connsiteX184" fmla="*/ 5528178 w 6096000"/>
              <a:gd name="connsiteY184" fmla="*/ 6597425 h 6858000"/>
              <a:gd name="connsiteX185" fmla="*/ 5524707 w 6096000"/>
              <a:gd name="connsiteY185" fmla="*/ 6625536 h 6858000"/>
              <a:gd name="connsiteX186" fmla="*/ 5510824 w 6096000"/>
              <a:gd name="connsiteY186" fmla="*/ 6593911 h 6858000"/>
              <a:gd name="connsiteX187" fmla="*/ 5503881 w 6096000"/>
              <a:gd name="connsiteY187" fmla="*/ 6593911 h 6858000"/>
              <a:gd name="connsiteX188" fmla="*/ 5613044 w 6096000"/>
              <a:gd name="connsiteY188" fmla="*/ 6589881 h 6858000"/>
              <a:gd name="connsiteX189" fmla="*/ 5578112 w 6096000"/>
              <a:gd name="connsiteY189" fmla="*/ 6596982 h 6858000"/>
              <a:gd name="connsiteX190" fmla="*/ 5578112 w 6096000"/>
              <a:gd name="connsiteY190" fmla="*/ 6604084 h 6858000"/>
              <a:gd name="connsiteX191" fmla="*/ 5592084 w 6096000"/>
              <a:gd name="connsiteY191" fmla="*/ 6604084 h 6858000"/>
              <a:gd name="connsiteX192" fmla="*/ 5599071 w 6096000"/>
              <a:gd name="connsiteY192" fmla="*/ 6639592 h 6858000"/>
              <a:gd name="connsiteX193" fmla="*/ 5606057 w 6096000"/>
              <a:gd name="connsiteY193" fmla="*/ 6636041 h 6858000"/>
              <a:gd name="connsiteX194" fmla="*/ 5599071 w 6096000"/>
              <a:gd name="connsiteY194" fmla="*/ 6600533 h 6858000"/>
              <a:gd name="connsiteX195" fmla="*/ 5613044 w 6096000"/>
              <a:gd name="connsiteY195" fmla="*/ 6596982 h 6858000"/>
              <a:gd name="connsiteX196" fmla="*/ 5468748 w 6096000"/>
              <a:gd name="connsiteY196" fmla="*/ 6589881 h 6858000"/>
              <a:gd name="connsiteX197" fmla="*/ 5479228 w 6096000"/>
              <a:gd name="connsiteY197" fmla="*/ 6593240 h 6858000"/>
              <a:gd name="connsiteX198" fmla="*/ 5482720 w 6096000"/>
              <a:gd name="connsiteY198" fmla="*/ 6596599 h 6858000"/>
              <a:gd name="connsiteX199" fmla="*/ 5482720 w 6096000"/>
              <a:gd name="connsiteY199" fmla="*/ 6599957 h 6858000"/>
              <a:gd name="connsiteX200" fmla="*/ 5475734 w 6096000"/>
              <a:gd name="connsiteY200" fmla="*/ 6603316 h 6858000"/>
              <a:gd name="connsiteX201" fmla="*/ 5465254 w 6096000"/>
              <a:gd name="connsiteY201" fmla="*/ 6599957 h 6858000"/>
              <a:gd name="connsiteX202" fmla="*/ 5468748 w 6096000"/>
              <a:gd name="connsiteY202" fmla="*/ 6596599 h 6858000"/>
              <a:gd name="connsiteX203" fmla="*/ 5468748 w 6096000"/>
              <a:gd name="connsiteY203" fmla="*/ 6589881 h 6858000"/>
              <a:gd name="connsiteX204" fmla="*/ 4918562 w 6096000"/>
              <a:gd name="connsiteY204" fmla="*/ 6587995 h 6858000"/>
              <a:gd name="connsiteX205" fmla="*/ 4918562 w 6096000"/>
              <a:gd name="connsiteY205" fmla="*/ 6601689 h 6858000"/>
              <a:gd name="connsiteX206" fmla="*/ 4930851 w 6096000"/>
              <a:gd name="connsiteY206" fmla="*/ 6601689 h 6858000"/>
              <a:gd name="connsiteX207" fmla="*/ 4930851 w 6096000"/>
              <a:gd name="connsiteY207" fmla="*/ 6587995 h 6858000"/>
              <a:gd name="connsiteX208" fmla="*/ 5619762 w 6096000"/>
              <a:gd name="connsiteY208" fmla="*/ 6585849 h 6858000"/>
              <a:gd name="connsiteX209" fmla="*/ 5633582 w 6096000"/>
              <a:gd name="connsiteY209" fmla="*/ 6628843 h 6858000"/>
              <a:gd name="connsiteX210" fmla="*/ 5643946 w 6096000"/>
              <a:gd name="connsiteY210" fmla="*/ 6625260 h 6858000"/>
              <a:gd name="connsiteX211" fmla="*/ 5630127 w 6096000"/>
              <a:gd name="connsiteY211" fmla="*/ 6585849 h 6858000"/>
              <a:gd name="connsiteX212" fmla="*/ 5619762 w 6096000"/>
              <a:gd name="connsiteY212" fmla="*/ 6585849 h 6858000"/>
              <a:gd name="connsiteX213" fmla="*/ 4250688 w 6096000"/>
              <a:gd name="connsiteY213" fmla="*/ 6585849 h 6858000"/>
              <a:gd name="connsiteX214" fmla="*/ 4250688 w 6096000"/>
              <a:gd name="connsiteY214" fmla="*/ 6716173 h 6858000"/>
              <a:gd name="connsiteX215" fmla="*/ 4265467 w 6096000"/>
              <a:gd name="connsiteY215" fmla="*/ 6716173 h 6858000"/>
              <a:gd name="connsiteX216" fmla="*/ 4265467 w 6096000"/>
              <a:gd name="connsiteY216" fmla="*/ 6657057 h 6858000"/>
              <a:gd name="connsiteX217" fmla="*/ 4311148 w 6096000"/>
              <a:gd name="connsiteY217" fmla="*/ 6657057 h 6858000"/>
              <a:gd name="connsiteX218" fmla="*/ 4311148 w 6096000"/>
              <a:gd name="connsiteY218" fmla="*/ 6646309 h 6858000"/>
              <a:gd name="connsiteX219" fmla="*/ 4265467 w 6096000"/>
              <a:gd name="connsiteY219" fmla="*/ 6646309 h 6858000"/>
              <a:gd name="connsiteX220" fmla="*/ 4265467 w 6096000"/>
              <a:gd name="connsiteY220" fmla="*/ 6596597 h 6858000"/>
              <a:gd name="connsiteX221" fmla="*/ 4313835 w 6096000"/>
              <a:gd name="connsiteY221" fmla="*/ 6596597 h 6858000"/>
              <a:gd name="connsiteX222" fmla="*/ 4313835 w 6096000"/>
              <a:gd name="connsiteY222" fmla="*/ 6585849 h 6858000"/>
              <a:gd name="connsiteX223" fmla="*/ 5465143 w 6096000"/>
              <a:gd name="connsiteY223" fmla="*/ 6579132 h 6858000"/>
              <a:gd name="connsiteX224" fmla="*/ 5458200 w 6096000"/>
              <a:gd name="connsiteY224" fmla="*/ 6596599 h 6858000"/>
              <a:gd name="connsiteX225" fmla="*/ 5458200 w 6096000"/>
              <a:gd name="connsiteY225" fmla="*/ 6600091 h 6858000"/>
              <a:gd name="connsiteX226" fmla="*/ 5447788 w 6096000"/>
              <a:gd name="connsiteY226" fmla="*/ 6617558 h 6858000"/>
              <a:gd name="connsiteX227" fmla="*/ 5458200 w 6096000"/>
              <a:gd name="connsiteY227" fmla="*/ 6621051 h 6858000"/>
              <a:gd name="connsiteX228" fmla="*/ 5461671 w 6096000"/>
              <a:gd name="connsiteY228" fmla="*/ 6607078 h 6858000"/>
              <a:gd name="connsiteX229" fmla="*/ 5472084 w 6096000"/>
              <a:gd name="connsiteY229" fmla="*/ 6610572 h 6858000"/>
              <a:gd name="connsiteX230" fmla="*/ 5472084 w 6096000"/>
              <a:gd name="connsiteY230" fmla="*/ 6628037 h 6858000"/>
              <a:gd name="connsiteX231" fmla="*/ 5482497 w 6096000"/>
              <a:gd name="connsiteY231" fmla="*/ 6631531 h 6858000"/>
              <a:gd name="connsiteX232" fmla="*/ 5479026 w 6096000"/>
              <a:gd name="connsiteY232" fmla="*/ 6610572 h 6858000"/>
              <a:gd name="connsiteX233" fmla="*/ 5489438 w 6096000"/>
              <a:gd name="connsiteY233" fmla="*/ 6600091 h 6858000"/>
              <a:gd name="connsiteX234" fmla="*/ 5489438 w 6096000"/>
              <a:gd name="connsiteY234" fmla="*/ 6596599 h 6858000"/>
              <a:gd name="connsiteX235" fmla="*/ 5482497 w 6096000"/>
              <a:gd name="connsiteY235" fmla="*/ 6586119 h 6858000"/>
              <a:gd name="connsiteX236" fmla="*/ 5465143 w 6096000"/>
              <a:gd name="connsiteY236" fmla="*/ 6579132 h 6858000"/>
              <a:gd name="connsiteX237" fmla="*/ 5670241 w 6096000"/>
              <a:gd name="connsiteY237" fmla="*/ 6576425 h 6858000"/>
              <a:gd name="connsiteX238" fmla="*/ 5678878 w 6096000"/>
              <a:gd name="connsiteY238" fmla="*/ 6582156 h 6858000"/>
              <a:gd name="connsiteX239" fmla="*/ 5678878 w 6096000"/>
              <a:gd name="connsiteY239" fmla="*/ 6589209 h 6858000"/>
              <a:gd name="connsiteX240" fmla="*/ 5675423 w 6096000"/>
              <a:gd name="connsiteY240" fmla="*/ 6599790 h 6858000"/>
              <a:gd name="connsiteX241" fmla="*/ 5671968 w 6096000"/>
              <a:gd name="connsiteY241" fmla="*/ 6603317 h 6858000"/>
              <a:gd name="connsiteX242" fmla="*/ 5658149 w 6096000"/>
              <a:gd name="connsiteY242" fmla="*/ 6599790 h 6858000"/>
              <a:gd name="connsiteX243" fmla="*/ 5654694 w 6096000"/>
              <a:gd name="connsiteY243" fmla="*/ 6596264 h 6858000"/>
              <a:gd name="connsiteX244" fmla="*/ 5654694 w 6096000"/>
              <a:gd name="connsiteY244" fmla="*/ 6589209 h 6858000"/>
              <a:gd name="connsiteX245" fmla="*/ 5661604 w 6096000"/>
              <a:gd name="connsiteY245" fmla="*/ 6578629 h 6858000"/>
              <a:gd name="connsiteX246" fmla="*/ 5670241 w 6096000"/>
              <a:gd name="connsiteY246" fmla="*/ 6576425 h 6858000"/>
              <a:gd name="connsiteX247" fmla="*/ 4714738 w 6096000"/>
              <a:gd name="connsiteY247" fmla="*/ 6575100 h 6858000"/>
              <a:gd name="connsiteX248" fmla="*/ 4714738 w 6096000"/>
              <a:gd name="connsiteY248" fmla="*/ 6638804 h 6858000"/>
              <a:gd name="connsiteX249" fmla="*/ 4686231 w 6096000"/>
              <a:gd name="connsiteY249" fmla="*/ 6621108 h 6858000"/>
              <a:gd name="connsiteX250" fmla="*/ 4647034 w 6096000"/>
              <a:gd name="connsiteY250" fmla="*/ 6670656 h 6858000"/>
              <a:gd name="connsiteX251" fmla="*/ 4686231 w 6096000"/>
              <a:gd name="connsiteY251" fmla="*/ 6720203 h 6858000"/>
              <a:gd name="connsiteX252" fmla="*/ 4714738 w 6096000"/>
              <a:gd name="connsiteY252" fmla="*/ 6702507 h 6858000"/>
              <a:gd name="connsiteX253" fmla="*/ 4714738 w 6096000"/>
              <a:gd name="connsiteY253" fmla="*/ 6716664 h 6858000"/>
              <a:gd name="connsiteX254" fmla="*/ 4728991 w 6096000"/>
              <a:gd name="connsiteY254" fmla="*/ 6716664 h 6858000"/>
              <a:gd name="connsiteX255" fmla="*/ 4728991 w 6096000"/>
              <a:gd name="connsiteY255" fmla="*/ 6575100 h 6858000"/>
              <a:gd name="connsiteX256" fmla="*/ 4714738 w 6096000"/>
              <a:gd name="connsiteY256" fmla="*/ 6575100 h 6858000"/>
              <a:gd name="connsiteX257" fmla="*/ 5672161 w 6096000"/>
              <a:gd name="connsiteY257" fmla="*/ 6569584 h 6858000"/>
              <a:gd name="connsiteX258" fmla="*/ 5654694 w 6096000"/>
              <a:gd name="connsiteY258" fmla="*/ 6572607 h 6858000"/>
              <a:gd name="connsiteX259" fmla="*/ 5643946 w 6096000"/>
              <a:gd name="connsiteY259" fmla="*/ 6589881 h 6858000"/>
              <a:gd name="connsiteX260" fmla="*/ 5647528 w 6096000"/>
              <a:gd name="connsiteY260" fmla="*/ 6600246 h 6858000"/>
              <a:gd name="connsiteX261" fmla="*/ 5676191 w 6096000"/>
              <a:gd name="connsiteY261" fmla="*/ 6607156 h 6858000"/>
              <a:gd name="connsiteX262" fmla="*/ 5686939 w 6096000"/>
              <a:gd name="connsiteY262" fmla="*/ 6600246 h 6858000"/>
              <a:gd name="connsiteX263" fmla="*/ 5686939 w 6096000"/>
              <a:gd name="connsiteY263" fmla="*/ 6589881 h 6858000"/>
              <a:gd name="connsiteX264" fmla="*/ 5686939 w 6096000"/>
              <a:gd name="connsiteY264" fmla="*/ 6579517 h 6858000"/>
              <a:gd name="connsiteX265" fmla="*/ 5672161 w 6096000"/>
              <a:gd name="connsiteY265" fmla="*/ 6569584 h 6858000"/>
              <a:gd name="connsiteX266" fmla="*/ 5429909 w 6096000"/>
              <a:gd name="connsiteY266" fmla="*/ 6561666 h 6858000"/>
              <a:gd name="connsiteX267" fmla="*/ 5408825 w 6096000"/>
              <a:gd name="connsiteY267" fmla="*/ 6596598 h 6858000"/>
              <a:gd name="connsiteX268" fmla="*/ 5433423 w 6096000"/>
              <a:gd name="connsiteY268" fmla="*/ 6614064 h 6858000"/>
              <a:gd name="connsiteX269" fmla="*/ 5436937 w 6096000"/>
              <a:gd name="connsiteY269" fmla="*/ 6607078 h 6858000"/>
              <a:gd name="connsiteX270" fmla="*/ 5419367 w 6096000"/>
              <a:gd name="connsiteY270" fmla="*/ 6596598 h 6858000"/>
              <a:gd name="connsiteX271" fmla="*/ 5426395 w 6096000"/>
              <a:gd name="connsiteY271" fmla="*/ 6586119 h 6858000"/>
              <a:gd name="connsiteX272" fmla="*/ 5436937 w 6096000"/>
              <a:gd name="connsiteY272" fmla="*/ 6593105 h 6858000"/>
              <a:gd name="connsiteX273" fmla="*/ 5440450 w 6096000"/>
              <a:gd name="connsiteY273" fmla="*/ 6586119 h 6858000"/>
              <a:gd name="connsiteX274" fmla="*/ 5429909 w 6096000"/>
              <a:gd name="connsiteY274" fmla="*/ 6579132 h 6858000"/>
              <a:gd name="connsiteX275" fmla="*/ 5433423 w 6096000"/>
              <a:gd name="connsiteY275" fmla="*/ 6572146 h 6858000"/>
              <a:gd name="connsiteX276" fmla="*/ 5450992 w 6096000"/>
              <a:gd name="connsiteY276" fmla="*/ 6582625 h 6858000"/>
              <a:gd name="connsiteX277" fmla="*/ 5454506 w 6096000"/>
              <a:gd name="connsiteY277" fmla="*/ 6575638 h 6858000"/>
              <a:gd name="connsiteX278" fmla="*/ 5429909 w 6096000"/>
              <a:gd name="connsiteY278" fmla="*/ 6561666 h 6858000"/>
              <a:gd name="connsiteX279" fmla="*/ 5707361 w 6096000"/>
              <a:gd name="connsiteY279" fmla="*/ 6533452 h 6858000"/>
              <a:gd name="connsiteX280" fmla="*/ 5700375 w 6096000"/>
              <a:gd name="connsiteY280" fmla="*/ 6540505 h 6858000"/>
              <a:gd name="connsiteX281" fmla="*/ 5717840 w 6096000"/>
              <a:gd name="connsiteY281" fmla="*/ 6558139 h 6858000"/>
              <a:gd name="connsiteX282" fmla="*/ 5689895 w 6096000"/>
              <a:gd name="connsiteY282" fmla="*/ 6551086 h 6858000"/>
              <a:gd name="connsiteX283" fmla="*/ 5682908 w 6096000"/>
              <a:gd name="connsiteY283" fmla="*/ 6554612 h 6858000"/>
              <a:gd name="connsiteX284" fmla="*/ 5707361 w 6096000"/>
              <a:gd name="connsiteY284" fmla="*/ 6589881 h 6858000"/>
              <a:gd name="connsiteX285" fmla="*/ 5714348 w 6096000"/>
              <a:gd name="connsiteY285" fmla="*/ 6582827 h 6858000"/>
              <a:gd name="connsiteX286" fmla="*/ 5700375 w 6096000"/>
              <a:gd name="connsiteY286" fmla="*/ 6561666 h 6858000"/>
              <a:gd name="connsiteX287" fmla="*/ 5728320 w 6096000"/>
              <a:gd name="connsiteY287" fmla="*/ 6572246 h 6858000"/>
              <a:gd name="connsiteX288" fmla="*/ 5735307 w 6096000"/>
              <a:gd name="connsiteY288" fmla="*/ 6565193 h 6858000"/>
              <a:gd name="connsiteX289" fmla="*/ 5707361 w 6096000"/>
              <a:gd name="connsiteY289" fmla="*/ 6533452 h 6858000"/>
              <a:gd name="connsiteX290" fmla="*/ 5399008 w 6096000"/>
              <a:gd name="connsiteY290" fmla="*/ 6533452 h 6858000"/>
              <a:gd name="connsiteX291" fmla="*/ 5391980 w 6096000"/>
              <a:gd name="connsiteY291" fmla="*/ 6536965 h 6858000"/>
              <a:gd name="connsiteX292" fmla="*/ 5402522 w 6096000"/>
              <a:gd name="connsiteY292" fmla="*/ 6547507 h 6858000"/>
              <a:gd name="connsiteX293" fmla="*/ 5377924 w 6096000"/>
              <a:gd name="connsiteY293" fmla="*/ 6572104 h 6858000"/>
              <a:gd name="connsiteX294" fmla="*/ 5384952 w 6096000"/>
              <a:gd name="connsiteY294" fmla="*/ 6579132 h 6858000"/>
              <a:gd name="connsiteX295" fmla="*/ 5409548 w 6096000"/>
              <a:gd name="connsiteY295" fmla="*/ 6554535 h 6858000"/>
              <a:gd name="connsiteX296" fmla="*/ 5420090 w 6096000"/>
              <a:gd name="connsiteY296" fmla="*/ 6561562 h 6858000"/>
              <a:gd name="connsiteX297" fmla="*/ 5423604 w 6096000"/>
              <a:gd name="connsiteY297" fmla="*/ 6554535 h 6858000"/>
              <a:gd name="connsiteX298" fmla="*/ 5399008 w 6096000"/>
              <a:gd name="connsiteY298" fmla="*/ 6533452 h 6858000"/>
              <a:gd name="connsiteX299" fmla="*/ 5728589 w 6096000"/>
              <a:gd name="connsiteY299" fmla="*/ 6522703 h 6858000"/>
              <a:gd name="connsiteX300" fmla="*/ 5746055 w 6096000"/>
              <a:gd name="connsiteY300" fmla="*/ 6529421 h 6858000"/>
              <a:gd name="connsiteX301" fmla="*/ 5746055 w 6096000"/>
              <a:gd name="connsiteY301" fmla="*/ 6533452 h 6858000"/>
              <a:gd name="connsiteX302" fmla="*/ 5739337 w 6096000"/>
              <a:gd name="connsiteY302" fmla="*/ 6540170 h 6858000"/>
              <a:gd name="connsiteX303" fmla="*/ 5735307 w 6096000"/>
              <a:gd name="connsiteY303" fmla="*/ 6533452 h 6858000"/>
              <a:gd name="connsiteX304" fmla="*/ 5724942 w 6096000"/>
              <a:gd name="connsiteY304" fmla="*/ 6515985 h 6858000"/>
              <a:gd name="connsiteX305" fmla="*/ 5717840 w 6096000"/>
              <a:gd name="connsiteY305" fmla="*/ 6522927 h 6858000"/>
              <a:gd name="connsiteX306" fmla="*/ 5724942 w 6096000"/>
              <a:gd name="connsiteY306" fmla="*/ 6533339 h 6858000"/>
              <a:gd name="connsiteX307" fmla="*/ 5742696 w 6096000"/>
              <a:gd name="connsiteY307" fmla="*/ 6557635 h 6858000"/>
              <a:gd name="connsiteX308" fmla="*/ 5746247 w 6096000"/>
              <a:gd name="connsiteY308" fmla="*/ 6554165 h 6858000"/>
              <a:gd name="connsiteX309" fmla="*/ 5742696 w 6096000"/>
              <a:gd name="connsiteY309" fmla="*/ 6547223 h 6858000"/>
              <a:gd name="connsiteX310" fmla="*/ 5753349 w 6096000"/>
              <a:gd name="connsiteY310" fmla="*/ 6533339 h 6858000"/>
              <a:gd name="connsiteX311" fmla="*/ 5760450 w 6096000"/>
              <a:gd name="connsiteY311" fmla="*/ 6533339 h 6858000"/>
              <a:gd name="connsiteX312" fmla="*/ 5764002 w 6096000"/>
              <a:gd name="connsiteY312" fmla="*/ 6533339 h 6858000"/>
              <a:gd name="connsiteX313" fmla="*/ 5767552 w 6096000"/>
              <a:gd name="connsiteY313" fmla="*/ 6526397 h 6858000"/>
              <a:gd name="connsiteX314" fmla="*/ 5724942 w 6096000"/>
              <a:gd name="connsiteY314" fmla="*/ 6515985 h 6858000"/>
              <a:gd name="connsiteX315" fmla="*/ 5370198 w 6096000"/>
              <a:gd name="connsiteY315" fmla="*/ 6501206 h 6858000"/>
              <a:gd name="connsiteX316" fmla="*/ 5334930 w 6096000"/>
              <a:gd name="connsiteY316" fmla="*/ 6526286 h 6858000"/>
              <a:gd name="connsiteX317" fmla="*/ 5341984 w 6096000"/>
              <a:gd name="connsiteY317" fmla="*/ 6533452 h 6858000"/>
              <a:gd name="connsiteX318" fmla="*/ 5363145 w 6096000"/>
              <a:gd name="connsiteY318" fmla="*/ 6519121 h 6858000"/>
              <a:gd name="connsiteX319" fmla="*/ 5352564 w 6096000"/>
              <a:gd name="connsiteY319" fmla="*/ 6547782 h 6858000"/>
              <a:gd name="connsiteX320" fmla="*/ 5359618 w 6096000"/>
              <a:gd name="connsiteY320" fmla="*/ 6554948 h 6858000"/>
              <a:gd name="connsiteX321" fmla="*/ 5391359 w 6096000"/>
              <a:gd name="connsiteY321" fmla="*/ 6526286 h 6858000"/>
              <a:gd name="connsiteX322" fmla="*/ 5387833 w 6096000"/>
              <a:gd name="connsiteY322" fmla="*/ 6519121 h 6858000"/>
              <a:gd name="connsiteX323" fmla="*/ 5366672 w 6096000"/>
              <a:gd name="connsiteY323" fmla="*/ 6537034 h 6858000"/>
              <a:gd name="connsiteX324" fmla="*/ 5377252 w 6096000"/>
              <a:gd name="connsiteY324" fmla="*/ 6508372 h 6858000"/>
              <a:gd name="connsiteX325" fmla="*/ 5370198 w 6096000"/>
              <a:gd name="connsiteY325" fmla="*/ 6501206 h 6858000"/>
              <a:gd name="connsiteX326" fmla="*/ 5739338 w 6096000"/>
              <a:gd name="connsiteY326" fmla="*/ 6490458 h 6858000"/>
              <a:gd name="connsiteX327" fmla="*/ 5735307 w 6096000"/>
              <a:gd name="connsiteY327" fmla="*/ 6498519 h 6858000"/>
              <a:gd name="connsiteX328" fmla="*/ 5774270 w 6096000"/>
              <a:gd name="connsiteY328" fmla="*/ 6518673 h 6858000"/>
              <a:gd name="connsiteX329" fmla="*/ 5787706 w 6096000"/>
              <a:gd name="connsiteY329" fmla="*/ 6494489 h 6858000"/>
              <a:gd name="connsiteX330" fmla="*/ 5780988 w 6096000"/>
              <a:gd name="connsiteY330" fmla="*/ 6490458 h 6858000"/>
              <a:gd name="connsiteX331" fmla="*/ 5770239 w 6096000"/>
              <a:gd name="connsiteY331" fmla="*/ 6509268 h 6858000"/>
              <a:gd name="connsiteX332" fmla="*/ 5363634 w 6096000"/>
              <a:gd name="connsiteY332" fmla="*/ 6487771 h 6858000"/>
              <a:gd name="connsiteX333" fmla="*/ 5328212 w 6096000"/>
              <a:gd name="connsiteY333" fmla="*/ 6508933 h 6858000"/>
              <a:gd name="connsiteX334" fmla="*/ 5331754 w 6096000"/>
              <a:gd name="connsiteY334" fmla="*/ 6515986 h 6858000"/>
              <a:gd name="connsiteX335" fmla="*/ 5367176 w 6096000"/>
              <a:gd name="connsiteY335" fmla="*/ 6494825 h 6858000"/>
              <a:gd name="connsiteX336" fmla="*/ 5363634 w 6096000"/>
              <a:gd name="connsiteY336" fmla="*/ 6487771 h 6858000"/>
              <a:gd name="connsiteX337" fmla="*/ 5354927 w 6096000"/>
              <a:gd name="connsiteY337" fmla="*/ 6454161 h 6858000"/>
              <a:gd name="connsiteX338" fmla="*/ 5360192 w 6096000"/>
              <a:gd name="connsiteY338" fmla="*/ 6459892 h 6858000"/>
              <a:gd name="connsiteX339" fmla="*/ 5553257 w 6096000"/>
              <a:gd name="connsiteY339" fmla="*/ 6590385 h 6858000"/>
              <a:gd name="connsiteX340" fmla="*/ 5746320 w 6096000"/>
              <a:gd name="connsiteY340" fmla="*/ 6459892 h 6858000"/>
              <a:gd name="connsiteX341" fmla="*/ 5751586 w 6096000"/>
              <a:gd name="connsiteY341" fmla="*/ 6454161 h 6858000"/>
              <a:gd name="connsiteX342" fmla="*/ 5756851 w 6096000"/>
              <a:gd name="connsiteY342" fmla="*/ 6456365 h 6858000"/>
              <a:gd name="connsiteX343" fmla="*/ 5795464 w 6096000"/>
              <a:gd name="connsiteY343" fmla="*/ 6466946 h 6858000"/>
              <a:gd name="connsiteX344" fmla="*/ 5802484 w 6096000"/>
              <a:gd name="connsiteY344" fmla="*/ 6477526 h 6858000"/>
              <a:gd name="connsiteX345" fmla="*/ 5553257 w 6096000"/>
              <a:gd name="connsiteY345" fmla="*/ 6650341 h 6858000"/>
              <a:gd name="connsiteX346" fmla="*/ 5304028 w 6096000"/>
              <a:gd name="connsiteY346" fmla="*/ 6481054 h 6858000"/>
              <a:gd name="connsiteX347" fmla="*/ 5311049 w 6096000"/>
              <a:gd name="connsiteY347" fmla="*/ 6466946 h 6858000"/>
              <a:gd name="connsiteX348" fmla="*/ 5349662 w 6096000"/>
              <a:gd name="connsiteY348" fmla="*/ 6456365 h 6858000"/>
              <a:gd name="connsiteX349" fmla="*/ 5354927 w 6096000"/>
              <a:gd name="connsiteY349" fmla="*/ 6454161 h 6858000"/>
              <a:gd name="connsiteX350" fmla="*/ 5507442 w 6096000"/>
              <a:gd name="connsiteY350" fmla="*/ 6448323 h 6858000"/>
              <a:gd name="connsiteX351" fmla="*/ 5517922 w 6096000"/>
              <a:gd name="connsiteY351" fmla="*/ 6448323 h 6858000"/>
              <a:gd name="connsiteX352" fmla="*/ 5521414 w 6096000"/>
              <a:gd name="connsiteY352" fmla="*/ 6455414 h 6858000"/>
              <a:gd name="connsiteX353" fmla="*/ 5528401 w 6096000"/>
              <a:gd name="connsiteY353" fmla="*/ 6558233 h 6858000"/>
              <a:gd name="connsiteX354" fmla="*/ 5524908 w 6096000"/>
              <a:gd name="connsiteY354" fmla="*/ 6568870 h 6858000"/>
              <a:gd name="connsiteX355" fmla="*/ 5517922 w 6096000"/>
              <a:gd name="connsiteY355" fmla="*/ 6568870 h 6858000"/>
              <a:gd name="connsiteX356" fmla="*/ 5409632 w 6096000"/>
              <a:gd name="connsiteY356" fmla="*/ 6505050 h 6858000"/>
              <a:gd name="connsiteX357" fmla="*/ 5406138 w 6096000"/>
              <a:gd name="connsiteY357" fmla="*/ 6501505 h 6858000"/>
              <a:gd name="connsiteX358" fmla="*/ 5406138 w 6096000"/>
              <a:gd name="connsiteY358" fmla="*/ 6497960 h 6858000"/>
              <a:gd name="connsiteX359" fmla="*/ 5413124 w 6096000"/>
              <a:gd name="connsiteY359" fmla="*/ 6494415 h 6858000"/>
              <a:gd name="connsiteX360" fmla="*/ 5507442 w 6096000"/>
              <a:gd name="connsiteY360" fmla="*/ 6448323 h 6858000"/>
              <a:gd name="connsiteX361" fmla="*/ 5592084 w 6096000"/>
              <a:gd name="connsiteY361" fmla="*/ 6444777 h 6858000"/>
              <a:gd name="connsiteX362" fmla="*/ 5602565 w 6096000"/>
              <a:gd name="connsiteY362" fmla="*/ 6444777 h 6858000"/>
              <a:gd name="connsiteX363" fmla="*/ 5693388 w 6096000"/>
              <a:gd name="connsiteY363" fmla="*/ 6490688 h 6858000"/>
              <a:gd name="connsiteX364" fmla="*/ 5700375 w 6096000"/>
              <a:gd name="connsiteY364" fmla="*/ 6497752 h 6858000"/>
              <a:gd name="connsiteX365" fmla="*/ 5696882 w 6096000"/>
              <a:gd name="connsiteY365" fmla="*/ 6504815 h 6858000"/>
              <a:gd name="connsiteX366" fmla="*/ 5588592 w 6096000"/>
              <a:gd name="connsiteY366" fmla="*/ 6568384 h 6858000"/>
              <a:gd name="connsiteX367" fmla="*/ 5581605 w 6096000"/>
              <a:gd name="connsiteY367" fmla="*/ 6568384 h 6858000"/>
              <a:gd name="connsiteX368" fmla="*/ 5578112 w 6096000"/>
              <a:gd name="connsiteY368" fmla="*/ 6557789 h 6858000"/>
              <a:gd name="connsiteX369" fmla="*/ 5588592 w 6096000"/>
              <a:gd name="connsiteY369" fmla="*/ 6455373 h 6858000"/>
              <a:gd name="connsiteX370" fmla="*/ 5592084 w 6096000"/>
              <a:gd name="connsiteY370" fmla="*/ 6444777 h 6858000"/>
              <a:gd name="connsiteX371" fmla="*/ 4714283 w 6096000"/>
              <a:gd name="connsiteY371" fmla="*/ 6405813 h 6858000"/>
              <a:gd name="connsiteX372" fmla="*/ 4755862 w 6096000"/>
              <a:gd name="connsiteY372" fmla="*/ 6405813 h 6858000"/>
              <a:gd name="connsiteX373" fmla="*/ 4755862 w 6096000"/>
              <a:gd name="connsiteY373" fmla="*/ 6448423 h 6858000"/>
              <a:gd name="connsiteX374" fmla="*/ 4707353 w 6096000"/>
              <a:gd name="connsiteY374" fmla="*/ 6455525 h 6858000"/>
              <a:gd name="connsiteX375" fmla="*/ 4690028 w 6096000"/>
              <a:gd name="connsiteY375" fmla="*/ 6430669 h 6858000"/>
              <a:gd name="connsiteX376" fmla="*/ 4714283 w 6096000"/>
              <a:gd name="connsiteY376" fmla="*/ 6405813 h 6858000"/>
              <a:gd name="connsiteX377" fmla="*/ 4398479 w 6096000"/>
              <a:gd name="connsiteY377" fmla="*/ 6335948 h 6858000"/>
              <a:gd name="connsiteX378" fmla="*/ 4440128 w 6096000"/>
              <a:gd name="connsiteY378" fmla="*/ 6392220 h 6858000"/>
              <a:gd name="connsiteX379" fmla="*/ 4398479 w 6096000"/>
              <a:gd name="connsiteY379" fmla="*/ 6455524 h 6858000"/>
              <a:gd name="connsiteX380" fmla="*/ 4356829 w 6096000"/>
              <a:gd name="connsiteY380" fmla="*/ 6392220 h 6858000"/>
              <a:gd name="connsiteX381" fmla="*/ 4398479 w 6096000"/>
              <a:gd name="connsiteY381" fmla="*/ 6335948 h 6858000"/>
              <a:gd name="connsiteX382" fmla="*/ 5543005 w 6096000"/>
              <a:gd name="connsiteY382" fmla="*/ 6331919 h 6858000"/>
              <a:gd name="connsiteX383" fmla="*/ 5564034 w 6096000"/>
              <a:gd name="connsiteY383" fmla="*/ 6331919 h 6858000"/>
              <a:gd name="connsiteX384" fmla="*/ 5564034 w 6096000"/>
              <a:gd name="connsiteY384" fmla="*/ 6342559 h 6858000"/>
              <a:gd name="connsiteX385" fmla="*/ 5595578 w 6096000"/>
              <a:gd name="connsiteY385" fmla="*/ 6381576 h 6858000"/>
              <a:gd name="connsiteX386" fmla="*/ 5553519 w 6096000"/>
              <a:gd name="connsiteY386" fmla="*/ 6420593 h 6858000"/>
              <a:gd name="connsiteX387" fmla="*/ 5514966 w 6096000"/>
              <a:gd name="connsiteY387" fmla="*/ 6381576 h 6858000"/>
              <a:gd name="connsiteX388" fmla="*/ 5543005 w 6096000"/>
              <a:gd name="connsiteY388" fmla="*/ 6342559 h 6858000"/>
              <a:gd name="connsiteX389" fmla="*/ 5543005 w 6096000"/>
              <a:gd name="connsiteY389" fmla="*/ 6331919 h 6858000"/>
              <a:gd name="connsiteX390" fmla="*/ 5553257 w 6096000"/>
              <a:gd name="connsiteY390" fmla="*/ 6321170 h 6858000"/>
              <a:gd name="connsiteX391" fmla="*/ 5493469 w 6096000"/>
              <a:gd name="connsiteY391" fmla="*/ 6381630 h 6858000"/>
              <a:gd name="connsiteX392" fmla="*/ 5553257 w 6096000"/>
              <a:gd name="connsiteY392" fmla="*/ 6442090 h 6858000"/>
              <a:gd name="connsiteX393" fmla="*/ 5613045 w 6096000"/>
              <a:gd name="connsiteY393" fmla="*/ 6381630 h 6858000"/>
              <a:gd name="connsiteX394" fmla="*/ 5553257 w 6096000"/>
              <a:gd name="connsiteY394" fmla="*/ 6321170 h 6858000"/>
              <a:gd name="connsiteX395" fmla="*/ 5553257 w 6096000"/>
              <a:gd name="connsiteY395" fmla="*/ 6314453 h 6858000"/>
              <a:gd name="connsiteX396" fmla="*/ 5619763 w 6096000"/>
              <a:gd name="connsiteY396" fmla="*/ 6381630 h 6858000"/>
              <a:gd name="connsiteX397" fmla="*/ 5553257 w 6096000"/>
              <a:gd name="connsiteY397" fmla="*/ 6448808 h 6858000"/>
              <a:gd name="connsiteX398" fmla="*/ 5486751 w 6096000"/>
              <a:gd name="connsiteY398" fmla="*/ 6381630 h 6858000"/>
              <a:gd name="connsiteX399" fmla="*/ 5553257 w 6096000"/>
              <a:gd name="connsiteY399" fmla="*/ 6314453 h 6858000"/>
              <a:gd name="connsiteX400" fmla="*/ 5728549 w 6096000"/>
              <a:gd name="connsiteY400" fmla="*/ 6311766 h 6858000"/>
              <a:gd name="connsiteX401" fmla="*/ 5732050 w 6096000"/>
              <a:gd name="connsiteY401" fmla="*/ 6318819 h 6858000"/>
              <a:gd name="connsiteX402" fmla="*/ 5732050 w 6096000"/>
              <a:gd name="connsiteY402" fmla="*/ 6442258 h 6858000"/>
              <a:gd name="connsiteX403" fmla="*/ 5728549 w 6096000"/>
              <a:gd name="connsiteY403" fmla="*/ 6449312 h 6858000"/>
              <a:gd name="connsiteX404" fmla="*/ 5721546 w 6096000"/>
              <a:gd name="connsiteY404" fmla="*/ 6449312 h 6858000"/>
              <a:gd name="connsiteX405" fmla="*/ 5634012 w 6096000"/>
              <a:gd name="connsiteY405" fmla="*/ 6389356 h 6858000"/>
              <a:gd name="connsiteX406" fmla="*/ 5630510 w 6096000"/>
              <a:gd name="connsiteY406" fmla="*/ 6382302 h 6858000"/>
              <a:gd name="connsiteX407" fmla="*/ 5634012 w 6096000"/>
              <a:gd name="connsiteY407" fmla="*/ 6371721 h 6858000"/>
              <a:gd name="connsiteX408" fmla="*/ 5718044 w 6096000"/>
              <a:gd name="connsiteY408" fmla="*/ 6315292 h 6858000"/>
              <a:gd name="connsiteX409" fmla="*/ 5728549 w 6096000"/>
              <a:gd name="connsiteY409" fmla="*/ 6311766 h 6858000"/>
              <a:gd name="connsiteX410" fmla="*/ 5377964 w 6096000"/>
              <a:gd name="connsiteY410" fmla="*/ 6311766 h 6858000"/>
              <a:gd name="connsiteX411" fmla="*/ 5384967 w 6096000"/>
              <a:gd name="connsiteY411" fmla="*/ 6315292 h 6858000"/>
              <a:gd name="connsiteX412" fmla="*/ 5472501 w 6096000"/>
              <a:gd name="connsiteY412" fmla="*/ 6371721 h 6858000"/>
              <a:gd name="connsiteX413" fmla="*/ 5476002 w 6096000"/>
              <a:gd name="connsiteY413" fmla="*/ 6382302 h 6858000"/>
              <a:gd name="connsiteX414" fmla="*/ 5472501 w 6096000"/>
              <a:gd name="connsiteY414" fmla="*/ 6389356 h 6858000"/>
              <a:gd name="connsiteX415" fmla="*/ 5384967 w 6096000"/>
              <a:gd name="connsiteY415" fmla="*/ 6449312 h 6858000"/>
              <a:gd name="connsiteX416" fmla="*/ 5377964 w 6096000"/>
              <a:gd name="connsiteY416" fmla="*/ 6449312 h 6858000"/>
              <a:gd name="connsiteX417" fmla="*/ 5370961 w 6096000"/>
              <a:gd name="connsiteY417" fmla="*/ 6445785 h 6858000"/>
              <a:gd name="connsiteX418" fmla="*/ 5370961 w 6096000"/>
              <a:gd name="connsiteY418" fmla="*/ 6318819 h 6858000"/>
              <a:gd name="connsiteX419" fmla="*/ 5377964 w 6096000"/>
              <a:gd name="connsiteY419" fmla="*/ 6311766 h 6858000"/>
              <a:gd name="connsiteX420" fmla="*/ 4974316 w 6096000"/>
              <a:gd name="connsiteY420" fmla="*/ 6301017 h 6858000"/>
              <a:gd name="connsiteX421" fmla="*/ 4974316 w 6096000"/>
              <a:gd name="connsiteY421" fmla="*/ 6308070 h 6858000"/>
              <a:gd name="connsiteX422" fmla="*/ 5016166 w 6096000"/>
              <a:gd name="connsiteY422" fmla="*/ 6470304 h 6858000"/>
              <a:gd name="connsiteX423" fmla="*/ 5037091 w 6096000"/>
              <a:gd name="connsiteY423" fmla="*/ 6491465 h 6858000"/>
              <a:gd name="connsiteX424" fmla="*/ 5047554 w 6096000"/>
              <a:gd name="connsiteY424" fmla="*/ 6491465 h 6858000"/>
              <a:gd name="connsiteX425" fmla="*/ 5044066 w 6096000"/>
              <a:gd name="connsiteY425" fmla="*/ 6498518 h 6858000"/>
              <a:gd name="connsiteX426" fmla="*/ 5016166 w 6096000"/>
              <a:gd name="connsiteY426" fmla="*/ 6519679 h 6858000"/>
              <a:gd name="connsiteX427" fmla="*/ 4981291 w 6096000"/>
              <a:gd name="connsiteY427" fmla="*/ 6516153 h 6858000"/>
              <a:gd name="connsiteX428" fmla="*/ 4977804 w 6096000"/>
              <a:gd name="connsiteY428" fmla="*/ 6519679 h 6858000"/>
              <a:gd name="connsiteX429" fmla="*/ 4974316 w 6096000"/>
              <a:gd name="connsiteY429" fmla="*/ 6523206 h 6858000"/>
              <a:gd name="connsiteX430" fmla="*/ 4974316 w 6096000"/>
              <a:gd name="connsiteY430" fmla="*/ 6544367 h 6858000"/>
              <a:gd name="connsiteX431" fmla="*/ 4981291 w 6096000"/>
              <a:gd name="connsiteY431" fmla="*/ 6551421 h 6858000"/>
              <a:gd name="connsiteX432" fmla="*/ 5026628 w 6096000"/>
              <a:gd name="connsiteY432" fmla="*/ 6554947 h 6858000"/>
              <a:gd name="connsiteX433" fmla="*/ 5030116 w 6096000"/>
              <a:gd name="connsiteY433" fmla="*/ 6554947 h 6858000"/>
              <a:gd name="connsiteX434" fmla="*/ 5085916 w 6096000"/>
              <a:gd name="connsiteY434" fmla="*/ 6502045 h 6858000"/>
              <a:gd name="connsiteX435" fmla="*/ 5117303 w 6096000"/>
              <a:gd name="connsiteY435" fmla="*/ 6371553 h 6858000"/>
              <a:gd name="connsiteX436" fmla="*/ 5131253 w 6096000"/>
              <a:gd name="connsiteY436" fmla="*/ 6329231 h 6858000"/>
              <a:gd name="connsiteX437" fmla="*/ 5134741 w 6096000"/>
              <a:gd name="connsiteY437" fmla="*/ 6308070 h 6858000"/>
              <a:gd name="connsiteX438" fmla="*/ 5134741 w 6096000"/>
              <a:gd name="connsiteY438" fmla="*/ 6301017 h 6858000"/>
              <a:gd name="connsiteX439" fmla="*/ 5127766 w 6096000"/>
              <a:gd name="connsiteY439" fmla="*/ 6301017 h 6858000"/>
              <a:gd name="connsiteX440" fmla="*/ 5099866 w 6096000"/>
              <a:gd name="connsiteY440" fmla="*/ 6301017 h 6858000"/>
              <a:gd name="connsiteX441" fmla="*/ 5092891 w 6096000"/>
              <a:gd name="connsiteY441" fmla="*/ 6304543 h 6858000"/>
              <a:gd name="connsiteX442" fmla="*/ 5054528 w 6096000"/>
              <a:gd name="connsiteY442" fmla="*/ 6449143 h 6858000"/>
              <a:gd name="connsiteX443" fmla="*/ 5051041 w 6096000"/>
              <a:gd name="connsiteY443" fmla="*/ 6449143 h 6858000"/>
              <a:gd name="connsiteX444" fmla="*/ 5016166 w 6096000"/>
              <a:gd name="connsiteY444" fmla="*/ 6304543 h 6858000"/>
              <a:gd name="connsiteX445" fmla="*/ 5009191 w 6096000"/>
              <a:gd name="connsiteY445" fmla="*/ 6301017 h 6858000"/>
              <a:gd name="connsiteX446" fmla="*/ 4981291 w 6096000"/>
              <a:gd name="connsiteY446" fmla="*/ 6301017 h 6858000"/>
              <a:gd name="connsiteX447" fmla="*/ 4974316 w 6096000"/>
              <a:gd name="connsiteY447" fmla="*/ 6301017 h 6858000"/>
              <a:gd name="connsiteX448" fmla="*/ 4942289 w 6096000"/>
              <a:gd name="connsiteY448" fmla="*/ 6296986 h 6858000"/>
              <a:gd name="connsiteX449" fmla="*/ 4889474 w 6096000"/>
              <a:gd name="connsiteY449" fmla="*/ 6318092 h 6858000"/>
              <a:gd name="connsiteX450" fmla="*/ 4889474 w 6096000"/>
              <a:gd name="connsiteY450" fmla="*/ 6307539 h 6858000"/>
              <a:gd name="connsiteX451" fmla="*/ 4882433 w 6096000"/>
              <a:gd name="connsiteY451" fmla="*/ 6300504 h 6858000"/>
              <a:gd name="connsiteX452" fmla="*/ 4854264 w 6096000"/>
              <a:gd name="connsiteY452" fmla="*/ 6300504 h 6858000"/>
              <a:gd name="connsiteX453" fmla="*/ 4847222 w 6096000"/>
              <a:gd name="connsiteY453" fmla="*/ 6307539 h 6858000"/>
              <a:gd name="connsiteX454" fmla="*/ 4847222 w 6096000"/>
              <a:gd name="connsiteY454" fmla="*/ 6483422 h 6858000"/>
              <a:gd name="connsiteX455" fmla="*/ 4854264 w 6096000"/>
              <a:gd name="connsiteY455" fmla="*/ 6490457 h 6858000"/>
              <a:gd name="connsiteX456" fmla="*/ 4882433 w 6096000"/>
              <a:gd name="connsiteY456" fmla="*/ 6490457 h 6858000"/>
              <a:gd name="connsiteX457" fmla="*/ 4889474 w 6096000"/>
              <a:gd name="connsiteY457" fmla="*/ 6483422 h 6858000"/>
              <a:gd name="connsiteX458" fmla="*/ 4889474 w 6096000"/>
              <a:gd name="connsiteY458" fmla="*/ 6360304 h 6858000"/>
              <a:gd name="connsiteX459" fmla="*/ 4942289 w 6096000"/>
              <a:gd name="connsiteY459" fmla="*/ 6339198 h 6858000"/>
              <a:gd name="connsiteX460" fmla="*/ 4949332 w 6096000"/>
              <a:gd name="connsiteY460" fmla="*/ 6332163 h 6858000"/>
              <a:gd name="connsiteX461" fmla="*/ 4949332 w 6096000"/>
              <a:gd name="connsiteY461" fmla="*/ 6304022 h 6858000"/>
              <a:gd name="connsiteX462" fmla="*/ 4945811 w 6096000"/>
              <a:gd name="connsiteY462" fmla="*/ 6300504 h 6858000"/>
              <a:gd name="connsiteX463" fmla="*/ 4942289 w 6096000"/>
              <a:gd name="connsiteY463" fmla="*/ 6296986 h 6858000"/>
              <a:gd name="connsiteX464" fmla="*/ 4735647 w 6096000"/>
              <a:gd name="connsiteY464" fmla="*/ 6292955 h 6858000"/>
              <a:gd name="connsiteX465" fmla="*/ 4665417 w 6096000"/>
              <a:gd name="connsiteY465" fmla="*/ 6300026 h 6858000"/>
              <a:gd name="connsiteX466" fmla="*/ 4658394 w 6096000"/>
              <a:gd name="connsiteY466" fmla="*/ 6307098 h 6858000"/>
              <a:gd name="connsiteX467" fmla="*/ 4658394 w 6096000"/>
              <a:gd name="connsiteY467" fmla="*/ 6331847 h 6858000"/>
              <a:gd name="connsiteX468" fmla="*/ 4661905 w 6096000"/>
              <a:gd name="connsiteY468" fmla="*/ 6338919 h 6858000"/>
              <a:gd name="connsiteX469" fmla="*/ 4665417 w 6096000"/>
              <a:gd name="connsiteY469" fmla="*/ 6338919 h 6858000"/>
              <a:gd name="connsiteX470" fmla="*/ 4732136 w 6096000"/>
              <a:gd name="connsiteY470" fmla="*/ 6335383 h 6858000"/>
              <a:gd name="connsiteX471" fmla="*/ 4756717 w 6096000"/>
              <a:gd name="connsiteY471" fmla="*/ 6360133 h 6858000"/>
              <a:gd name="connsiteX472" fmla="*/ 4756717 w 6096000"/>
              <a:gd name="connsiteY472" fmla="*/ 6370740 h 6858000"/>
              <a:gd name="connsiteX473" fmla="*/ 4707555 w 6096000"/>
              <a:gd name="connsiteY473" fmla="*/ 6374276 h 6858000"/>
              <a:gd name="connsiteX474" fmla="*/ 4644347 w 6096000"/>
              <a:gd name="connsiteY474" fmla="*/ 6434381 h 6858000"/>
              <a:gd name="connsiteX475" fmla="*/ 4700532 w 6096000"/>
              <a:gd name="connsiteY475" fmla="*/ 6494487 h 6858000"/>
              <a:gd name="connsiteX476" fmla="*/ 4763740 w 6096000"/>
              <a:gd name="connsiteY476" fmla="*/ 6480344 h 6858000"/>
              <a:gd name="connsiteX477" fmla="*/ 4791833 w 6096000"/>
              <a:gd name="connsiteY477" fmla="*/ 6494487 h 6858000"/>
              <a:gd name="connsiteX478" fmla="*/ 4798855 w 6096000"/>
              <a:gd name="connsiteY478" fmla="*/ 6490951 h 6858000"/>
              <a:gd name="connsiteX479" fmla="*/ 4798855 w 6096000"/>
              <a:gd name="connsiteY479" fmla="*/ 6487416 h 6858000"/>
              <a:gd name="connsiteX480" fmla="*/ 4798855 w 6096000"/>
              <a:gd name="connsiteY480" fmla="*/ 6360133 h 6858000"/>
              <a:gd name="connsiteX481" fmla="*/ 4735647 w 6096000"/>
              <a:gd name="connsiteY481" fmla="*/ 6292955 h 6858000"/>
              <a:gd name="connsiteX482" fmla="*/ 4399822 w 6096000"/>
              <a:gd name="connsiteY482" fmla="*/ 6292954 h 6858000"/>
              <a:gd name="connsiteX483" fmla="*/ 4313835 w 6096000"/>
              <a:gd name="connsiteY483" fmla="*/ 6393721 h 6858000"/>
              <a:gd name="connsiteX484" fmla="*/ 4399822 w 6096000"/>
              <a:gd name="connsiteY484" fmla="*/ 6494487 h 6858000"/>
              <a:gd name="connsiteX485" fmla="*/ 4485809 w 6096000"/>
              <a:gd name="connsiteY485" fmla="*/ 6393721 h 6858000"/>
              <a:gd name="connsiteX486" fmla="*/ 4399822 w 6096000"/>
              <a:gd name="connsiteY486" fmla="*/ 6292954 h 6858000"/>
              <a:gd name="connsiteX487" fmla="*/ 4145892 w 6096000"/>
              <a:gd name="connsiteY487" fmla="*/ 6268771 h 6858000"/>
              <a:gd name="connsiteX488" fmla="*/ 4177241 w 6096000"/>
              <a:gd name="connsiteY488" fmla="*/ 6268771 h 6858000"/>
              <a:gd name="connsiteX489" fmla="*/ 4194657 w 6096000"/>
              <a:gd name="connsiteY489" fmla="*/ 6268771 h 6858000"/>
              <a:gd name="connsiteX490" fmla="*/ 4239940 w 6096000"/>
              <a:gd name="connsiteY490" fmla="*/ 6307735 h 6858000"/>
              <a:gd name="connsiteX491" fmla="*/ 4191174 w 6096000"/>
              <a:gd name="connsiteY491" fmla="*/ 6346697 h 6858000"/>
              <a:gd name="connsiteX492" fmla="*/ 4145892 w 6096000"/>
              <a:gd name="connsiteY492" fmla="*/ 6346697 h 6858000"/>
              <a:gd name="connsiteX493" fmla="*/ 4145892 w 6096000"/>
              <a:gd name="connsiteY493" fmla="*/ 6268771 h 6858000"/>
              <a:gd name="connsiteX494" fmla="*/ 4563063 w 6096000"/>
              <a:gd name="connsiteY494" fmla="*/ 6255336 h 6858000"/>
              <a:gd name="connsiteX495" fmla="*/ 4531410 w 6096000"/>
              <a:gd name="connsiteY495" fmla="*/ 6262370 h 6858000"/>
              <a:gd name="connsiteX496" fmla="*/ 4527893 w 6096000"/>
              <a:gd name="connsiteY496" fmla="*/ 6269404 h 6858000"/>
              <a:gd name="connsiteX497" fmla="*/ 4527893 w 6096000"/>
              <a:gd name="connsiteY497" fmla="*/ 6301056 h 6858000"/>
              <a:gd name="connsiteX498" fmla="*/ 4510308 w 6096000"/>
              <a:gd name="connsiteY498" fmla="*/ 6301056 h 6858000"/>
              <a:gd name="connsiteX499" fmla="*/ 4503275 w 6096000"/>
              <a:gd name="connsiteY499" fmla="*/ 6308090 h 6858000"/>
              <a:gd name="connsiteX500" fmla="*/ 4503275 w 6096000"/>
              <a:gd name="connsiteY500" fmla="*/ 6332708 h 6858000"/>
              <a:gd name="connsiteX501" fmla="*/ 4510308 w 6096000"/>
              <a:gd name="connsiteY501" fmla="*/ 6339742 h 6858000"/>
              <a:gd name="connsiteX502" fmla="*/ 4527893 w 6096000"/>
              <a:gd name="connsiteY502" fmla="*/ 6339742 h 6858000"/>
              <a:gd name="connsiteX503" fmla="*/ 4527893 w 6096000"/>
              <a:gd name="connsiteY503" fmla="*/ 6424149 h 6858000"/>
              <a:gd name="connsiteX504" fmla="*/ 4584164 w 6096000"/>
              <a:gd name="connsiteY504" fmla="*/ 6494487 h 6858000"/>
              <a:gd name="connsiteX505" fmla="*/ 4615817 w 6096000"/>
              <a:gd name="connsiteY505" fmla="*/ 6490971 h 6858000"/>
              <a:gd name="connsiteX506" fmla="*/ 4622851 w 6096000"/>
              <a:gd name="connsiteY506" fmla="*/ 6483936 h 6858000"/>
              <a:gd name="connsiteX507" fmla="*/ 4622851 w 6096000"/>
              <a:gd name="connsiteY507" fmla="*/ 6459318 h 6858000"/>
              <a:gd name="connsiteX508" fmla="*/ 4615817 w 6096000"/>
              <a:gd name="connsiteY508" fmla="*/ 6452284 h 6858000"/>
              <a:gd name="connsiteX509" fmla="*/ 4591198 w 6096000"/>
              <a:gd name="connsiteY509" fmla="*/ 6452284 h 6858000"/>
              <a:gd name="connsiteX510" fmla="*/ 4570096 w 6096000"/>
              <a:gd name="connsiteY510" fmla="*/ 6417115 h 6858000"/>
              <a:gd name="connsiteX511" fmla="*/ 4570096 w 6096000"/>
              <a:gd name="connsiteY511" fmla="*/ 6339742 h 6858000"/>
              <a:gd name="connsiteX512" fmla="*/ 4615817 w 6096000"/>
              <a:gd name="connsiteY512" fmla="*/ 6339742 h 6858000"/>
              <a:gd name="connsiteX513" fmla="*/ 4622851 w 6096000"/>
              <a:gd name="connsiteY513" fmla="*/ 6332708 h 6858000"/>
              <a:gd name="connsiteX514" fmla="*/ 4622851 w 6096000"/>
              <a:gd name="connsiteY514" fmla="*/ 6308090 h 6858000"/>
              <a:gd name="connsiteX515" fmla="*/ 4615817 w 6096000"/>
              <a:gd name="connsiteY515" fmla="*/ 6301056 h 6858000"/>
              <a:gd name="connsiteX516" fmla="*/ 4570096 w 6096000"/>
              <a:gd name="connsiteY516" fmla="*/ 6301056 h 6858000"/>
              <a:gd name="connsiteX517" fmla="*/ 4570096 w 6096000"/>
              <a:gd name="connsiteY517" fmla="*/ 6262370 h 6858000"/>
              <a:gd name="connsiteX518" fmla="*/ 4566580 w 6096000"/>
              <a:gd name="connsiteY518" fmla="*/ 6255336 h 6858000"/>
              <a:gd name="connsiteX519" fmla="*/ 4563063 w 6096000"/>
              <a:gd name="connsiteY519" fmla="*/ 6255336 h 6858000"/>
              <a:gd name="connsiteX520" fmla="*/ 4187668 w 6096000"/>
              <a:gd name="connsiteY520" fmla="*/ 6227122 h 6858000"/>
              <a:gd name="connsiteX521" fmla="*/ 4107208 w 6096000"/>
              <a:gd name="connsiteY521" fmla="*/ 6230633 h 6858000"/>
              <a:gd name="connsiteX522" fmla="*/ 4100211 w 6096000"/>
              <a:gd name="connsiteY522" fmla="*/ 6237655 h 6858000"/>
              <a:gd name="connsiteX523" fmla="*/ 4100211 w 6096000"/>
              <a:gd name="connsiteY523" fmla="*/ 6483435 h 6858000"/>
              <a:gd name="connsiteX524" fmla="*/ 4107208 w 6096000"/>
              <a:gd name="connsiteY524" fmla="*/ 6490457 h 6858000"/>
              <a:gd name="connsiteX525" fmla="*/ 4138693 w 6096000"/>
              <a:gd name="connsiteY525" fmla="*/ 6490457 h 6858000"/>
              <a:gd name="connsiteX526" fmla="*/ 4145689 w 6096000"/>
              <a:gd name="connsiteY526" fmla="*/ 6483435 h 6858000"/>
              <a:gd name="connsiteX527" fmla="*/ 4145689 w 6096000"/>
              <a:gd name="connsiteY527" fmla="*/ 6385123 h 6858000"/>
              <a:gd name="connsiteX528" fmla="*/ 4194665 w 6096000"/>
              <a:gd name="connsiteY528" fmla="*/ 6388634 h 6858000"/>
              <a:gd name="connsiteX529" fmla="*/ 4240143 w 6096000"/>
              <a:gd name="connsiteY529" fmla="*/ 6486946 h 6858000"/>
              <a:gd name="connsiteX530" fmla="*/ 4247139 w 6096000"/>
              <a:gd name="connsiteY530" fmla="*/ 6490457 h 6858000"/>
              <a:gd name="connsiteX531" fmla="*/ 4278624 w 6096000"/>
              <a:gd name="connsiteY531" fmla="*/ 6490457 h 6858000"/>
              <a:gd name="connsiteX532" fmla="*/ 4285620 w 6096000"/>
              <a:gd name="connsiteY532" fmla="*/ 6486946 h 6858000"/>
              <a:gd name="connsiteX533" fmla="*/ 4285620 w 6096000"/>
              <a:gd name="connsiteY533" fmla="*/ 6479924 h 6858000"/>
              <a:gd name="connsiteX534" fmla="*/ 4240143 w 6096000"/>
              <a:gd name="connsiteY534" fmla="*/ 6374590 h 6858000"/>
              <a:gd name="connsiteX535" fmla="*/ 4285620 w 6096000"/>
              <a:gd name="connsiteY535" fmla="*/ 6307878 h 6858000"/>
              <a:gd name="connsiteX536" fmla="*/ 4194665 w 6096000"/>
              <a:gd name="connsiteY536" fmla="*/ 6227122 h 6858000"/>
              <a:gd name="connsiteX537" fmla="*/ 4187668 w 6096000"/>
              <a:gd name="connsiteY537" fmla="*/ 6227122 h 6858000"/>
              <a:gd name="connsiteX538" fmla="*/ 5743186 w 6096000"/>
              <a:gd name="connsiteY538" fmla="*/ 6196200 h 6858000"/>
              <a:gd name="connsiteX539" fmla="*/ 5749722 w 6096000"/>
              <a:gd name="connsiteY539" fmla="*/ 6201931 h 6858000"/>
              <a:gd name="connsiteX540" fmla="*/ 5812470 w 6096000"/>
              <a:gd name="connsiteY540" fmla="*/ 6441755 h 6858000"/>
              <a:gd name="connsiteX541" fmla="*/ 5802012 w 6096000"/>
              <a:gd name="connsiteY541" fmla="*/ 6445282 h 6858000"/>
              <a:gd name="connsiteX542" fmla="*/ 5763666 w 6096000"/>
              <a:gd name="connsiteY542" fmla="*/ 6434701 h 6858000"/>
              <a:gd name="connsiteX543" fmla="*/ 5756694 w 6096000"/>
              <a:gd name="connsiteY543" fmla="*/ 6424121 h 6858000"/>
              <a:gd name="connsiteX544" fmla="*/ 5711377 w 6096000"/>
              <a:gd name="connsiteY544" fmla="*/ 6244253 h 6858000"/>
              <a:gd name="connsiteX545" fmla="*/ 5711377 w 6096000"/>
              <a:gd name="connsiteY545" fmla="*/ 6230146 h 6858000"/>
              <a:gd name="connsiteX546" fmla="*/ 5739264 w 6096000"/>
              <a:gd name="connsiteY546" fmla="*/ 6198404 h 6858000"/>
              <a:gd name="connsiteX547" fmla="*/ 5743186 w 6096000"/>
              <a:gd name="connsiteY547" fmla="*/ 6196200 h 6858000"/>
              <a:gd name="connsiteX548" fmla="*/ 5362923 w 6096000"/>
              <a:gd name="connsiteY548" fmla="*/ 6196200 h 6858000"/>
              <a:gd name="connsiteX549" fmla="*/ 5366885 w 6096000"/>
              <a:gd name="connsiteY549" fmla="*/ 6198404 h 6858000"/>
              <a:gd name="connsiteX550" fmla="*/ 5398585 w 6096000"/>
              <a:gd name="connsiteY550" fmla="*/ 6230146 h 6858000"/>
              <a:gd name="connsiteX551" fmla="*/ 5395063 w 6096000"/>
              <a:gd name="connsiteY551" fmla="*/ 6244253 h 6858000"/>
              <a:gd name="connsiteX552" fmla="*/ 5349274 w 6096000"/>
              <a:gd name="connsiteY552" fmla="*/ 6424121 h 6858000"/>
              <a:gd name="connsiteX553" fmla="*/ 5342229 w 6096000"/>
              <a:gd name="connsiteY553" fmla="*/ 6434701 h 6858000"/>
              <a:gd name="connsiteX554" fmla="*/ 5303484 w 6096000"/>
              <a:gd name="connsiteY554" fmla="*/ 6445282 h 6858000"/>
              <a:gd name="connsiteX555" fmla="*/ 5292917 w 6096000"/>
              <a:gd name="connsiteY555" fmla="*/ 6441755 h 6858000"/>
              <a:gd name="connsiteX556" fmla="*/ 5356318 w 6096000"/>
              <a:gd name="connsiteY556" fmla="*/ 6201931 h 6858000"/>
              <a:gd name="connsiteX557" fmla="*/ 5362923 w 6096000"/>
              <a:gd name="connsiteY557" fmla="*/ 6196200 h 6858000"/>
              <a:gd name="connsiteX558" fmla="*/ 5581605 w 6096000"/>
              <a:gd name="connsiteY558" fmla="*/ 6190846 h 6858000"/>
              <a:gd name="connsiteX559" fmla="*/ 5588592 w 6096000"/>
              <a:gd name="connsiteY559" fmla="*/ 6190846 h 6858000"/>
              <a:gd name="connsiteX560" fmla="*/ 5696882 w 6096000"/>
              <a:gd name="connsiteY560" fmla="*/ 6254415 h 6858000"/>
              <a:gd name="connsiteX561" fmla="*/ 5700375 w 6096000"/>
              <a:gd name="connsiteY561" fmla="*/ 6261479 h 6858000"/>
              <a:gd name="connsiteX562" fmla="*/ 5693388 w 6096000"/>
              <a:gd name="connsiteY562" fmla="*/ 6268542 h 6858000"/>
              <a:gd name="connsiteX563" fmla="*/ 5602565 w 6096000"/>
              <a:gd name="connsiteY563" fmla="*/ 6314453 h 6858000"/>
              <a:gd name="connsiteX564" fmla="*/ 5592084 w 6096000"/>
              <a:gd name="connsiteY564" fmla="*/ 6314453 h 6858000"/>
              <a:gd name="connsiteX565" fmla="*/ 5585098 w 6096000"/>
              <a:gd name="connsiteY565" fmla="*/ 6303858 h 6858000"/>
              <a:gd name="connsiteX566" fmla="*/ 5578112 w 6096000"/>
              <a:gd name="connsiteY566" fmla="*/ 6201442 h 6858000"/>
              <a:gd name="connsiteX567" fmla="*/ 5581605 w 6096000"/>
              <a:gd name="connsiteY567" fmla="*/ 6190846 h 6858000"/>
              <a:gd name="connsiteX568" fmla="*/ 5517922 w 6096000"/>
              <a:gd name="connsiteY568" fmla="*/ 6190846 h 6858000"/>
              <a:gd name="connsiteX569" fmla="*/ 5524908 w 6096000"/>
              <a:gd name="connsiteY569" fmla="*/ 6190846 h 6858000"/>
              <a:gd name="connsiteX570" fmla="*/ 5528401 w 6096000"/>
              <a:gd name="connsiteY570" fmla="*/ 6201442 h 6858000"/>
              <a:gd name="connsiteX571" fmla="*/ 5517922 w 6096000"/>
              <a:gd name="connsiteY571" fmla="*/ 6307389 h 6858000"/>
              <a:gd name="connsiteX572" fmla="*/ 5514428 w 6096000"/>
              <a:gd name="connsiteY572" fmla="*/ 6314453 h 6858000"/>
              <a:gd name="connsiteX573" fmla="*/ 5503949 w 6096000"/>
              <a:gd name="connsiteY573" fmla="*/ 6314453 h 6858000"/>
              <a:gd name="connsiteX574" fmla="*/ 5413124 w 6096000"/>
              <a:gd name="connsiteY574" fmla="*/ 6268542 h 6858000"/>
              <a:gd name="connsiteX575" fmla="*/ 5406138 w 6096000"/>
              <a:gd name="connsiteY575" fmla="*/ 6261479 h 6858000"/>
              <a:gd name="connsiteX576" fmla="*/ 5409632 w 6096000"/>
              <a:gd name="connsiteY576" fmla="*/ 6254415 h 6858000"/>
              <a:gd name="connsiteX577" fmla="*/ 5517922 w 6096000"/>
              <a:gd name="connsiteY577" fmla="*/ 6190846 h 6858000"/>
              <a:gd name="connsiteX578" fmla="*/ 5436772 w 6096000"/>
              <a:gd name="connsiteY578" fmla="*/ 6155914 h 6858000"/>
              <a:gd name="connsiteX579" fmla="*/ 5443758 w 6096000"/>
              <a:gd name="connsiteY579" fmla="*/ 6163304 h 6858000"/>
              <a:gd name="connsiteX580" fmla="*/ 5440265 w 6096000"/>
              <a:gd name="connsiteY580" fmla="*/ 6166999 h 6858000"/>
              <a:gd name="connsiteX581" fmla="*/ 5433278 w 6096000"/>
              <a:gd name="connsiteY581" fmla="*/ 6170694 h 6858000"/>
              <a:gd name="connsiteX582" fmla="*/ 5429785 w 6096000"/>
              <a:gd name="connsiteY582" fmla="*/ 6163304 h 6858000"/>
              <a:gd name="connsiteX583" fmla="*/ 5426292 w 6096000"/>
              <a:gd name="connsiteY583" fmla="*/ 6163304 h 6858000"/>
              <a:gd name="connsiteX584" fmla="*/ 5436772 w 6096000"/>
              <a:gd name="connsiteY584" fmla="*/ 6155914 h 6858000"/>
              <a:gd name="connsiteX585" fmla="*/ 5433297 w 6096000"/>
              <a:gd name="connsiteY585" fmla="*/ 6148717 h 6858000"/>
              <a:gd name="connsiteX586" fmla="*/ 5415543 w 6096000"/>
              <a:gd name="connsiteY586" fmla="*/ 6159369 h 6858000"/>
              <a:gd name="connsiteX587" fmla="*/ 5419094 w 6096000"/>
              <a:gd name="connsiteY587" fmla="*/ 6162920 h 6858000"/>
              <a:gd name="connsiteX588" fmla="*/ 5436848 w 6096000"/>
              <a:gd name="connsiteY588" fmla="*/ 6194878 h 6858000"/>
              <a:gd name="connsiteX589" fmla="*/ 5443950 w 6096000"/>
              <a:gd name="connsiteY589" fmla="*/ 6191326 h 6858000"/>
              <a:gd name="connsiteX590" fmla="*/ 5436848 w 6096000"/>
              <a:gd name="connsiteY590" fmla="*/ 6177123 h 6858000"/>
              <a:gd name="connsiteX591" fmla="*/ 5443950 w 6096000"/>
              <a:gd name="connsiteY591" fmla="*/ 6173573 h 6858000"/>
              <a:gd name="connsiteX592" fmla="*/ 5458153 w 6096000"/>
              <a:gd name="connsiteY592" fmla="*/ 6184225 h 6858000"/>
              <a:gd name="connsiteX593" fmla="*/ 5465255 w 6096000"/>
              <a:gd name="connsiteY593" fmla="*/ 6180674 h 6858000"/>
              <a:gd name="connsiteX594" fmla="*/ 5451052 w 6096000"/>
              <a:gd name="connsiteY594" fmla="*/ 6166471 h 6858000"/>
              <a:gd name="connsiteX595" fmla="*/ 5451052 w 6096000"/>
              <a:gd name="connsiteY595" fmla="*/ 6162920 h 6858000"/>
              <a:gd name="connsiteX596" fmla="*/ 5433297 w 6096000"/>
              <a:gd name="connsiteY596" fmla="*/ 6148717 h 6858000"/>
              <a:gd name="connsiteX597" fmla="*/ 5654205 w 6096000"/>
              <a:gd name="connsiteY597" fmla="*/ 6142479 h 6858000"/>
              <a:gd name="connsiteX598" fmla="*/ 5657748 w 6096000"/>
              <a:gd name="connsiteY598" fmla="*/ 6166663 h 6858000"/>
              <a:gd name="connsiteX599" fmla="*/ 5650663 w 6096000"/>
              <a:gd name="connsiteY599" fmla="*/ 6183937 h 6858000"/>
              <a:gd name="connsiteX600" fmla="*/ 5657748 w 6096000"/>
              <a:gd name="connsiteY600" fmla="*/ 6190846 h 6858000"/>
              <a:gd name="connsiteX601" fmla="*/ 5664832 w 6096000"/>
              <a:gd name="connsiteY601" fmla="*/ 6173572 h 6858000"/>
              <a:gd name="connsiteX602" fmla="*/ 5689626 w 6096000"/>
              <a:gd name="connsiteY602" fmla="*/ 6159753 h 6858000"/>
              <a:gd name="connsiteX603" fmla="*/ 5682543 w 6096000"/>
              <a:gd name="connsiteY603" fmla="*/ 6156298 h 6858000"/>
              <a:gd name="connsiteX604" fmla="*/ 5664832 w 6096000"/>
              <a:gd name="connsiteY604" fmla="*/ 6163208 h 6858000"/>
              <a:gd name="connsiteX605" fmla="*/ 5661290 w 6096000"/>
              <a:gd name="connsiteY605" fmla="*/ 6145933 h 6858000"/>
              <a:gd name="connsiteX606" fmla="*/ 5654205 w 6096000"/>
              <a:gd name="connsiteY606" fmla="*/ 6142479 h 6858000"/>
              <a:gd name="connsiteX607" fmla="*/ 5619224 w 6096000"/>
              <a:gd name="connsiteY607" fmla="*/ 6138449 h 6858000"/>
              <a:gd name="connsiteX608" fmla="*/ 5629705 w 6096000"/>
              <a:gd name="connsiteY608" fmla="*/ 6141808 h 6858000"/>
              <a:gd name="connsiteX609" fmla="*/ 5633197 w 6096000"/>
              <a:gd name="connsiteY609" fmla="*/ 6145167 h 6858000"/>
              <a:gd name="connsiteX610" fmla="*/ 5626211 w 6096000"/>
              <a:gd name="connsiteY610" fmla="*/ 6151884 h 6858000"/>
              <a:gd name="connsiteX611" fmla="*/ 5615731 w 6096000"/>
              <a:gd name="connsiteY611" fmla="*/ 6148525 h 6858000"/>
              <a:gd name="connsiteX612" fmla="*/ 5615731 w 6096000"/>
              <a:gd name="connsiteY612" fmla="*/ 6145167 h 6858000"/>
              <a:gd name="connsiteX613" fmla="*/ 5619224 w 6096000"/>
              <a:gd name="connsiteY613" fmla="*/ 6138449 h 6858000"/>
              <a:gd name="connsiteX614" fmla="*/ 5486079 w 6096000"/>
              <a:gd name="connsiteY614" fmla="*/ 6137944 h 6858000"/>
              <a:gd name="connsiteX615" fmla="*/ 5500187 w 6096000"/>
              <a:gd name="connsiteY615" fmla="*/ 6148525 h 6858000"/>
              <a:gd name="connsiteX616" fmla="*/ 5486079 w 6096000"/>
              <a:gd name="connsiteY616" fmla="*/ 6162632 h 6858000"/>
              <a:gd name="connsiteX617" fmla="*/ 5471972 w 6096000"/>
              <a:gd name="connsiteY617" fmla="*/ 6152052 h 6858000"/>
              <a:gd name="connsiteX618" fmla="*/ 5471972 w 6096000"/>
              <a:gd name="connsiteY618" fmla="*/ 6148525 h 6858000"/>
              <a:gd name="connsiteX619" fmla="*/ 5486079 w 6096000"/>
              <a:gd name="connsiteY619" fmla="*/ 6137944 h 6858000"/>
              <a:gd name="connsiteX620" fmla="*/ 5574081 w 6096000"/>
              <a:gd name="connsiteY620" fmla="*/ 6131730 h 6858000"/>
              <a:gd name="connsiteX621" fmla="*/ 5577440 w 6096000"/>
              <a:gd name="connsiteY621" fmla="*/ 6142210 h 6858000"/>
              <a:gd name="connsiteX622" fmla="*/ 5580799 w 6096000"/>
              <a:gd name="connsiteY622" fmla="*/ 6149197 h 6858000"/>
              <a:gd name="connsiteX623" fmla="*/ 5567363 w 6096000"/>
              <a:gd name="connsiteY623" fmla="*/ 6149197 h 6858000"/>
              <a:gd name="connsiteX624" fmla="*/ 5570722 w 6096000"/>
              <a:gd name="connsiteY624" fmla="*/ 6142210 h 6858000"/>
              <a:gd name="connsiteX625" fmla="*/ 5574081 w 6096000"/>
              <a:gd name="connsiteY625" fmla="*/ 6131730 h 6858000"/>
              <a:gd name="connsiteX626" fmla="*/ 5482609 w 6096000"/>
              <a:gd name="connsiteY626" fmla="*/ 6131214 h 6858000"/>
              <a:gd name="connsiteX627" fmla="*/ 5465254 w 6096000"/>
              <a:gd name="connsiteY627" fmla="*/ 6148784 h 6858000"/>
              <a:gd name="connsiteX628" fmla="*/ 5465254 w 6096000"/>
              <a:gd name="connsiteY628" fmla="*/ 6152297 h 6858000"/>
              <a:gd name="connsiteX629" fmla="*/ 5486079 w 6096000"/>
              <a:gd name="connsiteY629" fmla="*/ 6169867 h 6858000"/>
              <a:gd name="connsiteX630" fmla="*/ 5506904 w 6096000"/>
              <a:gd name="connsiteY630" fmla="*/ 6148784 h 6858000"/>
              <a:gd name="connsiteX631" fmla="*/ 5482609 w 6096000"/>
              <a:gd name="connsiteY631" fmla="*/ 6131214 h 6858000"/>
              <a:gd name="connsiteX632" fmla="*/ 5612922 w 6096000"/>
              <a:gd name="connsiteY632" fmla="*/ 6127700 h 6858000"/>
              <a:gd name="connsiteX633" fmla="*/ 5609380 w 6096000"/>
              <a:gd name="connsiteY633" fmla="*/ 6145454 h 6858000"/>
              <a:gd name="connsiteX634" fmla="*/ 5602296 w 6096000"/>
              <a:gd name="connsiteY634" fmla="*/ 6166759 h 6858000"/>
              <a:gd name="connsiteX635" fmla="*/ 5612922 w 6096000"/>
              <a:gd name="connsiteY635" fmla="*/ 6170310 h 6858000"/>
              <a:gd name="connsiteX636" fmla="*/ 5616464 w 6096000"/>
              <a:gd name="connsiteY636" fmla="*/ 6156107 h 6858000"/>
              <a:gd name="connsiteX637" fmla="*/ 5623548 w 6096000"/>
              <a:gd name="connsiteY637" fmla="*/ 6156107 h 6858000"/>
              <a:gd name="connsiteX638" fmla="*/ 5627090 w 6096000"/>
              <a:gd name="connsiteY638" fmla="*/ 6173861 h 6858000"/>
              <a:gd name="connsiteX639" fmla="*/ 5634175 w 6096000"/>
              <a:gd name="connsiteY639" fmla="*/ 6177412 h 6858000"/>
              <a:gd name="connsiteX640" fmla="*/ 5630632 w 6096000"/>
              <a:gd name="connsiteY640" fmla="*/ 6159658 h 6858000"/>
              <a:gd name="connsiteX641" fmla="*/ 5641259 w 6096000"/>
              <a:gd name="connsiteY641" fmla="*/ 6145454 h 6858000"/>
              <a:gd name="connsiteX642" fmla="*/ 5634175 w 6096000"/>
              <a:gd name="connsiteY642" fmla="*/ 6134802 h 6858000"/>
              <a:gd name="connsiteX643" fmla="*/ 5612922 w 6096000"/>
              <a:gd name="connsiteY643" fmla="*/ 6127700 h 6858000"/>
              <a:gd name="connsiteX644" fmla="*/ 5570295 w 6096000"/>
              <a:gd name="connsiteY644" fmla="*/ 6120982 h 6858000"/>
              <a:gd name="connsiteX645" fmla="*/ 5563211 w 6096000"/>
              <a:gd name="connsiteY645" fmla="*/ 6142066 h 6858000"/>
              <a:gd name="connsiteX646" fmla="*/ 5552585 w 6096000"/>
              <a:gd name="connsiteY646" fmla="*/ 6163149 h 6858000"/>
              <a:gd name="connsiteX647" fmla="*/ 5559669 w 6096000"/>
              <a:gd name="connsiteY647" fmla="*/ 6163149 h 6858000"/>
              <a:gd name="connsiteX648" fmla="*/ 5563211 w 6096000"/>
              <a:gd name="connsiteY648" fmla="*/ 6156121 h 6858000"/>
              <a:gd name="connsiteX649" fmla="*/ 5580922 w 6096000"/>
              <a:gd name="connsiteY649" fmla="*/ 6156121 h 6858000"/>
              <a:gd name="connsiteX650" fmla="*/ 5584464 w 6096000"/>
              <a:gd name="connsiteY650" fmla="*/ 6163149 h 6858000"/>
              <a:gd name="connsiteX651" fmla="*/ 5591548 w 6096000"/>
              <a:gd name="connsiteY651" fmla="*/ 6166663 h 6858000"/>
              <a:gd name="connsiteX652" fmla="*/ 5584464 w 6096000"/>
              <a:gd name="connsiteY652" fmla="*/ 6142066 h 6858000"/>
              <a:gd name="connsiteX653" fmla="*/ 5580922 w 6096000"/>
              <a:gd name="connsiteY653" fmla="*/ 6120982 h 6858000"/>
              <a:gd name="connsiteX654" fmla="*/ 5570295 w 6096000"/>
              <a:gd name="connsiteY654" fmla="*/ 6120982 h 6858000"/>
              <a:gd name="connsiteX655" fmla="*/ 5549898 w 6096000"/>
              <a:gd name="connsiteY655" fmla="*/ 6120982 h 6858000"/>
              <a:gd name="connsiteX656" fmla="*/ 5510934 w 6096000"/>
              <a:gd name="connsiteY656" fmla="*/ 6124453 h 6858000"/>
              <a:gd name="connsiteX657" fmla="*/ 5510934 w 6096000"/>
              <a:gd name="connsiteY657" fmla="*/ 6131394 h 6858000"/>
              <a:gd name="connsiteX658" fmla="*/ 5525103 w 6096000"/>
              <a:gd name="connsiteY658" fmla="*/ 6127924 h 6858000"/>
              <a:gd name="connsiteX659" fmla="*/ 5528645 w 6096000"/>
              <a:gd name="connsiteY659" fmla="*/ 6162632 h 6858000"/>
              <a:gd name="connsiteX660" fmla="*/ 5539271 w 6096000"/>
              <a:gd name="connsiteY660" fmla="*/ 6162632 h 6858000"/>
              <a:gd name="connsiteX661" fmla="*/ 5535729 w 6096000"/>
              <a:gd name="connsiteY661" fmla="*/ 6127924 h 6858000"/>
              <a:gd name="connsiteX662" fmla="*/ 5549898 w 6096000"/>
              <a:gd name="connsiteY662" fmla="*/ 6127924 h 6858000"/>
              <a:gd name="connsiteX663" fmla="*/ 5549898 w 6096000"/>
              <a:gd name="connsiteY663" fmla="*/ 6120982 h 6858000"/>
              <a:gd name="connsiteX664" fmla="*/ 5100257 w 6096000"/>
              <a:gd name="connsiteY664" fmla="*/ 6120981 h 6858000"/>
              <a:gd name="connsiteX665" fmla="*/ 5125336 w 6096000"/>
              <a:gd name="connsiteY665" fmla="*/ 6155913 h 6858000"/>
              <a:gd name="connsiteX666" fmla="*/ 5071595 w 6096000"/>
              <a:gd name="connsiteY666" fmla="*/ 6155913 h 6858000"/>
              <a:gd name="connsiteX667" fmla="*/ 5100257 w 6096000"/>
              <a:gd name="connsiteY667" fmla="*/ 6120981 h 6858000"/>
              <a:gd name="connsiteX668" fmla="*/ 5552585 w 6096000"/>
              <a:gd name="connsiteY668" fmla="*/ 6114265 h 6858000"/>
              <a:gd name="connsiteX669" fmla="*/ 5717539 w 6096000"/>
              <a:gd name="connsiteY669" fmla="*/ 6170156 h 6858000"/>
              <a:gd name="connsiteX670" fmla="*/ 5721049 w 6096000"/>
              <a:gd name="connsiteY670" fmla="*/ 6184129 h 6858000"/>
              <a:gd name="connsiteX671" fmla="*/ 5692972 w 6096000"/>
              <a:gd name="connsiteY671" fmla="*/ 6215569 h 6858000"/>
              <a:gd name="connsiteX672" fmla="*/ 5678933 w 6096000"/>
              <a:gd name="connsiteY672" fmla="*/ 6215569 h 6858000"/>
              <a:gd name="connsiteX673" fmla="*/ 5552585 w 6096000"/>
              <a:gd name="connsiteY673" fmla="*/ 6170156 h 6858000"/>
              <a:gd name="connsiteX674" fmla="*/ 5426236 w 6096000"/>
              <a:gd name="connsiteY674" fmla="*/ 6215569 h 6858000"/>
              <a:gd name="connsiteX675" fmla="*/ 5412198 w 6096000"/>
              <a:gd name="connsiteY675" fmla="*/ 6215569 h 6858000"/>
              <a:gd name="connsiteX676" fmla="*/ 5384121 w 6096000"/>
              <a:gd name="connsiteY676" fmla="*/ 6184129 h 6858000"/>
              <a:gd name="connsiteX677" fmla="*/ 5387630 w 6096000"/>
              <a:gd name="connsiteY677" fmla="*/ 6170156 h 6858000"/>
              <a:gd name="connsiteX678" fmla="*/ 5552585 w 6096000"/>
              <a:gd name="connsiteY678" fmla="*/ 6114265 h 6858000"/>
              <a:gd name="connsiteX679" fmla="*/ 5100481 w 6096000"/>
              <a:gd name="connsiteY679" fmla="*/ 6114264 h 6858000"/>
              <a:gd name="connsiteX680" fmla="*/ 5062189 w 6096000"/>
              <a:gd name="connsiteY680" fmla="*/ 6163304 h 6858000"/>
              <a:gd name="connsiteX681" fmla="*/ 5103962 w 6096000"/>
              <a:gd name="connsiteY681" fmla="*/ 6212343 h 6858000"/>
              <a:gd name="connsiteX682" fmla="*/ 5131810 w 6096000"/>
              <a:gd name="connsiteY682" fmla="*/ 6205337 h 6858000"/>
              <a:gd name="connsiteX683" fmla="*/ 5131810 w 6096000"/>
              <a:gd name="connsiteY683" fmla="*/ 6194829 h 6858000"/>
              <a:gd name="connsiteX684" fmla="*/ 5103962 w 6096000"/>
              <a:gd name="connsiteY684" fmla="*/ 6201834 h 6858000"/>
              <a:gd name="connsiteX685" fmla="*/ 5072632 w 6096000"/>
              <a:gd name="connsiteY685" fmla="*/ 6166807 h 6858000"/>
              <a:gd name="connsiteX686" fmla="*/ 5138772 w 6096000"/>
              <a:gd name="connsiteY686" fmla="*/ 6166807 h 6858000"/>
              <a:gd name="connsiteX687" fmla="*/ 5138772 w 6096000"/>
              <a:gd name="connsiteY687" fmla="*/ 6159801 h 6858000"/>
              <a:gd name="connsiteX688" fmla="*/ 5100481 w 6096000"/>
              <a:gd name="connsiteY688" fmla="*/ 6114264 h 6858000"/>
              <a:gd name="connsiteX689" fmla="*/ 4851253 w 6096000"/>
              <a:gd name="connsiteY689" fmla="*/ 6077988 h 6858000"/>
              <a:gd name="connsiteX690" fmla="*/ 4851253 w 6096000"/>
              <a:gd name="connsiteY690" fmla="*/ 6088736 h 6858000"/>
              <a:gd name="connsiteX691" fmla="*/ 4890216 w 6096000"/>
              <a:gd name="connsiteY691" fmla="*/ 6088736 h 6858000"/>
              <a:gd name="connsiteX692" fmla="*/ 4890216 w 6096000"/>
              <a:gd name="connsiteY692" fmla="*/ 6208312 h 6858000"/>
              <a:gd name="connsiteX693" fmla="*/ 4903652 w 6096000"/>
              <a:gd name="connsiteY693" fmla="*/ 6208312 h 6858000"/>
              <a:gd name="connsiteX694" fmla="*/ 4903652 w 6096000"/>
              <a:gd name="connsiteY694" fmla="*/ 6088736 h 6858000"/>
              <a:gd name="connsiteX695" fmla="*/ 4942614 w 6096000"/>
              <a:gd name="connsiteY695" fmla="*/ 6088736 h 6858000"/>
              <a:gd name="connsiteX696" fmla="*/ 4942614 w 6096000"/>
              <a:gd name="connsiteY696" fmla="*/ 6077988 h 6858000"/>
              <a:gd name="connsiteX697" fmla="*/ 4964111 w 6096000"/>
              <a:gd name="connsiteY697" fmla="*/ 6067239 h 6858000"/>
              <a:gd name="connsiteX698" fmla="*/ 4964111 w 6096000"/>
              <a:gd name="connsiteY698" fmla="*/ 6208312 h 6858000"/>
              <a:gd name="connsiteX699" fmla="*/ 4974476 w 6096000"/>
              <a:gd name="connsiteY699" fmla="*/ 6208312 h 6858000"/>
              <a:gd name="connsiteX700" fmla="*/ 4974476 w 6096000"/>
              <a:gd name="connsiteY700" fmla="*/ 6158936 h 6858000"/>
              <a:gd name="connsiteX701" fmla="*/ 5002115 w 6096000"/>
              <a:gd name="connsiteY701" fmla="*/ 6120142 h 6858000"/>
              <a:gd name="connsiteX702" fmla="*/ 5022844 w 6096000"/>
              <a:gd name="connsiteY702" fmla="*/ 6151883 h 6858000"/>
              <a:gd name="connsiteX703" fmla="*/ 5022844 w 6096000"/>
              <a:gd name="connsiteY703" fmla="*/ 6208312 h 6858000"/>
              <a:gd name="connsiteX704" fmla="*/ 5036662 w 6096000"/>
              <a:gd name="connsiteY704" fmla="*/ 6208312 h 6858000"/>
              <a:gd name="connsiteX705" fmla="*/ 5036662 w 6096000"/>
              <a:gd name="connsiteY705" fmla="*/ 6151883 h 6858000"/>
              <a:gd name="connsiteX706" fmla="*/ 5005569 w 6096000"/>
              <a:gd name="connsiteY706" fmla="*/ 6113088 h 6858000"/>
              <a:gd name="connsiteX707" fmla="*/ 4974476 w 6096000"/>
              <a:gd name="connsiteY707" fmla="*/ 6130722 h 6858000"/>
              <a:gd name="connsiteX708" fmla="*/ 4974476 w 6096000"/>
              <a:gd name="connsiteY708" fmla="*/ 6067239 h 6858000"/>
              <a:gd name="connsiteX709" fmla="*/ 4964111 w 6096000"/>
              <a:gd name="connsiteY709" fmla="*/ 6067239 h 6858000"/>
              <a:gd name="connsiteX710" fmla="*/ 5542739 w 6096000"/>
              <a:gd name="connsiteY710" fmla="*/ 6043056 h 6858000"/>
              <a:gd name="connsiteX711" fmla="*/ 5528716 w 6096000"/>
              <a:gd name="connsiteY711" fmla="*/ 6095919 h 6858000"/>
              <a:gd name="connsiteX712" fmla="*/ 5504176 w 6096000"/>
              <a:gd name="connsiteY712" fmla="*/ 6099443 h 6858000"/>
              <a:gd name="connsiteX713" fmla="*/ 5479635 w 6096000"/>
              <a:gd name="connsiteY713" fmla="*/ 6053629 h 6858000"/>
              <a:gd name="connsiteX714" fmla="*/ 5476129 w 6096000"/>
              <a:gd name="connsiteY714" fmla="*/ 6053629 h 6858000"/>
              <a:gd name="connsiteX715" fmla="*/ 5455094 w 6096000"/>
              <a:gd name="connsiteY715" fmla="*/ 6057153 h 6858000"/>
              <a:gd name="connsiteX716" fmla="*/ 5455094 w 6096000"/>
              <a:gd name="connsiteY716" fmla="*/ 6060677 h 6858000"/>
              <a:gd name="connsiteX717" fmla="*/ 5451588 w 6096000"/>
              <a:gd name="connsiteY717" fmla="*/ 6085346 h 6858000"/>
              <a:gd name="connsiteX718" fmla="*/ 5455094 w 6096000"/>
              <a:gd name="connsiteY718" fmla="*/ 6113540 h 6858000"/>
              <a:gd name="connsiteX719" fmla="*/ 5434059 w 6096000"/>
              <a:gd name="connsiteY719" fmla="*/ 6120588 h 6858000"/>
              <a:gd name="connsiteX720" fmla="*/ 5395495 w 6096000"/>
              <a:gd name="connsiteY720" fmla="*/ 6085346 h 6858000"/>
              <a:gd name="connsiteX721" fmla="*/ 5374460 w 6096000"/>
              <a:gd name="connsiteY721" fmla="*/ 6095919 h 6858000"/>
              <a:gd name="connsiteX722" fmla="*/ 5388484 w 6096000"/>
              <a:gd name="connsiteY722" fmla="*/ 6148781 h 6858000"/>
              <a:gd name="connsiteX723" fmla="*/ 5370954 w 6096000"/>
              <a:gd name="connsiteY723" fmla="*/ 6159354 h 6858000"/>
              <a:gd name="connsiteX724" fmla="*/ 5325379 w 6096000"/>
              <a:gd name="connsiteY724" fmla="*/ 6134685 h 6858000"/>
              <a:gd name="connsiteX725" fmla="*/ 5307850 w 6096000"/>
              <a:gd name="connsiteY725" fmla="*/ 6148781 h 6858000"/>
              <a:gd name="connsiteX726" fmla="*/ 5307850 w 6096000"/>
              <a:gd name="connsiteY726" fmla="*/ 6152305 h 6858000"/>
              <a:gd name="connsiteX727" fmla="*/ 5335896 w 6096000"/>
              <a:gd name="connsiteY727" fmla="*/ 6198120 h 6858000"/>
              <a:gd name="connsiteX728" fmla="*/ 5321873 w 6096000"/>
              <a:gd name="connsiteY728" fmla="*/ 6215741 h 6858000"/>
              <a:gd name="connsiteX729" fmla="*/ 5269286 w 6096000"/>
              <a:gd name="connsiteY729" fmla="*/ 6201644 h 6858000"/>
              <a:gd name="connsiteX730" fmla="*/ 5258768 w 6096000"/>
              <a:gd name="connsiteY730" fmla="*/ 6222789 h 6858000"/>
              <a:gd name="connsiteX731" fmla="*/ 5293827 w 6096000"/>
              <a:gd name="connsiteY731" fmla="*/ 6261556 h 6858000"/>
              <a:gd name="connsiteX732" fmla="*/ 5286815 w 6096000"/>
              <a:gd name="connsiteY732" fmla="*/ 6282700 h 6858000"/>
              <a:gd name="connsiteX733" fmla="*/ 5234228 w 6096000"/>
              <a:gd name="connsiteY733" fmla="*/ 6282700 h 6858000"/>
              <a:gd name="connsiteX734" fmla="*/ 5227216 w 6096000"/>
              <a:gd name="connsiteY734" fmla="*/ 6303845 h 6858000"/>
              <a:gd name="connsiteX735" fmla="*/ 5272791 w 6096000"/>
              <a:gd name="connsiteY735" fmla="*/ 6332039 h 6858000"/>
              <a:gd name="connsiteX736" fmla="*/ 5269286 w 6096000"/>
              <a:gd name="connsiteY736" fmla="*/ 6353183 h 6858000"/>
              <a:gd name="connsiteX737" fmla="*/ 5220205 w 6096000"/>
              <a:gd name="connsiteY737" fmla="*/ 6367281 h 6858000"/>
              <a:gd name="connsiteX738" fmla="*/ 5216698 w 6096000"/>
              <a:gd name="connsiteY738" fmla="*/ 6367281 h 6858000"/>
              <a:gd name="connsiteX739" fmla="*/ 5216698 w 6096000"/>
              <a:gd name="connsiteY739" fmla="*/ 6381377 h 6858000"/>
              <a:gd name="connsiteX740" fmla="*/ 5216698 w 6096000"/>
              <a:gd name="connsiteY740" fmla="*/ 6391950 h 6858000"/>
              <a:gd name="connsiteX741" fmla="*/ 5220205 w 6096000"/>
              <a:gd name="connsiteY741" fmla="*/ 6391950 h 6858000"/>
              <a:gd name="connsiteX742" fmla="*/ 5269286 w 6096000"/>
              <a:gd name="connsiteY742" fmla="*/ 6406047 h 6858000"/>
              <a:gd name="connsiteX743" fmla="*/ 5272791 w 6096000"/>
              <a:gd name="connsiteY743" fmla="*/ 6427192 h 6858000"/>
              <a:gd name="connsiteX744" fmla="*/ 5227216 w 6096000"/>
              <a:gd name="connsiteY744" fmla="*/ 6455385 h 6858000"/>
              <a:gd name="connsiteX745" fmla="*/ 5227216 w 6096000"/>
              <a:gd name="connsiteY745" fmla="*/ 6458909 h 6858000"/>
              <a:gd name="connsiteX746" fmla="*/ 5234228 w 6096000"/>
              <a:gd name="connsiteY746" fmla="*/ 6480054 h 6858000"/>
              <a:gd name="connsiteX747" fmla="*/ 5286815 w 6096000"/>
              <a:gd name="connsiteY747" fmla="*/ 6480054 h 6858000"/>
              <a:gd name="connsiteX748" fmla="*/ 5297332 w 6096000"/>
              <a:gd name="connsiteY748" fmla="*/ 6501200 h 6858000"/>
              <a:gd name="connsiteX749" fmla="*/ 5258768 w 6096000"/>
              <a:gd name="connsiteY749" fmla="*/ 6536441 h 6858000"/>
              <a:gd name="connsiteX750" fmla="*/ 5258768 w 6096000"/>
              <a:gd name="connsiteY750" fmla="*/ 6539965 h 6858000"/>
              <a:gd name="connsiteX751" fmla="*/ 5269286 w 6096000"/>
              <a:gd name="connsiteY751" fmla="*/ 6557586 h 6858000"/>
              <a:gd name="connsiteX752" fmla="*/ 5321873 w 6096000"/>
              <a:gd name="connsiteY752" fmla="*/ 6543489 h 6858000"/>
              <a:gd name="connsiteX753" fmla="*/ 5335896 w 6096000"/>
              <a:gd name="connsiteY753" fmla="*/ 6564635 h 6858000"/>
              <a:gd name="connsiteX754" fmla="*/ 5307850 w 6096000"/>
              <a:gd name="connsiteY754" fmla="*/ 6610449 h 6858000"/>
              <a:gd name="connsiteX755" fmla="*/ 5325379 w 6096000"/>
              <a:gd name="connsiteY755" fmla="*/ 6624545 h 6858000"/>
              <a:gd name="connsiteX756" fmla="*/ 5370954 w 6096000"/>
              <a:gd name="connsiteY756" fmla="*/ 6599877 h 6858000"/>
              <a:gd name="connsiteX757" fmla="*/ 5388484 w 6096000"/>
              <a:gd name="connsiteY757" fmla="*/ 6613973 h 6858000"/>
              <a:gd name="connsiteX758" fmla="*/ 5377966 w 6096000"/>
              <a:gd name="connsiteY758" fmla="*/ 6663311 h 6858000"/>
              <a:gd name="connsiteX759" fmla="*/ 5377966 w 6096000"/>
              <a:gd name="connsiteY759" fmla="*/ 6666836 h 6858000"/>
              <a:gd name="connsiteX760" fmla="*/ 5395495 w 6096000"/>
              <a:gd name="connsiteY760" fmla="*/ 6677408 h 6858000"/>
              <a:gd name="connsiteX761" fmla="*/ 5399001 w 6096000"/>
              <a:gd name="connsiteY761" fmla="*/ 6677408 h 6858000"/>
              <a:gd name="connsiteX762" fmla="*/ 5434059 w 6096000"/>
              <a:gd name="connsiteY762" fmla="*/ 6638642 h 6858000"/>
              <a:gd name="connsiteX763" fmla="*/ 5455094 w 6096000"/>
              <a:gd name="connsiteY763" fmla="*/ 6649215 h 6858000"/>
              <a:gd name="connsiteX764" fmla="*/ 5451588 w 6096000"/>
              <a:gd name="connsiteY764" fmla="*/ 6673884 h 6858000"/>
              <a:gd name="connsiteX765" fmla="*/ 5455094 w 6096000"/>
              <a:gd name="connsiteY765" fmla="*/ 6702078 h 6858000"/>
              <a:gd name="connsiteX766" fmla="*/ 5476129 w 6096000"/>
              <a:gd name="connsiteY766" fmla="*/ 6709126 h 6858000"/>
              <a:gd name="connsiteX767" fmla="*/ 5479635 w 6096000"/>
              <a:gd name="connsiteY767" fmla="*/ 6709126 h 6858000"/>
              <a:gd name="connsiteX768" fmla="*/ 5504176 w 6096000"/>
              <a:gd name="connsiteY768" fmla="*/ 6663311 h 6858000"/>
              <a:gd name="connsiteX769" fmla="*/ 5528716 w 6096000"/>
              <a:gd name="connsiteY769" fmla="*/ 6663311 h 6858000"/>
              <a:gd name="connsiteX770" fmla="*/ 5542739 w 6096000"/>
              <a:gd name="connsiteY770" fmla="*/ 6716174 h 6858000"/>
              <a:gd name="connsiteX771" fmla="*/ 5563774 w 6096000"/>
              <a:gd name="connsiteY771" fmla="*/ 6716174 h 6858000"/>
              <a:gd name="connsiteX772" fmla="*/ 5567280 w 6096000"/>
              <a:gd name="connsiteY772" fmla="*/ 6716174 h 6858000"/>
              <a:gd name="connsiteX773" fmla="*/ 5581303 w 6096000"/>
              <a:gd name="connsiteY773" fmla="*/ 6663311 h 6858000"/>
              <a:gd name="connsiteX774" fmla="*/ 5602339 w 6096000"/>
              <a:gd name="connsiteY774" fmla="*/ 6663311 h 6858000"/>
              <a:gd name="connsiteX775" fmla="*/ 5626879 w 6096000"/>
              <a:gd name="connsiteY775" fmla="*/ 6709126 h 6858000"/>
              <a:gd name="connsiteX776" fmla="*/ 5630385 w 6096000"/>
              <a:gd name="connsiteY776" fmla="*/ 6709126 h 6858000"/>
              <a:gd name="connsiteX777" fmla="*/ 5651420 w 6096000"/>
              <a:gd name="connsiteY777" fmla="*/ 6702078 h 6858000"/>
              <a:gd name="connsiteX778" fmla="*/ 5654925 w 6096000"/>
              <a:gd name="connsiteY778" fmla="*/ 6673884 h 6858000"/>
              <a:gd name="connsiteX779" fmla="*/ 5651420 w 6096000"/>
              <a:gd name="connsiteY779" fmla="*/ 6649215 h 6858000"/>
              <a:gd name="connsiteX780" fmla="*/ 5672454 w 6096000"/>
              <a:gd name="connsiteY780" fmla="*/ 6638642 h 6858000"/>
              <a:gd name="connsiteX781" fmla="*/ 5711019 w 6096000"/>
              <a:gd name="connsiteY781" fmla="*/ 6677408 h 6858000"/>
              <a:gd name="connsiteX782" fmla="*/ 5728547 w 6096000"/>
              <a:gd name="connsiteY782" fmla="*/ 6666836 h 6858000"/>
              <a:gd name="connsiteX783" fmla="*/ 5732054 w 6096000"/>
              <a:gd name="connsiteY783" fmla="*/ 6666836 h 6858000"/>
              <a:gd name="connsiteX784" fmla="*/ 5732054 w 6096000"/>
              <a:gd name="connsiteY784" fmla="*/ 6663311 h 6858000"/>
              <a:gd name="connsiteX785" fmla="*/ 5718030 w 6096000"/>
              <a:gd name="connsiteY785" fmla="*/ 6613973 h 6858000"/>
              <a:gd name="connsiteX786" fmla="*/ 5735559 w 6096000"/>
              <a:gd name="connsiteY786" fmla="*/ 6599877 h 6858000"/>
              <a:gd name="connsiteX787" fmla="*/ 5781135 w 6096000"/>
              <a:gd name="connsiteY787" fmla="*/ 6624545 h 6858000"/>
              <a:gd name="connsiteX788" fmla="*/ 5798664 w 6096000"/>
              <a:gd name="connsiteY788" fmla="*/ 6610449 h 6858000"/>
              <a:gd name="connsiteX789" fmla="*/ 5798664 w 6096000"/>
              <a:gd name="connsiteY789" fmla="*/ 6606925 h 6858000"/>
              <a:gd name="connsiteX790" fmla="*/ 5770617 w 6096000"/>
              <a:gd name="connsiteY790" fmla="*/ 6561110 h 6858000"/>
              <a:gd name="connsiteX791" fmla="*/ 5784641 w 6096000"/>
              <a:gd name="connsiteY791" fmla="*/ 6543489 h 6858000"/>
              <a:gd name="connsiteX792" fmla="*/ 5837228 w 6096000"/>
              <a:gd name="connsiteY792" fmla="*/ 6557586 h 6858000"/>
              <a:gd name="connsiteX793" fmla="*/ 5847746 w 6096000"/>
              <a:gd name="connsiteY793" fmla="*/ 6539965 h 6858000"/>
              <a:gd name="connsiteX794" fmla="*/ 5847746 w 6096000"/>
              <a:gd name="connsiteY794" fmla="*/ 6536441 h 6858000"/>
              <a:gd name="connsiteX795" fmla="*/ 5812688 w 6096000"/>
              <a:gd name="connsiteY795" fmla="*/ 6497675 h 6858000"/>
              <a:gd name="connsiteX796" fmla="*/ 5819699 w 6096000"/>
              <a:gd name="connsiteY796" fmla="*/ 6480054 h 6858000"/>
              <a:gd name="connsiteX797" fmla="*/ 5872286 w 6096000"/>
              <a:gd name="connsiteY797" fmla="*/ 6480054 h 6858000"/>
              <a:gd name="connsiteX798" fmla="*/ 5872286 w 6096000"/>
              <a:gd name="connsiteY798" fmla="*/ 6476530 h 6858000"/>
              <a:gd name="connsiteX799" fmla="*/ 5879298 w 6096000"/>
              <a:gd name="connsiteY799" fmla="*/ 6455385 h 6858000"/>
              <a:gd name="connsiteX800" fmla="*/ 5833722 w 6096000"/>
              <a:gd name="connsiteY800" fmla="*/ 6427192 h 6858000"/>
              <a:gd name="connsiteX801" fmla="*/ 5837228 w 6096000"/>
              <a:gd name="connsiteY801" fmla="*/ 6406047 h 6858000"/>
              <a:gd name="connsiteX802" fmla="*/ 5886310 w 6096000"/>
              <a:gd name="connsiteY802" fmla="*/ 6391950 h 6858000"/>
              <a:gd name="connsiteX803" fmla="*/ 5889815 w 6096000"/>
              <a:gd name="connsiteY803" fmla="*/ 6381377 h 6858000"/>
              <a:gd name="connsiteX804" fmla="*/ 5886310 w 6096000"/>
              <a:gd name="connsiteY804" fmla="*/ 6370805 h 6858000"/>
              <a:gd name="connsiteX805" fmla="*/ 5886310 w 6096000"/>
              <a:gd name="connsiteY805" fmla="*/ 6367281 h 6858000"/>
              <a:gd name="connsiteX806" fmla="*/ 5837228 w 6096000"/>
              <a:gd name="connsiteY806" fmla="*/ 6353183 h 6858000"/>
              <a:gd name="connsiteX807" fmla="*/ 5833722 w 6096000"/>
              <a:gd name="connsiteY807" fmla="*/ 6332039 h 6858000"/>
              <a:gd name="connsiteX808" fmla="*/ 5879298 w 6096000"/>
              <a:gd name="connsiteY808" fmla="*/ 6307370 h 6858000"/>
              <a:gd name="connsiteX809" fmla="*/ 5879298 w 6096000"/>
              <a:gd name="connsiteY809" fmla="*/ 6303845 h 6858000"/>
              <a:gd name="connsiteX810" fmla="*/ 5872286 w 6096000"/>
              <a:gd name="connsiteY810" fmla="*/ 6282700 h 6858000"/>
              <a:gd name="connsiteX811" fmla="*/ 5819699 w 6096000"/>
              <a:gd name="connsiteY811" fmla="*/ 6282700 h 6858000"/>
              <a:gd name="connsiteX812" fmla="*/ 5812688 w 6096000"/>
              <a:gd name="connsiteY812" fmla="*/ 6261556 h 6858000"/>
              <a:gd name="connsiteX813" fmla="*/ 5847746 w 6096000"/>
              <a:gd name="connsiteY813" fmla="*/ 6222789 h 6858000"/>
              <a:gd name="connsiteX814" fmla="*/ 5837228 w 6096000"/>
              <a:gd name="connsiteY814" fmla="*/ 6205168 h 6858000"/>
              <a:gd name="connsiteX815" fmla="*/ 5837228 w 6096000"/>
              <a:gd name="connsiteY815" fmla="*/ 6201644 h 6858000"/>
              <a:gd name="connsiteX816" fmla="*/ 5784641 w 6096000"/>
              <a:gd name="connsiteY816" fmla="*/ 6215741 h 6858000"/>
              <a:gd name="connsiteX817" fmla="*/ 5770617 w 6096000"/>
              <a:gd name="connsiteY817" fmla="*/ 6198120 h 6858000"/>
              <a:gd name="connsiteX818" fmla="*/ 5798664 w 6096000"/>
              <a:gd name="connsiteY818" fmla="*/ 6152305 h 6858000"/>
              <a:gd name="connsiteX819" fmla="*/ 5781135 w 6096000"/>
              <a:gd name="connsiteY819" fmla="*/ 6134685 h 6858000"/>
              <a:gd name="connsiteX820" fmla="*/ 5735559 w 6096000"/>
              <a:gd name="connsiteY820" fmla="*/ 6162879 h 6858000"/>
              <a:gd name="connsiteX821" fmla="*/ 5718030 w 6096000"/>
              <a:gd name="connsiteY821" fmla="*/ 6148781 h 6858000"/>
              <a:gd name="connsiteX822" fmla="*/ 5732054 w 6096000"/>
              <a:gd name="connsiteY822" fmla="*/ 6095919 h 6858000"/>
              <a:gd name="connsiteX823" fmla="*/ 5711019 w 6096000"/>
              <a:gd name="connsiteY823" fmla="*/ 6085346 h 6858000"/>
              <a:gd name="connsiteX824" fmla="*/ 5672454 w 6096000"/>
              <a:gd name="connsiteY824" fmla="*/ 6120588 h 6858000"/>
              <a:gd name="connsiteX825" fmla="*/ 5651420 w 6096000"/>
              <a:gd name="connsiteY825" fmla="*/ 6113540 h 6858000"/>
              <a:gd name="connsiteX826" fmla="*/ 5654925 w 6096000"/>
              <a:gd name="connsiteY826" fmla="*/ 6085346 h 6858000"/>
              <a:gd name="connsiteX827" fmla="*/ 5651420 w 6096000"/>
              <a:gd name="connsiteY827" fmla="*/ 6060677 h 6858000"/>
              <a:gd name="connsiteX828" fmla="*/ 5651420 w 6096000"/>
              <a:gd name="connsiteY828" fmla="*/ 6057153 h 6858000"/>
              <a:gd name="connsiteX829" fmla="*/ 5630385 w 6096000"/>
              <a:gd name="connsiteY829" fmla="*/ 6053629 h 6858000"/>
              <a:gd name="connsiteX830" fmla="*/ 5626879 w 6096000"/>
              <a:gd name="connsiteY830" fmla="*/ 6053629 h 6858000"/>
              <a:gd name="connsiteX831" fmla="*/ 5602339 w 6096000"/>
              <a:gd name="connsiteY831" fmla="*/ 6099443 h 6858000"/>
              <a:gd name="connsiteX832" fmla="*/ 5577798 w 6096000"/>
              <a:gd name="connsiteY832" fmla="*/ 6095919 h 6858000"/>
              <a:gd name="connsiteX833" fmla="*/ 5563774 w 6096000"/>
              <a:gd name="connsiteY833" fmla="*/ 6043056 h 6858000"/>
              <a:gd name="connsiteX834" fmla="*/ 5542739 w 6096000"/>
              <a:gd name="connsiteY834" fmla="*/ 6043056 h 6858000"/>
              <a:gd name="connsiteX835" fmla="*/ 0 w 6096000"/>
              <a:gd name="connsiteY835" fmla="*/ 0 h 6858000"/>
              <a:gd name="connsiteX836" fmla="*/ 6096000 w 6096000"/>
              <a:gd name="connsiteY836" fmla="*/ 0 h 6858000"/>
              <a:gd name="connsiteX837" fmla="*/ 6096000 w 6096000"/>
              <a:gd name="connsiteY837" fmla="*/ 6858000 h 6858000"/>
              <a:gd name="connsiteX838" fmla="*/ 0 w 6096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6096000" h="6858000">
                <a:moveTo>
                  <a:pt x="5850675" y="6677576"/>
                </a:moveTo>
                <a:lnTo>
                  <a:pt x="5856788" y="6677576"/>
                </a:lnTo>
                <a:cubicBezTo>
                  <a:pt x="5859414" y="6677576"/>
                  <a:pt x="5861212" y="6677768"/>
                  <a:pt x="5862183" y="6678151"/>
                </a:cubicBezTo>
                <a:cubicBezTo>
                  <a:pt x="5863154" y="6678534"/>
                  <a:pt x="5863913" y="6679115"/>
                  <a:pt x="5864461" y="6679894"/>
                </a:cubicBezTo>
                <a:cubicBezTo>
                  <a:pt x="5865008" y="6680674"/>
                  <a:pt x="5865281" y="6681557"/>
                  <a:pt x="5865281" y="6682541"/>
                </a:cubicBezTo>
                <a:cubicBezTo>
                  <a:pt x="5865281" y="6684073"/>
                  <a:pt x="5864713" y="6685303"/>
                  <a:pt x="5863578" y="6686233"/>
                </a:cubicBezTo>
                <a:cubicBezTo>
                  <a:pt x="5862443" y="6687164"/>
                  <a:pt x="5860316" y="6687628"/>
                  <a:pt x="5857198" y="6687628"/>
                </a:cubicBezTo>
                <a:lnTo>
                  <a:pt x="5850675" y="6687628"/>
                </a:lnTo>
                <a:close/>
                <a:moveTo>
                  <a:pt x="5845300" y="6673064"/>
                </a:moveTo>
                <a:lnTo>
                  <a:pt x="5845300" y="6706378"/>
                </a:lnTo>
                <a:lnTo>
                  <a:pt x="5850675" y="6706378"/>
                </a:lnTo>
                <a:lnTo>
                  <a:pt x="5850675" y="6692224"/>
                </a:lnTo>
                <a:lnTo>
                  <a:pt x="5853834" y="6692224"/>
                </a:lnTo>
                <a:cubicBezTo>
                  <a:pt x="5855722" y="6692224"/>
                  <a:pt x="5857158" y="6692606"/>
                  <a:pt x="5858142" y="6693372"/>
                </a:cubicBezTo>
                <a:cubicBezTo>
                  <a:pt x="5859564" y="6694411"/>
                  <a:pt x="5861438" y="6696996"/>
                  <a:pt x="5863762" y="6701126"/>
                </a:cubicBezTo>
                <a:lnTo>
                  <a:pt x="5866717" y="6706378"/>
                </a:lnTo>
                <a:lnTo>
                  <a:pt x="5873281" y="6706378"/>
                </a:lnTo>
                <a:lnTo>
                  <a:pt x="5869220" y="6699854"/>
                </a:lnTo>
                <a:cubicBezTo>
                  <a:pt x="5867277" y="6696763"/>
                  <a:pt x="5865636" y="6694562"/>
                  <a:pt x="5864296" y="6693249"/>
                </a:cubicBezTo>
                <a:cubicBezTo>
                  <a:pt x="5863585" y="6692566"/>
                  <a:pt x="5862641" y="6691977"/>
                  <a:pt x="5861466" y="6691485"/>
                </a:cubicBezTo>
                <a:cubicBezTo>
                  <a:pt x="5864337" y="6691266"/>
                  <a:pt x="5866642" y="6690254"/>
                  <a:pt x="5868378" y="6688449"/>
                </a:cubicBezTo>
                <a:cubicBezTo>
                  <a:pt x="5870115" y="6686644"/>
                  <a:pt x="5870983" y="6684524"/>
                  <a:pt x="5870983" y="6682090"/>
                </a:cubicBezTo>
                <a:cubicBezTo>
                  <a:pt x="5870983" y="6680367"/>
                  <a:pt x="5870464" y="6678739"/>
                  <a:pt x="5869424" y="6677207"/>
                </a:cubicBezTo>
                <a:cubicBezTo>
                  <a:pt x="5868385" y="6675675"/>
                  <a:pt x="5866990" y="6674602"/>
                  <a:pt x="5865239" y="6673987"/>
                </a:cubicBezTo>
                <a:cubicBezTo>
                  <a:pt x="5863489" y="6673371"/>
                  <a:pt x="5860658" y="6673064"/>
                  <a:pt x="5856747" y="6673064"/>
                </a:cubicBezTo>
                <a:close/>
                <a:moveTo>
                  <a:pt x="4806089" y="6670493"/>
                </a:moveTo>
                <a:cubicBezTo>
                  <a:pt x="4806089" y="6670493"/>
                  <a:pt x="4806089" y="6670493"/>
                  <a:pt x="4809603" y="6670493"/>
                </a:cubicBezTo>
                <a:lnTo>
                  <a:pt x="4809603" y="6674034"/>
                </a:lnTo>
                <a:cubicBezTo>
                  <a:pt x="4809603" y="6684661"/>
                  <a:pt x="4809603" y="6709456"/>
                  <a:pt x="4781492" y="6709456"/>
                </a:cubicBezTo>
                <a:cubicBezTo>
                  <a:pt x="4770950" y="6709456"/>
                  <a:pt x="4763922" y="6705914"/>
                  <a:pt x="4763922" y="6691746"/>
                </a:cubicBezTo>
                <a:cubicBezTo>
                  <a:pt x="4763922" y="6670493"/>
                  <a:pt x="4788520" y="6670493"/>
                  <a:pt x="4806089" y="6670493"/>
                </a:cubicBezTo>
                <a:close/>
                <a:moveTo>
                  <a:pt x="5858881" y="6663422"/>
                </a:moveTo>
                <a:cubicBezTo>
                  <a:pt x="5863202" y="6663422"/>
                  <a:pt x="5867428" y="6664537"/>
                  <a:pt x="5871558" y="6666766"/>
                </a:cubicBezTo>
                <a:cubicBezTo>
                  <a:pt x="5875688" y="6668995"/>
                  <a:pt x="5878909" y="6672182"/>
                  <a:pt x="5881220" y="6676325"/>
                </a:cubicBezTo>
                <a:cubicBezTo>
                  <a:pt x="5883531" y="6680469"/>
                  <a:pt x="5884687" y="6684784"/>
                  <a:pt x="5884687" y="6689269"/>
                </a:cubicBezTo>
                <a:cubicBezTo>
                  <a:pt x="5884687" y="6693728"/>
                  <a:pt x="5883552" y="6698002"/>
                  <a:pt x="5881282" y="6702090"/>
                </a:cubicBezTo>
                <a:cubicBezTo>
                  <a:pt x="5879012" y="6706180"/>
                  <a:pt x="5875825" y="6709366"/>
                  <a:pt x="5871722" y="6711650"/>
                </a:cubicBezTo>
                <a:cubicBezTo>
                  <a:pt x="5867619" y="6713934"/>
                  <a:pt x="5863339" y="6715076"/>
                  <a:pt x="5858881" y="6715076"/>
                </a:cubicBezTo>
                <a:cubicBezTo>
                  <a:pt x="5854422" y="6715076"/>
                  <a:pt x="5850142" y="6713934"/>
                  <a:pt x="5846039" y="6711650"/>
                </a:cubicBezTo>
                <a:cubicBezTo>
                  <a:pt x="5841936" y="6709366"/>
                  <a:pt x="5838742" y="6706180"/>
                  <a:pt x="5836459" y="6702090"/>
                </a:cubicBezTo>
                <a:cubicBezTo>
                  <a:pt x="5834175" y="6698002"/>
                  <a:pt x="5833033" y="6693728"/>
                  <a:pt x="5833033" y="6689269"/>
                </a:cubicBezTo>
                <a:cubicBezTo>
                  <a:pt x="5833033" y="6684784"/>
                  <a:pt x="5834195" y="6680469"/>
                  <a:pt x="5836521" y="6676325"/>
                </a:cubicBezTo>
                <a:cubicBezTo>
                  <a:pt x="5838846" y="6672182"/>
                  <a:pt x="5842066" y="6668995"/>
                  <a:pt x="5846183" y="6666766"/>
                </a:cubicBezTo>
                <a:cubicBezTo>
                  <a:pt x="5850299" y="6664537"/>
                  <a:pt x="5854532" y="6663422"/>
                  <a:pt x="5858881" y="6663422"/>
                </a:cubicBezTo>
                <a:close/>
                <a:moveTo>
                  <a:pt x="5858881" y="6658294"/>
                </a:moveTo>
                <a:cubicBezTo>
                  <a:pt x="5853684" y="6658294"/>
                  <a:pt x="5848610" y="6659627"/>
                  <a:pt x="5843660" y="6662294"/>
                </a:cubicBezTo>
                <a:cubicBezTo>
                  <a:pt x="5838709" y="6664960"/>
                  <a:pt x="5834845" y="6668776"/>
                  <a:pt x="5832069" y="6673741"/>
                </a:cubicBezTo>
                <a:cubicBezTo>
                  <a:pt x="5829293" y="6678704"/>
                  <a:pt x="5827904" y="6683881"/>
                  <a:pt x="5827904" y="6689269"/>
                </a:cubicBezTo>
                <a:cubicBezTo>
                  <a:pt x="5827904" y="6694603"/>
                  <a:pt x="5829272" y="6699732"/>
                  <a:pt x="5832007" y="6704655"/>
                </a:cubicBezTo>
                <a:cubicBezTo>
                  <a:pt x="5834743" y="6709578"/>
                  <a:pt x="5838565" y="6713401"/>
                  <a:pt x="5843474" y="6716122"/>
                </a:cubicBezTo>
                <a:cubicBezTo>
                  <a:pt x="5848385" y="6718843"/>
                  <a:pt x="5853519" y="6720204"/>
                  <a:pt x="5858881" y="6720204"/>
                </a:cubicBezTo>
                <a:cubicBezTo>
                  <a:pt x="5864242" y="6720204"/>
                  <a:pt x="5869376" y="6718843"/>
                  <a:pt x="5874287" y="6716122"/>
                </a:cubicBezTo>
                <a:cubicBezTo>
                  <a:pt x="5879196" y="6713401"/>
                  <a:pt x="5883011" y="6709578"/>
                  <a:pt x="5885733" y="6704655"/>
                </a:cubicBezTo>
                <a:cubicBezTo>
                  <a:pt x="5888454" y="6699732"/>
                  <a:pt x="5889815" y="6694603"/>
                  <a:pt x="5889815" y="6689269"/>
                </a:cubicBezTo>
                <a:cubicBezTo>
                  <a:pt x="5889815" y="6683881"/>
                  <a:pt x="5888434" y="6678704"/>
                  <a:pt x="5885671" y="6673741"/>
                </a:cubicBezTo>
                <a:cubicBezTo>
                  <a:pt x="5882909" y="6668776"/>
                  <a:pt x="5879052" y="6664960"/>
                  <a:pt x="5874101" y="6662294"/>
                </a:cubicBezTo>
                <a:cubicBezTo>
                  <a:pt x="5869151" y="6659627"/>
                  <a:pt x="5864077" y="6658294"/>
                  <a:pt x="5858881" y="6658294"/>
                </a:cubicBezTo>
                <a:close/>
                <a:moveTo>
                  <a:pt x="4995685" y="6628842"/>
                </a:moveTo>
                <a:cubicBezTo>
                  <a:pt x="5013123" y="6628842"/>
                  <a:pt x="5027259" y="6646888"/>
                  <a:pt x="5027259" y="6669149"/>
                </a:cubicBezTo>
                <a:cubicBezTo>
                  <a:pt x="5027259" y="6691410"/>
                  <a:pt x="5013123" y="6709455"/>
                  <a:pt x="4995685" y="6709455"/>
                </a:cubicBezTo>
                <a:cubicBezTo>
                  <a:pt x="4978247" y="6709455"/>
                  <a:pt x="4964111" y="6691410"/>
                  <a:pt x="4964111" y="6669149"/>
                </a:cubicBezTo>
                <a:cubicBezTo>
                  <a:pt x="4964111" y="6646888"/>
                  <a:pt x="4978247" y="6628842"/>
                  <a:pt x="4995685" y="6628842"/>
                </a:cubicBezTo>
                <a:close/>
                <a:moveTo>
                  <a:pt x="4685998" y="6628842"/>
                </a:moveTo>
                <a:cubicBezTo>
                  <a:pt x="4701580" y="6628842"/>
                  <a:pt x="4714212" y="6646888"/>
                  <a:pt x="4714212" y="6669149"/>
                </a:cubicBezTo>
                <a:cubicBezTo>
                  <a:pt x="4714212" y="6691410"/>
                  <a:pt x="4701580" y="6709455"/>
                  <a:pt x="4685998" y="6709455"/>
                </a:cubicBezTo>
                <a:cubicBezTo>
                  <a:pt x="4670415" y="6709455"/>
                  <a:pt x="4657783" y="6691410"/>
                  <a:pt x="4657783" y="6669149"/>
                </a:cubicBezTo>
                <a:cubicBezTo>
                  <a:pt x="4657783" y="6646888"/>
                  <a:pt x="4670415" y="6628842"/>
                  <a:pt x="4685998" y="6628842"/>
                </a:cubicBezTo>
                <a:close/>
                <a:moveTo>
                  <a:pt x="4373622" y="6628842"/>
                </a:moveTo>
                <a:cubicBezTo>
                  <a:pt x="4391060" y="6628842"/>
                  <a:pt x="4405196" y="6646888"/>
                  <a:pt x="4405196" y="6669149"/>
                </a:cubicBezTo>
                <a:cubicBezTo>
                  <a:pt x="4405196" y="6691410"/>
                  <a:pt x="4391060" y="6709455"/>
                  <a:pt x="4373622" y="6709455"/>
                </a:cubicBezTo>
                <a:cubicBezTo>
                  <a:pt x="4356185" y="6709455"/>
                  <a:pt x="4342048" y="6691410"/>
                  <a:pt x="4342048" y="6669149"/>
                </a:cubicBezTo>
                <a:cubicBezTo>
                  <a:pt x="4342048" y="6646888"/>
                  <a:pt x="4356185" y="6628842"/>
                  <a:pt x="4373622" y="6628842"/>
                </a:cubicBezTo>
                <a:close/>
                <a:moveTo>
                  <a:pt x="4918562" y="6623595"/>
                </a:moveTo>
                <a:lnTo>
                  <a:pt x="4918562" y="6719555"/>
                </a:lnTo>
                <a:lnTo>
                  <a:pt x="4930851" y="6719555"/>
                </a:lnTo>
                <a:lnTo>
                  <a:pt x="4930851" y="6623595"/>
                </a:lnTo>
                <a:close/>
                <a:moveTo>
                  <a:pt x="5062189" y="6622125"/>
                </a:moveTo>
                <a:cubicBezTo>
                  <a:pt x="5062189" y="6629091"/>
                  <a:pt x="5062189" y="6639541"/>
                  <a:pt x="5062189" y="6646508"/>
                </a:cubicBezTo>
                <a:lnTo>
                  <a:pt x="5062189" y="6716173"/>
                </a:lnTo>
                <a:cubicBezTo>
                  <a:pt x="5062189" y="6716173"/>
                  <a:pt x="5062189" y="6716173"/>
                  <a:pt x="5076009" y="6716173"/>
                </a:cubicBezTo>
                <a:cubicBezTo>
                  <a:pt x="5076009" y="6716173"/>
                  <a:pt x="5076009" y="6716173"/>
                  <a:pt x="5076009" y="6663924"/>
                </a:cubicBezTo>
                <a:cubicBezTo>
                  <a:pt x="5076009" y="6649991"/>
                  <a:pt x="5082918" y="6629091"/>
                  <a:pt x="5103648" y="6629091"/>
                </a:cubicBezTo>
                <a:cubicBezTo>
                  <a:pt x="5117466" y="6629091"/>
                  <a:pt x="5124377" y="6643024"/>
                  <a:pt x="5124377" y="6660441"/>
                </a:cubicBezTo>
                <a:cubicBezTo>
                  <a:pt x="5124377" y="6660441"/>
                  <a:pt x="5124377" y="6660441"/>
                  <a:pt x="5124377" y="6716173"/>
                </a:cubicBezTo>
                <a:cubicBezTo>
                  <a:pt x="5124377" y="6716173"/>
                  <a:pt x="5124377" y="6716173"/>
                  <a:pt x="5134741" y="6716173"/>
                </a:cubicBezTo>
                <a:cubicBezTo>
                  <a:pt x="5134741" y="6716173"/>
                  <a:pt x="5134741" y="6716173"/>
                  <a:pt x="5134741" y="6656957"/>
                </a:cubicBezTo>
                <a:cubicBezTo>
                  <a:pt x="5134741" y="6636058"/>
                  <a:pt x="5127831" y="6622125"/>
                  <a:pt x="5103648" y="6622125"/>
                </a:cubicBezTo>
                <a:cubicBezTo>
                  <a:pt x="5086373" y="6622125"/>
                  <a:pt x="5079464" y="6632574"/>
                  <a:pt x="5072554" y="6639541"/>
                </a:cubicBezTo>
                <a:cubicBezTo>
                  <a:pt x="5072554" y="6639541"/>
                  <a:pt x="5072554" y="6639541"/>
                  <a:pt x="5072554" y="6622125"/>
                </a:cubicBezTo>
                <a:cubicBezTo>
                  <a:pt x="5072554" y="6622125"/>
                  <a:pt x="5072554" y="6622125"/>
                  <a:pt x="5062189" y="6622125"/>
                </a:cubicBezTo>
                <a:close/>
                <a:moveTo>
                  <a:pt x="4992997" y="6622125"/>
                </a:moveTo>
                <a:cubicBezTo>
                  <a:pt x="4968881" y="6622125"/>
                  <a:pt x="4949332" y="6644080"/>
                  <a:pt x="4949332" y="6671165"/>
                </a:cubicBezTo>
                <a:cubicBezTo>
                  <a:pt x="4949332" y="6698249"/>
                  <a:pt x="4968881" y="6720204"/>
                  <a:pt x="4992997" y="6720204"/>
                </a:cubicBezTo>
                <a:cubicBezTo>
                  <a:pt x="5017113" y="6720204"/>
                  <a:pt x="5036662" y="6698249"/>
                  <a:pt x="5036662" y="6671165"/>
                </a:cubicBezTo>
                <a:cubicBezTo>
                  <a:pt x="5036662" y="6644080"/>
                  <a:pt x="5017113" y="6622125"/>
                  <a:pt x="4992997" y="6622125"/>
                </a:cubicBezTo>
                <a:close/>
                <a:moveTo>
                  <a:pt x="4787851" y="6622125"/>
                </a:moveTo>
                <a:cubicBezTo>
                  <a:pt x="4780813" y="6622125"/>
                  <a:pt x="4766738" y="6622125"/>
                  <a:pt x="4759700" y="6625628"/>
                </a:cubicBezTo>
                <a:cubicBezTo>
                  <a:pt x="4759700" y="6625628"/>
                  <a:pt x="4759700" y="6625628"/>
                  <a:pt x="4759700" y="6639639"/>
                </a:cubicBezTo>
                <a:cubicBezTo>
                  <a:pt x="4770257" y="6632634"/>
                  <a:pt x="4777294" y="6629131"/>
                  <a:pt x="4787851" y="6629131"/>
                </a:cubicBezTo>
                <a:cubicBezTo>
                  <a:pt x="4805445" y="6629131"/>
                  <a:pt x="4808964" y="6639639"/>
                  <a:pt x="4808964" y="6653651"/>
                </a:cubicBezTo>
                <a:cubicBezTo>
                  <a:pt x="4808964" y="6653651"/>
                  <a:pt x="4808964" y="6653651"/>
                  <a:pt x="4808964" y="6660656"/>
                </a:cubicBezTo>
                <a:cubicBezTo>
                  <a:pt x="4784332" y="6660656"/>
                  <a:pt x="4749144" y="6660656"/>
                  <a:pt x="4749144" y="6692181"/>
                </a:cubicBezTo>
                <a:cubicBezTo>
                  <a:pt x="4749144" y="6702690"/>
                  <a:pt x="4752663" y="6720204"/>
                  <a:pt x="4780813" y="6720204"/>
                </a:cubicBezTo>
                <a:cubicBezTo>
                  <a:pt x="4791370" y="6720204"/>
                  <a:pt x="4805445" y="6713198"/>
                  <a:pt x="4808964" y="6702690"/>
                </a:cubicBezTo>
                <a:cubicBezTo>
                  <a:pt x="4808964" y="6702690"/>
                  <a:pt x="4808964" y="6702690"/>
                  <a:pt x="4812483" y="6702690"/>
                </a:cubicBezTo>
                <a:lnTo>
                  <a:pt x="4812483" y="6716701"/>
                </a:lnTo>
                <a:cubicBezTo>
                  <a:pt x="4812483" y="6716701"/>
                  <a:pt x="4812483" y="6716701"/>
                  <a:pt x="4823039" y="6716701"/>
                </a:cubicBezTo>
                <a:cubicBezTo>
                  <a:pt x="4823039" y="6713198"/>
                  <a:pt x="4823039" y="6706193"/>
                  <a:pt x="4823039" y="6699187"/>
                </a:cubicBezTo>
                <a:cubicBezTo>
                  <a:pt x="4823039" y="6699187"/>
                  <a:pt x="4823039" y="6699187"/>
                  <a:pt x="4823039" y="6657154"/>
                </a:cubicBezTo>
                <a:cubicBezTo>
                  <a:pt x="4823039" y="6632634"/>
                  <a:pt x="4812483" y="6622125"/>
                  <a:pt x="4787851" y="6622125"/>
                </a:cubicBezTo>
                <a:close/>
                <a:moveTo>
                  <a:pt x="4546268" y="6622125"/>
                </a:moveTo>
                <a:cubicBezTo>
                  <a:pt x="4546268" y="6629091"/>
                  <a:pt x="4546268" y="6639541"/>
                  <a:pt x="4546268" y="6646508"/>
                </a:cubicBezTo>
                <a:lnTo>
                  <a:pt x="4546268" y="6716173"/>
                </a:lnTo>
                <a:cubicBezTo>
                  <a:pt x="4546268" y="6716173"/>
                  <a:pt x="4546268" y="6716173"/>
                  <a:pt x="4560343" y="6716173"/>
                </a:cubicBezTo>
                <a:cubicBezTo>
                  <a:pt x="4560343" y="6716173"/>
                  <a:pt x="4560343" y="6716173"/>
                  <a:pt x="4560343" y="6663924"/>
                </a:cubicBezTo>
                <a:cubicBezTo>
                  <a:pt x="4560343" y="6649991"/>
                  <a:pt x="4567381" y="6629091"/>
                  <a:pt x="4588494" y="6629091"/>
                </a:cubicBezTo>
                <a:cubicBezTo>
                  <a:pt x="4602569" y="6629091"/>
                  <a:pt x="4609607" y="6643024"/>
                  <a:pt x="4609607" y="6660441"/>
                </a:cubicBezTo>
                <a:cubicBezTo>
                  <a:pt x="4609607" y="6660441"/>
                  <a:pt x="4609607" y="6660441"/>
                  <a:pt x="4609607" y="6716173"/>
                </a:cubicBezTo>
                <a:cubicBezTo>
                  <a:pt x="4609607" y="6716173"/>
                  <a:pt x="4609607" y="6716173"/>
                  <a:pt x="4620163" y="6716173"/>
                </a:cubicBezTo>
                <a:cubicBezTo>
                  <a:pt x="4620163" y="6716173"/>
                  <a:pt x="4620163" y="6716173"/>
                  <a:pt x="4620163" y="6656957"/>
                </a:cubicBezTo>
                <a:cubicBezTo>
                  <a:pt x="4620163" y="6636058"/>
                  <a:pt x="4613125" y="6622125"/>
                  <a:pt x="4588494" y="6622125"/>
                </a:cubicBezTo>
                <a:cubicBezTo>
                  <a:pt x="4570900" y="6622125"/>
                  <a:pt x="4563862" y="6632574"/>
                  <a:pt x="4556824" y="6639541"/>
                </a:cubicBezTo>
                <a:cubicBezTo>
                  <a:pt x="4556824" y="6639541"/>
                  <a:pt x="4556824" y="6639541"/>
                  <a:pt x="4556824" y="6622125"/>
                </a:cubicBezTo>
                <a:cubicBezTo>
                  <a:pt x="4556824" y="6622125"/>
                  <a:pt x="4556824" y="6622125"/>
                  <a:pt x="4546268" y="6622125"/>
                </a:cubicBezTo>
                <a:close/>
                <a:moveTo>
                  <a:pt x="4444159" y="6622125"/>
                </a:moveTo>
                <a:cubicBezTo>
                  <a:pt x="4444159" y="6622125"/>
                  <a:pt x="4444159" y="6622125"/>
                  <a:pt x="4444159" y="6685175"/>
                </a:cubicBezTo>
                <a:cubicBezTo>
                  <a:pt x="4444159" y="6706193"/>
                  <a:pt x="4451196" y="6720204"/>
                  <a:pt x="4475828" y="6720204"/>
                </a:cubicBezTo>
                <a:cubicBezTo>
                  <a:pt x="4493422" y="6720204"/>
                  <a:pt x="4500460" y="6709695"/>
                  <a:pt x="4507498" y="6702690"/>
                </a:cubicBezTo>
                <a:cubicBezTo>
                  <a:pt x="4507498" y="6702690"/>
                  <a:pt x="4507498" y="6702690"/>
                  <a:pt x="4507498" y="6716701"/>
                </a:cubicBezTo>
                <a:cubicBezTo>
                  <a:pt x="4507498" y="6716701"/>
                  <a:pt x="4507498" y="6716701"/>
                  <a:pt x="4518054" y="6716701"/>
                </a:cubicBezTo>
                <a:cubicBezTo>
                  <a:pt x="4518054" y="6709695"/>
                  <a:pt x="4518054" y="6702690"/>
                  <a:pt x="4518054" y="6695684"/>
                </a:cubicBezTo>
                <a:lnTo>
                  <a:pt x="4518054" y="6622125"/>
                </a:lnTo>
                <a:cubicBezTo>
                  <a:pt x="4518054" y="6622125"/>
                  <a:pt x="4518054" y="6622125"/>
                  <a:pt x="4503979" y="6622125"/>
                </a:cubicBezTo>
                <a:cubicBezTo>
                  <a:pt x="4503979" y="6622125"/>
                  <a:pt x="4503979" y="6622125"/>
                  <a:pt x="4503979" y="6674667"/>
                </a:cubicBezTo>
                <a:cubicBezTo>
                  <a:pt x="4503979" y="6692181"/>
                  <a:pt x="4496941" y="6709695"/>
                  <a:pt x="4475828" y="6709695"/>
                </a:cubicBezTo>
                <a:cubicBezTo>
                  <a:pt x="4461753" y="6709695"/>
                  <a:pt x="4454715" y="6699187"/>
                  <a:pt x="4454715" y="6681673"/>
                </a:cubicBezTo>
                <a:cubicBezTo>
                  <a:pt x="4454715" y="6681673"/>
                  <a:pt x="4454715" y="6681673"/>
                  <a:pt x="4454715" y="6622125"/>
                </a:cubicBezTo>
                <a:cubicBezTo>
                  <a:pt x="4454715" y="6622125"/>
                  <a:pt x="4454715" y="6622125"/>
                  <a:pt x="4444159" y="6622125"/>
                </a:cubicBezTo>
                <a:close/>
                <a:moveTo>
                  <a:pt x="4375637" y="6622125"/>
                </a:moveTo>
                <a:cubicBezTo>
                  <a:pt x="4351151" y="6622125"/>
                  <a:pt x="4331300" y="6644080"/>
                  <a:pt x="4331300" y="6671165"/>
                </a:cubicBezTo>
                <a:cubicBezTo>
                  <a:pt x="4331300" y="6698249"/>
                  <a:pt x="4351151" y="6720204"/>
                  <a:pt x="4375637" y="6720204"/>
                </a:cubicBezTo>
                <a:cubicBezTo>
                  <a:pt x="4400124" y="6720204"/>
                  <a:pt x="4419975" y="6698249"/>
                  <a:pt x="4419975" y="6671165"/>
                </a:cubicBezTo>
                <a:cubicBezTo>
                  <a:pt x="4419975" y="6644080"/>
                  <a:pt x="4400124" y="6622125"/>
                  <a:pt x="4375637" y="6622125"/>
                </a:cubicBezTo>
                <a:close/>
                <a:moveTo>
                  <a:pt x="5559303" y="6607346"/>
                </a:moveTo>
                <a:lnTo>
                  <a:pt x="5563333" y="6618095"/>
                </a:lnTo>
                <a:lnTo>
                  <a:pt x="5567364" y="6624813"/>
                </a:lnTo>
                <a:lnTo>
                  <a:pt x="5552585" y="6624813"/>
                </a:lnTo>
                <a:lnTo>
                  <a:pt x="5556616" y="6618095"/>
                </a:lnTo>
                <a:close/>
                <a:moveTo>
                  <a:pt x="5563446" y="6596598"/>
                </a:moveTo>
                <a:cubicBezTo>
                  <a:pt x="5563446" y="6596598"/>
                  <a:pt x="5563446" y="6596598"/>
                  <a:pt x="5553032" y="6600112"/>
                </a:cubicBezTo>
                <a:cubicBezTo>
                  <a:pt x="5553032" y="6600112"/>
                  <a:pt x="5553032" y="6600112"/>
                  <a:pt x="5549562" y="6617682"/>
                </a:cubicBezTo>
                <a:cubicBezTo>
                  <a:pt x="5549562" y="6617682"/>
                  <a:pt x="5549562" y="6617682"/>
                  <a:pt x="5539149" y="6638764"/>
                </a:cubicBezTo>
                <a:cubicBezTo>
                  <a:pt x="5542620" y="6638764"/>
                  <a:pt x="5546091" y="6638764"/>
                  <a:pt x="5549562" y="6642278"/>
                </a:cubicBezTo>
                <a:cubicBezTo>
                  <a:pt x="5549562" y="6642278"/>
                  <a:pt x="5549562" y="6642278"/>
                  <a:pt x="5549562" y="6631737"/>
                </a:cubicBezTo>
                <a:cubicBezTo>
                  <a:pt x="5549562" y="6631737"/>
                  <a:pt x="5549562" y="6631737"/>
                  <a:pt x="5570387" y="6631737"/>
                </a:cubicBezTo>
                <a:cubicBezTo>
                  <a:pt x="5570387" y="6631737"/>
                  <a:pt x="5570387" y="6631737"/>
                  <a:pt x="5570387" y="6638764"/>
                </a:cubicBezTo>
                <a:cubicBezTo>
                  <a:pt x="5573858" y="6638764"/>
                  <a:pt x="5577329" y="6638764"/>
                  <a:pt x="5580800" y="6638764"/>
                </a:cubicBezTo>
                <a:cubicBezTo>
                  <a:pt x="5580800" y="6638764"/>
                  <a:pt x="5580800" y="6638764"/>
                  <a:pt x="5570387" y="6617682"/>
                </a:cubicBezTo>
                <a:lnTo>
                  <a:pt x="5563446" y="6600112"/>
                </a:lnTo>
                <a:cubicBezTo>
                  <a:pt x="5563446" y="6600112"/>
                  <a:pt x="5563446" y="6600112"/>
                  <a:pt x="5563446" y="6596598"/>
                </a:cubicBezTo>
                <a:close/>
                <a:moveTo>
                  <a:pt x="4868451" y="6596597"/>
                </a:moveTo>
                <a:cubicBezTo>
                  <a:pt x="4868451" y="6596597"/>
                  <a:pt x="4868451" y="6596597"/>
                  <a:pt x="4857971" y="6600129"/>
                </a:cubicBezTo>
                <a:cubicBezTo>
                  <a:pt x="4857971" y="6600129"/>
                  <a:pt x="4857971" y="6600129"/>
                  <a:pt x="4857971" y="6621318"/>
                </a:cubicBezTo>
                <a:cubicBezTo>
                  <a:pt x="4857971" y="6621318"/>
                  <a:pt x="4857971" y="6621318"/>
                  <a:pt x="4840505" y="6621318"/>
                </a:cubicBezTo>
                <a:cubicBezTo>
                  <a:pt x="4840505" y="6621318"/>
                  <a:pt x="4840505" y="6621318"/>
                  <a:pt x="4840505" y="6631913"/>
                </a:cubicBezTo>
                <a:cubicBezTo>
                  <a:pt x="4840505" y="6631913"/>
                  <a:pt x="4840505" y="6631913"/>
                  <a:pt x="4857971" y="6631913"/>
                </a:cubicBezTo>
                <a:cubicBezTo>
                  <a:pt x="4857971" y="6631913"/>
                  <a:pt x="4857971" y="6631913"/>
                  <a:pt x="4857971" y="6688419"/>
                </a:cubicBezTo>
                <a:cubicBezTo>
                  <a:pt x="4857971" y="6706077"/>
                  <a:pt x="4857971" y="6720203"/>
                  <a:pt x="4878931" y="6720203"/>
                </a:cubicBezTo>
                <a:cubicBezTo>
                  <a:pt x="4885917" y="6720203"/>
                  <a:pt x="4889410" y="6720203"/>
                  <a:pt x="4892904" y="6716672"/>
                </a:cubicBezTo>
                <a:cubicBezTo>
                  <a:pt x="4892904" y="6716672"/>
                  <a:pt x="4892904" y="6716672"/>
                  <a:pt x="4892904" y="6706077"/>
                </a:cubicBezTo>
                <a:cubicBezTo>
                  <a:pt x="4889410" y="6709608"/>
                  <a:pt x="4885917" y="6709608"/>
                  <a:pt x="4882424" y="6709608"/>
                </a:cubicBezTo>
                <a:cubicBezTo>
                  <a:pt x="4871944" y="6709608"/>
                  <a:pt x="4868451" y="6702546"/>
                  <a:pt x="4868451" y="6695482"/>
                </a:cubicBezTo>
                <a:cubicBezTo>
                  <a:pt x="4868451" y="6695482"/>
                  <a:pt x="4868451" y="6695482"/>
                  <a:pt x="4868451" y="6631913"/>
                </a:cubicBezTo>
                <a:cubicBezTo>
                  <a:pt x="4868451" y="6631913"/>
                  <a:pt x="4868451" y="6631913"/>
                  <a:pt x="4889410" y="6631913"/>
                </a:cubicBezTo>
                <a:lnTo>
                  <a:pt x="4889410" y="6621318"/>
                </a:lnTo>
                <a:cubicBezTo>
                  <a:pt x="4889410" y="6621318"/>
                  <a:pt x="4889410" y="6621318"/>
                  <a:pt x="4868451" y="6621318"/>
                </a:cubicBezTo>
                <a:cubicBezTo>
                  <a:pt x="4868451" y="6621318"/>
                  <a:pt x="4868451" y="6621318"/>
                  <a:pt x="4868451" y="6596597"/>
                </a:cubicBezTo>
                <a:close/>
                <a:moveTo>
                  <a:pt x="5503881" y="6593911"/>
                </a:moveTo>
                <a:cubicBezTo>
                  <a:pt x="5493469" y="6636077"/>
                  <a:pt x="5493469" y="6636077"/>
                  <a:pt x="5493469" y="6636077"/>
                </a:cubicBezTo>
                <a:cubicBezTo>
                  <a:pt x="5496940" y="6636077"/>
                  <a:pt x="5500410" y="6636077"/>
                  <a:pt x="5503881" y="6636077"/>
                </a:cubicBezTo>
                <a:cubicBezTo>
                  <a:pt x="5507352" y="6611481"/>
                  <a:pt x="5507352" y="6611481"/>
                  <a:pt x="5507352" y="6611481"/>
                </a:cubicBezTo>
                <a:cubicBezTo>
                  <a:pt x="5521236" y="6639591"/>
                  <a:pt x="5521236" y="6639591"/>
                  <a:pt x="5521236" y="6639591"/>
                </a:cubicBezTo>
                <a:cubicBezTo>
                  <a:pt x="5524707" y="6639591"/>
                  <a:pt x="5528178" y="6639591"/>
                  <a:pt x="5528178" y="6639591"/>
                </a:cubicBezTo>
                <a:cubicBezTo>
                  <a:pt x="5535119" y="6597425"/>
                  <a:pt x="5535119" y="6597425"/>
                  <a:pt x="5535119" y="6597425"/>
                </a:cubicBezTo>
                <a:cubicBezTo>
                  <a:pt x="5531648" y="6597425"/>
                  <a:pt x="5528178" y="6597425"/>
                  <a:pt x="5528178" y="6597425"/>
                </a:cubicBezTo>
                <a:cubicBezTo>
                  <a:pt x="5524707" y="6625536"/>
                  <a:pt x="5524707" y="6625536"/>
                  <a:pt x="5524707" y="6625536"/>
                </a:cubicBezTo>
                <a:cubicBezTo>
                  <a:pt x="5510824" y="6593911"/>
                  <a:pt x="5510824" y="6593911"/>
                  <a:pt x="5510824" y="6593911"/>
                </a:cubicBezTo>
                <a:cubicBezTo>
                  <a:pt x="5507352" y="6593911"/>
                  <a:pt x="5507352" y="6593911"/>
                  <a:pt x="5503881" y="6593911"/>
                </a:cubicBezTo>
                <a:close/>
                <a:moveTo>
                  <a:pt x="5613044" y="6589881"/>
                </a:moveTo>
                <a:cubicBezTo>
                  <a:pt x="5599071" y="6593432"/>
                  <a:pt x="5588592" y="6596982"/>
                  <a:pt x="5578112" y="6596982"/>
                </a:cubicBezTo>
                <a:cubicBezTo>
                  <a:pt x="5578112" y="6604084"/>
                  <a:pt x="5578112" y="6604084"/>
                  <a:pt x="5578112" y="6604084"/>
                </a:cubicBezTo>
                <a:cubicBezTo>
                  <a:pt x="5585098" y="6604084"/>
                  <a:pt x="5588592" y="6604084"/>
                  <a:pt x="5592084" y="6604084"/>
                </a:cubicBezTo>
                <a:cubicBezTo>
                  <a:pt x="5599071" y="6639592"/>
                  <a:pt x="5599071" y="6639592"/>
                  <a:pt x="5599071" y="6639592"/>
                </a:cubicBezTo>
                <a:cubicBezTo>
                  <a:pt x="5606057" y="6636041"/>
                  <a:pt x="5606057" y="6636041"/>
                  <a:pt x="5606057" y="6636041"/>
                </a:cubicBezTo>
                <a:cubicBezTo>
                  <a:pt x="5599071" y="6600533"/>
                  <a:pt x="5599071" y="6600533"/>
                  <a:pt x="5599071" y="6600533"/>
                </a:cubicBezTo>
                <a:cubicBezTo>
                  <a:pt x="5606057" y="6600533"/>
                  <a:pt x="5609551" y="6600533"/>
                  <a:pt x="5613044" y="6596982"/>
                </a:cubicBezTo>
                <a:close/>
                <a:moveTo>
                  <a:pt x="5468748" y="6589881"/>
                </a:moveTo>
                <a:cubicBezTo>
                  <a:pt x="5468748" y="6589881"/>
                  <a:pt x="5468748" y="6589881"/>
                  <a:pt x="5479228" y="6593240"/>
                </a:cubicBezTo>
                <a:cubicBezTo>
                  <a:pt x="5482720" y="6593240"/>
                  <a:pt x="5482720" y="6596599"/>
                  <a:pt x="5482720" y="6596599"/>
                </a:cubicBezTo>
                <a:cubicBezTo>
                  <a:pt x="5482720" y="6596599"/>
                  <a:pt x="5482720" y="6599957"/>
                  <a:pt x="5482720" y="6599957"/>
                </a:cubicBezTo>
                <a:cubicBezTo>
                  <a:pt x="5482720" y="6599957"/>
                  <a:pt x="5479228" y="6603316"/>
                  <a:pt x="5475734" y="6603316"/>
                </a:cubicBezTo>
                <a:cubicBezTo>
                  <a:pt x="5475734" y="6603316"/>
                  <a:pt x="5475734" y="6603316"/>
                  <a:pt x="5465254" y="6599957"/>
                </a:cubicBezTo>
                <a:cubicBezTo>
                  <a:pt x="5465254" y="6599957"/>
                  <a:pt x="5465254" y="6599957"/>
                  <a:pt x="5468748" y="6596599"/>
                </a:cubicBezTo>
                <a:cubicBezTo>
                  <a:pt x="5468748" y="6596599"/>
                  <a:pt x="5468748" y="6596599"/>
                  <a:pt x="5468748" y="6589881"/>
                </a:cubicBezTo>
                <a:close/>
                <a:moveTo>
                  <a:pt x="4918562" y="6587995"/>
                </a:moveTo>
                <a:lnTo>
                  <a:pt x="4918562" y="6601689"/>
                </a:lnTo>
                <a:lnTo>
                  <a:pt x="4930851" y="6601689"/>
                </a:lnTo>
                <a:lnTo>
                  <a:pt x="4930851" y="6587995"/>
                </a:lnTo>
                <a:close/>
                <a:moveTo>
                  <a:pt x="5619762" y="6585849"/>
                </a:moveTo>
                <a:cubicBezTo>
                  <a:pt x="5633582" y="6628843"/>
                  <a:pt x="5633582" y="6628843"/>
                  <a:pt x="5633582" y="6628843"/>
                </a:cubicBezTo>
                <a:cubicBezTo>
                  <a:pt x="5637036" y="6625260"/>
                  <a:pt x="5640491" y="6625260"/>
                  <a:pt x="5643946" y="6625260"/>
                </a:cubicBezTo>
                <a:cubicBezTo>
                  <a:pt x="5630127" y="6585849"/>
                  <a:pt x="5630127" y="6585849"/>
                  <a:pt x="5630127" y="6585849"/>
                </a:cubicBezTo>
                <a:cubicBezTo>
                  <a:pt x="5626671" y="6585849"/>
                  <a:pt x="5623217" y="6585849"/>
                  <a:pt x="5619762" y="6585849"/>
                </a:cubicBezTo>
                <a:close/>
                <a:moveTo>
                  <a:pt x="4250688" y="6585849"/>
                </a:moveTo>
                <a:lnTo>
                  <a:pt x="4250688" y="6716173"/>
                </a:lnTo>
                <a:lnTo>
                  <a:pt x="4265467" y="6716173"/>
                </a:lnTo>
                <a:lnTo>
                  <a:pt x="4265467" y="6657057"/>
                </a:lnTo>
                <a:lnTo>
                  <a:pt x="4311148" y="6657057"/>
                </a:lnTo>
                <a:lnTo>
                  <a:pt x="4311148" y="6646309"/>
                </a:lnTo>
                <a:lnTo>
                  <a:pt x="4265467" y="6646309"/>
                </a:lnTo>
                <a:lnTo>
                  <a:pt x="4265467" y="6596597"/>
                </a:lnTo>
                <a:lnTo>
                  <a:pt x="4313835" y="6596597"/>
                </a:lnTo>
                <a:lnTo>
                  <a:pt x="4313835" y="6585849"/>
                </a:lnTo>
                <a:close/>
                <a:moveTo>
                  <a:pt x="5465143" y="6579132"/>
                </a:moveTo>
                <a:cubicBezTo>
                  <a:pt x="5465143" y="6579132"/>
                  <a:pt x="5465143" y="6579132"/>
                  <a:pt x="5458200" y="6596599"/>
                </a:cubicBezTo>
                <a:cubicBezTo>
                  <a:pt x="5458200" y="6596599"/>
                  <a:pt x="5458200" y="6596599"/>
                  <a:pt x="5458200" y="6600091"/>
                </a:cubicBezTo>
                <a:cubicBezTo>
                  <a:pt x="5458200" y="6600091"/>
                  <a:pt x="5458200" y="6600091"/>
                  <a:pt x="5447788" y="6617558"/>
                </a:cubicBezTo>
                <a:cubicBezTo>
                  <a:pt x="5451259" y="6621051"/>
                  <a:pt x="5454730" y="6621051"/>
                  <a:pt x="5458200" y="6621051"/>
                </a:cubicBezTo>
                <a:cubicBezTo>
                  <a:pt x="5458200" y="6621051"/>
                  <a:pt x="5458200" y="6621051"/>
                  <a:pt x="5461671" y="6607078"/>
                </a:cubicBezTo>
                <a:cubicBezTo>
                  <a:pt x="5461671" y="6607078"/>
                  <a:pt x="5461671" y="6607078"/>
                  <a:pt x="5472084" y="6610572"/>
                </a:cubicBezTo>
                <a:cubicBezTo>
                  <a:pt x="5472084" y="6610572"/>
                  <a:pt x="5472084" y="6610572"/>
                  <a:pt x="5472084" y="6628037"/>
                </a:cubicBezTo>
                <a:cubicBezTo>
                  <a:pt x="5475555" y="6628037"/>
                  <a:pt x="5479026" y="6631531"/>
                  <a:pt x="5482497" y="6631531"/>
                </a:cubicBezTo>
                <a:cubicBezTo>
                  <a:pt x="5482497" y="6631531"/>
                  <a:pt x="5482497" y="6631531"/>
                  <a:pt x="5479026" y="6610572"/>
                </a:cubicBezTo>
                <a:cubicBezTo>
                  <a:pt x="5485968" y="6610572"/>
                  <a:pt x="5489438" y="6603585"/>
                  <a:pt x="5489438" y="6600091"/>
                </a:cubicBezTo>
                <a:cubicBezTo>
                  <a:pt x="5489438" y="6600091"/>
                  <a:pt x="5489438" y="6596599"/>
                  <a:pt x="5489438" y="6596599"/>
                </a:cubicBezTo>
                <a:cubicBezTo>
                  <a:pt x="5489438" y="6593105"/>
                  <a:pt x="5489438" y="6589612"/>
                  <a:pt x="5482497" y="6586119"/>
                </a:cubicBezTo>
                <a:cubicBezTo>
                  <a:pt x="5482497" y="6586119"/>
                  <a:pt x="5482497" y="6586119"/>
                  <a:pt x="5465143" y="6579132"/>
                </a:cubicBezTo>
                <a:close/>
                <a:moveTo>
                  <a:pt x="5670241" y="6576425"/>
                </a:moveTo>
                <a:cubicBezTo>
                  <a:pt x="5673696" y="6576866"/>
                  <a:pt x="5677151" y="6578629"/>
                  <a:pt x="5678878" y="6582156"/>
                </a:cubicBezTo>
                <a:cubicBezTo>
                  <a:pt x="5678878" y="6585683"/>
                  <a:pt x="5678878" y="6589209"/>
                  <a:pt x="5678878" y="6589209"/>
                </a:cubicBezTo>
                <a:cubicBezTo>
                  <a:pt x="5678878" y="6592736"/>
                  <a:pt x="5678878" y="6596264"/>
                  <a:pt x="5675423" y="6599790"/>
                </a:cubicBezTo>
                <a:cubicBezTo>
                  <a:pt x="5675423" y="6599790"/>
                  <a:pt x="5675423" y="6599790"/>
                  <a:pt x="5671968" y="6603317"/>
                </a:cubicBezTo>
                <a:cubicBezTo>
                  <a:pt x="5668514" y="6603317"/>
                  <a:pt x="5661604" y="6603317"/>
                  <a:pt x="5658149" y="6599790"/>
                </a:cubicBezTo>
                <a:cubicBezTo>
                  <a:pt x="5654694" y="6599790"/>
                  <a:pt x="5654694" y="6596264"/>
                  <a:pt x="5654694" y="6596264"/>
                </a:cubicBezTo>
                <a:cubicBezTo>
                  <a:pt x="5654694" y="6596264"/>
                  <a:pt x="5654694" y="6592736"/>
                  <a:pt x="5654694" y="6589209"/>
                </a:cubicBezTo>
                <a:cubicBezTo>
                  <a:pt x="5654694" y="6585683"/>
                  <a:pt x="5654694" y="6582156"/>
                  <a:pt x="5661604" y="6578629"/>
                </a:cubicBezTo>
                <a:cubicBezTo>
                  <a:pt x="5663332" y="6576866"/>
                  <a:pt x="5666786" y="6575984"/>
                  <a:pt x="5670241" y="6576425"/>
                </a:cubicBezTo>
                <a:close/>
                <a:moveTo>
                  <a:pt x="4714738" y="6575100"/>
                </a:moveTo>
                <a:cubicBezTo>
                  <a:pt x="4714738" y="6575100"/>
                  <a:pt x="4714738" y="6575100"/>
                  <a:pt x="4714738" y="6638804"/>
                </a:cubicBezTo>
                <a:cubicBezTo>
                  <a:pt x="4714738" y="6631726"/>
                  <a:pt x="4704048" y="6621108"/>
                  <a:pt x="4686231" y="6621108"/>
                </a:cubicBezTo>
                <a:cubicBezTo>
                  <a:pt x="4657724" y="6621108"/>
                  <a:pt x="4647034" y="6642343"/>
                  <a:pt x="4647034" y="6670656"/>
                </a:cubicBezTo>
                <a:cubicBezTo>
                  <a:pt x="4647034" y="6698969"/>
                  <a:pt x="4657724" y="6720203"/>
                  <a:pt x="4686231" y="6720203"/>
                </a:cubicBezTo>
                <a:cubicBezTo>
                  <a:pt x="4700484" y="6720203"/>
                  <a:pt x="4707611" y="6716664"/>
                  <a:pt x="4714738" y="6702507"/>
                </a:cubicBezTo>
                <a:cubicBezTo>
                  <a:pt x="4714738" y="6702507"/>
                  <a:pt x="4714738" y="6702507"/>
                  <a:pt x="4714738" y="6716664"/>
                </a:cubicBezTo>
                <a:cubicBezTo>
                  <a:pt x="4714738" y="6716664"/>
                  <a:pt x="4714738" y="6716664"/>
                  <a:pt x="4728991" y="6716664"/>
                </a:cubicBezTo>
                <a:lnTo>
                  <a:pt x="4728991" y="6575100"/>
                </a:lnTo>
                <a:cubicBezTo>
                  <a:pt x="4728991" y="6575100"/>
                  <a:pt x="4728991" y="6575100"/>
                  <a:pt x="4714738" y="6575100"/>
                </a:cubicBezTo>
                <a:close/>
                <a:moveTo>
                  <a:pt x="5672161" y="6569584"/>
                </a:moveTo>
                <a:cubicBezTo>
                  <a:pt x="5666338" y="6568289"/>
                  <a:pt x="5660068" y="6569152"/>
                  <a:pt x="5654694" y="6572607"/>
                </a:cubicBezTo>
                <a:cubicBezTo>
                  <a:pt x="5647528" y="6576062"/>
                  <a:pt x="5643946" y="6582972"/>
                  <a:pt x="5643946" y="6589881"/>
                </a:cubicBezTo>
                <a:cubicBezTo>
                  <a:pt x="5643946" y="6593336"/>
                  <a:pt x="5647528" y="6596791"/>
                  <a:pt x="5647528" y="6600246"/>
                </a:cubicBezTo>
                <a:cubicBezTo>
                  <a:pt x="5654694" y="6610611"/>
                  <a:pt x="5669025" y="6614065"/>
                  <a:pt x="5676191" y="6607156"/>
                </a:cubicBezTo>
                <a:cubicBezTo>
                  <a:pt x="5683357" y="6607156"/>
                  <a:pt x="5683357" y="6603701"/>
                  <a:pt x="5686939" y="6600246"/>
                </a:cubicBezTo>
                <a:cubicBezTo>
                  <a:pt x="5686939" y="6596791"/>
                  <a:pt x="5686939" y="6593336"/>
                  <a:pt x="5686939" y="6589881"/>
                </a:cubicBezTo>
                <a:cubicBezTo>
                  <a:pt x="5686939" y="6586427"/>
                  <a:pt x="5686939" y="6582972"/>
                  <a:pt x="5686939" y="6579517"/>
                </a:cubicBezTo>
                <a:cubicBezTo>
                  <a:pt x="5683357" y="6574334"/>
                  <a:pt x="5677982" y="6570880"/>
                  <a:pt x="5672161" y="6569584"/>
                </a:cubicBezTo>
                <a:close/>
                <a:moveTo>
                  <a:pt x="5429909" y="6561666"/>
                </a:moveTo>
                <a:cubicBezTo>
                  <a:pt x="5408825" y="6596598"/>
                  <a:pt x="5408825" y="6596598"/>
                  <a:pt x="5408825" y="6596598"/>
                </a:cubicBezTo>
                <a:cubicBezTo>
                  <a:pt x="5415853" y="6603584"/>
                  <a:pt x="5422881" y="6607078"/>
                  <a:pt x="5433423" y="6614064"/>
                </a:cubicBezTo>
                <a:cubicBezTo>
                  <a:pt x="5436937" y="6607078"/>
                  <a:pt x="5436937" y="6607078"/>
                  <a:pt x="5436937" y="6607078"/>
                </a:cubicBezTo>
                <a:cubicBezTo>
                  <a:pt x="5419367" y="6596598"/>
                  <a:pt x="5419367" y="6596598"/>
                  <a:pt x="5419367" y="6596598"/>
                </a:cubicBezTo>
                <a:cubicBezTo>
                  <a:pt x="5426395" y="6586119"/>
                  <a:pt x="5426395" y="6586119"/>
                  <a:pt x="5426395" y="6586119"/>
                </a:cubicBezTo>
                <a:cubicBezTo>
                  <a:pt x="5436937" y="6593105"/>
                  <a:pt x="5436937" y="6593105"/>
                  <a:pt x="5436937" y="6593105"/>
                </a:cubicBezTo>
                <a:cubicBezTo>
                  <a:pt x="5440450" y="6586119"/>
                  <a:pt x="5440450" y="6586119"/>
                  <a:pt x="5440450" y="6586119"/>
                </a:cubicBezTo>
                <a:cubicBezTo>
                  <a:pt x="5436937" y="6586119"/>
                  <a:pt x="5433423" y="6582625"/>
                  <a:pt x="5429909" y="6579132"/>
                </a:cubicBezTo>
                <a:lnTo>
                  <a:pt x="5433423" y="6572146"/>
                </a:lnTo>
                <a:cubicBezTo>
                  <a:pt x="5440450" y="6575638"/>
                  <a:pt x="5443964" y="6579132"/>
                  <a:pt x="5450992" y="6582625"/>
                </a:cubicBezTo>
                <a:cubicBezTo>
                  <a:pt x="5454506" y="6575638"/>
                  <a:pt x="5454506" y="6575638"/>
                  <a:pt x="5454506" y="6575638"/>
                </a:cubicBezTo>
                <a:cubicBezTo>
                  <a:pt x="5447478" y="6572146"/>
                  <a:pt x="5436937" y="6565159"/>
                  <a:pt x="5429909" y="6561666"/>
                </a:cubicBezTo>
                <a:close/>
                <a:moveTo>
                  <a:pt x="5707361" y="6533452"/>
                </a:moveTo>
                <a:cubicBezTo>
                  <a:pt x="5703868" y="6536978"/>
                  <a:pt x="5703868" y="6536978"/>
                  <a:pt x="5700375" y="6540505"/>
                </a:cubicBezTo>
                <a:cubicBezTo>
                  <a:pt x="5717840" y="6558139"/>
                  <a:pt x="5717840" y="6558139"/>
                  <a:pt x="5717840" y="6558139"/>
                </a:cubicBezTo>
                <a:cubicBezTo>
                  <a:pt x="5689895" y="6551086"/>
                  <a:pt x="5689895" y="6551086"/>
                  <a:pt x="5689895" y="6551086"/>
                </a:cubicBezTo>
                <a:cubicBezTo>
                  <a:pt x="5686402" y="6551086"/>
                  <a:pt x="5686402" y="6554612"/>
                  <a:pt x="5682908" y="6554612"/>
                </a:cubicBezTo>
                <a:cubicBezTo>
                  <a:pt x="5707361" y="6589881"/>
                  <a:pt x="5707361" y="6589881"/>
                  <a:pt x="5707361" y="6589881"/>
                </a:cubicBezTo>
                <a:cubicBezTo>
                  <a:pt x="5710854" y="6586354"/>
                  <a:pt x="5710854" y="6586354"/>
                  <a:pt x="5714348" y="6582827"/>
                </a:cubicBezTo>
                <a:cubicBezTo>
                  <a:pt x="5700375" y="6561666"/>
                  <a:pt x="5700375" y="6561666"/>
                  <a:pt x="5700375" y="6561666"/>
                </a:cubicBezTo>
                <a:cubicBezTo>
                  <a:pt x="5728320" y="6572246"/>
                  <a:pt x="5728320" y="6572246"/>
                  <a:pt x="5728320" y="6572246"/>
                </a:cubicBezTo>
                <a:cubicBezTo>
                  <a:pt x="5731814" y="6568720"/>
                  <a:pt x="5731814" y="6568720"/>
                  <a:pt x="5735307" y="6565193"/>
                </a:cubicBezTo>
                <a:cubicBezTo>
                  <a:pt x="5707361" y="6533452"/>
                  <a:pt x="5707361" y="6533452"/>
                  <a:pt x="5707361" y="6533452"/>
                </a:cubicBezTo>
                <a:close/>
                <a:moveTo>
                  <a:pt x="5399008" y="6533452"/>
                </a:moveTo>
                <a:cubicBezTo>
                  <a:pt x="5399008" y="6533452"/>
                  <a:pt x="5399008" y="6533452"/>
                  <a:pt x="5391980" y="6536965"/>
                </a:cubicBezTo>
                <a:cubicBezTo>
                  <a:pt x="5395494" y="6540479"/>
                  <a:pt x="5399008" y="6543993"/>
                  <a:pt x="5402522" y="6547507"/>
                </a:cubicBezTo>
                <a:cubicBezTo>
                  <a:pt x="5402522" y="6547507"/>
                  <a:pt x="5402522" y="6547507"/>
                  <a:pt x="5377924" y="6572104"/>
                </a:cubicBezTo>
                <a:cubicBezTo>
                  <a:pt x="5377924" y="6572104"/>
                  <a:pt x="5377924" y="6572104"/>
                  <a:pt x="5384952" y="6579132"/>
                </a:cubicBezTo>
                <a:cubicBezTo>
                  <a:pt x="5384952" y="6579132"/>
                  <a:pt x="5384952" y="6579132"/>
                  <a:pt x="5409548" y="6554535"/>
                </a:cubicBezTo>
                <a:cubicBezTo>
                  <a:pt x="5413062" y="6554535"/>
                  <a:pt x="5416576" y="6558048"/>
                  <a:pt x="5420090" y="6561562"/>
                </a:cubicBezTo>
                <a:cubicBezTo>
                  <a:pt x="5420090" y="6561562"/>
                  <a:pt x="5420090" y="6561562"/>
                  <a:pt x="5423604" y="6554535"/>
                </a:cubicBezTo>
                <a:cubicBezTo>
                  <a:pt x="5413062" y="6547507"/>
                  <a:pt x="5406036" y="6540479"/>
                  <a:pt x="5399008" y="6533452"/>
                </a:cubicBezTo>
                <a:close/>
                <a:moveTo>
                  <a:pt x="5728589" y="6522703"/>
                </a:moveTo>
                <a:lnTo>
                  <a:pt x="5746055" y="6529421"/>
                </a:lnTo>
                <a:lnTo>
                  <a:pt x="5746055" y="6533452"/>
                </a:lnTo>
                <a:lnTo>
                  <a:pt x="5739337" y="6540170"/>
                </a:lnTo>
                <a:lnTo>
                  <a:pt x="5735307" y="6533452"/>
                </a:lnTo>
                <a:close/>
                <a:moveTo>
                  <a:pt x="5724942" y="6515985"/>
                </a:moveTo>
                <a:lnTo>
                  <a:pt x="5717840" y="6522927"/>
                </a:lnTo>
                <a:cubicBezTo>
                  <a:pt x="5717840" y="6522927"/>
                  <a:pt x="5717840" y="6522927"/>
                  <a:pt x="5724942" y="6533339"/>
                </a:cubicBezTo>
                <a:cubicBezTo>
                  <a:pt x="5724942" y="6533339"/>
                  <a:pt x="5724942" y="6533339"/>
                  <a:pt x="5742696" y="6557635"/>
                </a:cubicBezTo>
                <a:cubicBezTo>
                  <a:pt x="5742696" y="6557635"/>
                  <a:pt x="5746247" y="6554165"/>
                  <a:pt x="5746247" y="6554165"/>
                </a:cubicBezTo>
                <a:cubicBezTo>
                  <a:pt x="5746247" y="6554165"/>
                  <a:pt x="5746247" y="6554165"/>
                  <a:pt x="5742696" y="6547223"/>
                </a:cubicBezTo>
                <a:cubicBezTo>
                  <a:pt x="5742696" y="6547223"/>
                  <a:pt x="5742696" y="6547223"/>
                  <a:pt x="5753349" y="6533339"/>
                </a:cubicBezTo>
                <a:cubicBezTo>
                  <a:pt x="5753349" y="6533339"/>
                  <a:pt x="5753349" y="6533339"/>
                  <a:pt x="5760450" y="6533339"/>
                </a:cubicBezTo>
                <a:cubicBezTo>
                  <a:pt x="5764002" y="6533339"/>
                  <a:pt x="5764002" y="6533339"/>
                  <a:pt x="5764002" y="6533339"/>
                </a:cubicBezTo>
                <a:cubicBezTo>
                  <a:pt x="5764002" y="6529868"/>
                  <a:pt x="5767552" y="6529868"/>
                  <a:pt x="5767552" y="6526397"/>
                </a:cubicBezTo>
                <a:cubicBezTo>
                  <a:pt x="5767552" y="6526397"/>
                  <a:pt x="5767552" y="6526397"/>
                  <a:pt x="5724942" y="6515985"/>
                </a:cubicBezTo>
                <a:close/>
                <a:moveTo>
                  <a:pt x="5370198" y="6501206"/>
                </a:moveTo>
                <a:cubicBezTo>
                  <a:pt x="5334930" y="6526286"/>
                  <a:pt x="5334930" y="6526286"/>
                  <a:pt x="5334930" y="6526286"/>
                </a:cubicBezTo>
                <a:cubicBezTo>
                  <a:pt x="5338457" y="6529869"/>
                  <a:pt x="5338457" y="6529869"/>
                  <a:pt x="5341984" y="6533452"/>
                </a:cubicBezTo>
                <a:cubicBezTo>
                  <a:pt x="5363145" y="6519121"/>
                  <a:pt x="5363145" y="6519121"/>
                  <a:pt x="5363145" y="6519121"/>
                </a:cubicBezTo>
                <a:cubicBezTo>
                  <a:pt x="5352564" y="6547782"/>
                  <a:pt x="5352564" y="6547782"/>
                  <a:pt x="5352564" y="6547782"/>
                </a:cubicBezTo>
                <a:cubicBezTo>
                  <a:pt x="5356091" y="6551366"/>
                  <a:pt x="5356091" y="6551366"/>
                  <a:pt x="5359618" y="6554948"/>
                </a:cubicBezTo>
                <a:cubicBezTo>
                  <a:pt x="5391359" y="6526286"/>
                  <a:pt x="5391359" y="6526286"/>
                  <a:pt x="5391359" y="6526286"/>
                </a:cubicBezTo>
                <a:cubicBezTo>
                  <a:pt x="5391359" y="6522703"/>
                  <a:pt x="5387833" y="6522703"/>
                  <a:pt x="5387833" y="6519121"/>
                </a:cubicBezTo>
                <a:cubicBezTo>
                  <a:pt x="5366672" y="6537034"/>
                  <a:pt x="5366672" y="6537034"/>
                  <a:pt x="5366672" y="6537034"/>
                </a:cubicBezTo>
                <a:cubicBezTo>
                  <a:pt x="5377252" y="6508372"/>
                  <a:pt x="5377252" y="6508372"/>
                  <a:pt x="5377252" y="6508372"/>
                </a:cubicBezTo>
                <a:cubicBezTo>
                  <a:pt x="5373725" y="6504789"/>
                  <a:pt x="5373725" y="6504789"/>
                  <a:pt x="5370198" y="6501206"/>
                </a:cubicBezTo>
                <a:close/>
                <a:moveTo>
                  <a:pt x="5739338" y="6490458"/>
                </a:moveTo>
                <a:lnTo>
                  <a:pt x="5735307" y="6498519"/>
                </a:lnTo>
                <a:lnTo>
                  <a:pt x="5774270" y="6518673"/>
                </a:lnTo>
                <a:lnTo>
                  <a:pt x="5787706" y="6494489"/>
                </a:lnTo>
                <a:lnTo>
                  <a:pt x="5780988" y="6490458"/>
                </a:lnTo>
                <a:lnTo>
                  <a:pt x="5770239" y="6509268"/>
                </a:lnTo>
                <a:close/>
                <a:moveTo>
                  <a:pt x="5363634" y="6487771"/>
                </a:moveTo>
                <a:cubicBezTo>
                  <a:pt x="5328212" y="6508933"/>
                  <a:pt x="5328212" y="6508933"/>
                  <a:pt x="5328212" y="6508933"/>
                </a:cubicBezTo>
                <a:cubicBezTo>
                  <a:pt x="5328212" y="6508933"/>
                  <a:pt x="5328212" y="6512459"/>
                  <a:pt x="5331754" y="6515986"/>
                </a:cubicBezTo>
                <a:cubicBezTo>
                  <a:pt x="5367176" y="6494825"/>
                  <a:pt x="5367176" y="6494825"/>
                  <a:pt x="5367176" y="6494825"/>
                </a:cubicBezTo>
                <a:cubicBezTo>
                  <a:pt x="5367176" y="6491298"/>
                  <a:pt x="5363634" y="6491298"/>
                  <a:pt x="5363634" y="6487771"/>
                </a:cubicBezTo>
                <a:close/>
                <a:moveTo>
                  <a:pt x="5354927" y="6454161"/>
                </a:moveTo>
                <a:cubicBezTo>
                  <a:pt x="5356683" y="6454602"/>
                  <a:pt x="5358437" y="6456365"/>
                  <a:pt x="5360192" y="6459892"/>
                </a:cubicBezTo>
                <a:cubicBezTo>
                  <a:pt x="5391785" y="6537483"/>
                  <a:pt x="5465500" y="6590385"/>
                  <a:pt x="5553257" y="6590385"/>
                </a:cubicBezTo>
                <a:cubicBezTo>
                  <a:pt x="5641012" y="6590385"/>
                  <a:pt x="5714728" y="6537483"/>
                  <a:pt x="5746320" y="6459892"/>
                </a:cubicBezTo>
                <a:cubicBezTo>
                  <a:pt x="5748075" y="6456365"/>
                  <a:pt x="5749831" y="6454602"/>
                  <a:pt x="5751586" y="6454161"/>
                </a:cubicBezTo>
                <a:cubicBezTo>
                  <a:pt x="5753340" y="6453721"/>
                  <a:pt x="5755096" y="6454602"/>
                  <a:pt x="5756851" y="6456365"/>
                </a:cubicBezTo>
                <a:cubicBezTo>
                  <a:pt x="5756851" y="6456365"/>
                  <a:pt x="5756851" y="6456365"/>
                  <a:pt x="5795464" y="6466946"/>
                </a:cubicBezTo>
                <a:cubicBezTo>
                  <a:pt x="5798974" y="6470473"/>
                  <a:pt x="5802484" y="6473999"/>
                  <a:pt x="5802484" y="6477526"/>
                </a:cubicBezTo>
                <a:cubicBezTo>
                  <a:pt x="5763871" y="6579804"/>
                  <a:pt x="5665585" y="6650341"/>
                  <a:pt x="5553257" y="6650341"/>
                </a:cubicBezTo>
                <a:cubicBezTo>
                  <a:pt x="5440929" y="6650341"/>
                  <a:pt x="5342641" y="6579804"/>
                  <a:pt x="5304028" y="6481054"/>
                </a:cubicBezTo>
                <a:cubicBezTo>
                  <a:pt x="5304028" y="6473999"/>
                  <a:pt x="5304028" y="6470473"/>
                  <a:pt x="5311049" y="6466946"/>
                </a:cubicBezTo>
                <a:cubicBezTo>
                  <a:pt x="5311049" y="6466946"/>
                  <a:pt x="5311049" y="6466946"/>
                  <a:pt x="5349662" y="6456365"/>
                </a:cubicBezTo>
                <a:cubicBezTo>
                  <a:pt x="5351417" y="6454602"/>
                  <a:pt x="5353172" y="6453721"/>
                  <a:pt x="5354927" y="6454161"/>
                </a:cubicBezTo>
                <a:close/>
                <a:moveTo>
                  <a:pt x="5507442" y="6448323"/>
                </a:moveTo>
                <a:cubicBezTo>
                  <a:pt x="5510935" y="6444777"/>
                  <a:pt x="5514428" y="6444777"/>
                  <a:pt x="5517922" y="6448323"/>
                </a:cubicBezTo>
                <a:cubicBezTo>
                  <a:pt x="5517922" y="6448323"/>
                  <a:pt x="5521414" y="6451869"/>
                  <a:pt x="5521414" y="6455414"/>
                </a:cubicBezTo>
                <a:cubicBezTo>
                  <a:pt x="5521414" y="6455414"/>
                  <a:pt x="5528401" y="6558233"/>
                  <a:pt x="5528401" y="6558233"/>
                </a:cubicBezTo>
                <a:cubicBezTo>
                  <a:pt x="5528401" y="6565324"/>
                  <a:pt x="5528401" y="6568870"/>
                  <a:pt x="5524908" y="6568870"/>
                </a:cubicBezTo>
                <a:cubicBezTo>
                  <a:pt x="5524908" y="6572415"/>
                  <a:pt x="5521414" y="6572415"/>
                  <a:pt x="5517922" y="6568870"/>
                </a:cubicBezTo>
                <a:cubicBezTo>
                  <a:pt x="5472509" y="6558233"/>
                  <a:pt x="5441070" y="6540506"/>
                  <a:pt x="5409632" y="6505050"/>
                </a:cubicBezTo>
                <a:cubicBezTo>
                  <a:pt x="5406138" y="6505050"/>
                  <a:pt x="5406138" y="6501505"/>
                  <a:pt x="5406138" y="6501505"/>
                </a:cubicBezTo>
                <a:cubicBezTo>
                  <a:pt x="5406138" y="6497960"/>
                  <a:pt x="5406138" y="6497960"/>
                  <a:pt x="5406138" y="6497960"/>
                </a:cubicBezTo>
                <a:cubicBezTo>
                  <a:pt x="5406138" y="6494415"/>
                  <a:pt x="5409632" y="6494415"/>
                  <a:pt x="5413124" y="6494415"/>
                </a:cubicBezTo>
                <a:cubicBezTo>
                  <a:pt x="5413124" y="6494415"/>
                  <a:pt x="5413124" y="6494415"/>
                  <a:pt x="5507442" y="6448323"/>
                </a:cubicBezTo>
                <a:close/>
                <a:moveTo>
                  <a:pt x="5592084" y="6444777"/>
                </a:moveTo>
                <a:cubicBezTo>
                  <a:pt x="5595578" y="6444777"/>
                  <a:pt x="5599071" y="6444777"/>
                  <a:pt x="5602565" y="6444777"/>
                </a:cubicBezTo>
                <a:cubicBezTo>
                  <a:pt x="5602565" y="6444777"/>
                  <a:pt x="5602565" y="6444777"/>
                  <a:pt x="5693388" y="6490688"/>
                </a:cubicBezTo>
                <a:cubicBezTo>
                  <a:pt x="5696882" y="6494220"/>
                  <a:pt x="5700375" y="6494220"/>
                  <a:pt x="5700375" y="6497752"/>
                </a:cubicBezTo>
                <a:cubicBezTo>
                  <a:pt x="5700375" y="6501283"/>
                  <a:pt x="5700375" y="6501283"/>
                  <a:pt x="5696882" y="6504815"/>
                </a:cubicBezTo>
                <a:cubicBezTo>
                  <a:pt x="5665442" y="6540131"/>
                  <a:pt x="5634003" y="6557789"/>
                  <a:pt x="5588592" y="6568384"/>
                </a:cubicBezTo>
                <a:cubicBezTo>
                  <a:pt x="5585098" y="6568384"/>
                  <a:pt x="5581605" y="6568384"/>
                  <a:pt x="5581605" y="6568384"/>
                </a:cubicBezTo>
                <a:cubicBezTo>
                  <a:pt x="5578112" y="6564852"/>
                  <a:pt x="5578112" y="6561320"/>
                  <a:pt x="5578112" y="6557789"/>
                </a:cubicBezTo>
                <a:cubicBezTo>
                  <a:pt x="5578112" y="6557789"/>
                  <a:pt x="5578112" y="6557789"/>
                  <a:pt x="5588592" y="6455373"/>
                </a:cubicBezTo>
                <a:cubicBezTo>
                  <a:pt x="5588592" y="6451841"/>
                  <a:pt x="5588592" y="6448309"/>
                  <a:pt x="5592084" y="6444777"/>
                </a:cubicBezTo>
                <a:close/>
                <a:moveTo>
                  <a:pt x="4714283" y="6405813"/>
                </a:moveTo>
                <a:lnTo>
                  <a:pt x="4755862" y="6405813"/>
                </a:lnTo>
                <a:cubicBezTo>
                  <a:pt x="4755862" y="6405813"/>
                  <a:pt x="4755862" y="6405813"/>
                  <a:pt x="4755862" y="6448423"/>
                </a:cubicBezTo>
                <a:cubicBezTo>
                  <a:pt x="4755862" y="6448423"/>
                  <a:pt x="4728142" y="6455525"/>
                  <a:pt x="4707353" y="6455525"/>
                </a:cubicBezTo>
                <a:cubicBezTo>
                  <a:pt x="4690028" y="6455525"/>
                  <a:pt x="4690028" y="6441322"/>
                  <a:pt x="4690028" y="6430669"/>
                </a:cubicBezTo>
                <a:cubicBezTo>
                  <a:pt x="4690028" y="6416466"/>
                  <a:pt x="4696958" y="6409364"/>
                  <a:pt x="4714283" y="6405813"/>
                </a:cubicBezTo>
                <a:close/>
                <a:moveTo>
                  <a:pt x="4398479" y="6335948"/>
                </a:moveTo>
                <a:cubicBezTo>
                  <a:pt x="4429716" y="6335948"/>
                  <a:pt x="4440128" y="6350016"/>
                  <a:pt x="4440128" y="6392220"/>
                </a:cubicBezTo>
                <a:cubicBezTo>
                  <a:pt x="4440128" y="6430905"/>
                  <a:pt x="4433187" y="6455524"/>
                  <a:pt x="4398479" y="6455524"/>
                </a:cubicBezTo>
                <a:cubicBezTo>
                  <a:pt x="4363770" y="6455524"/>
                  <a:pt x="4356829" y="6434423"/>
                  <a:pt x="4356829" y="6392220"/>
                </a:cubicBezTo>
                <a:cubicBezTo>
                  <a:pt x="4356829" y="6350016"/>
                  <a:pt x="4367241" y="6335948"/>
                  <a:pt x="4398479" y="6335948"/>
                </a:cubicBezTo>
                <a:close/>
                <a:moveTo>
                  <a:pt x="5543005" y="6331919"/>
                </a:moveTo>
                <a:cubicBezTo>
                  <a:pt x="5543005" y="6331919"/>
                  <a:pt x="5543005" y="6331919"/>
                  <a:pt x="5564034" y="6331919"/>
                </a:cubicBezTo>
                <a:cubicBezTo>
                  <a:pt x="5564034" y="6331919"/>
                  <a:pt x="5564034" y="6339012"/>
                  <a:pt x="5564034" y="6342559"/>
                </a:cubicBezTo>
                <a:cubicBezTo>
                  <a:pt x="5581559" y="6346106"/>
                  <a:pt x="5595578" y="6363841"/>
                  <a:pt x="5595578" y="6381576"/>
                </a:cubicBezTo>
                <a:cubicBezTo>
                  <a:pt x="5595578" y="6402858"/>
                  <a:pt x="5574549" y="6420593"/>
                  <a:pt x="5553519" y="6420593"/>
                </a:cubicBezTo>
                <a:cubicBezTo>
                  <a:pt x="5532490" y="6420593"/>
                  <a:pt x="5514966" y="6402858"/>
                  <a:pt x="5514966" y="6381576"/>
                </a:cubicBezTo>
                <a:cubicBezTo>
                  <a:pt x="5514966" y="6363841"/>
                  <a:pt x="5525480" y="6346106"/>
                  <a:pt x="5543005" y="6342559"/>
                </a:cubicBezTo>
                <a:cubicBezTo>
                  <a:pt x="5543005" y="6342559"/>
                  <a:pt x="5543005" y="6331919"/>
                  <a:pt x="5543005" y="6331919"/>
                </a:cubicBezTo>
                <a:close/>
                <a:moveTo>
                  <a:pt x="5553257" y="6321170"/>
                </a:moveTo>
                <a:cubicBezTo>
                  <a:pt x="5520236" y="6321170"/>
                  <a:pt x="5493469" y="6348239"/>
                  <a:pt x="5493469" y="6381630"/>
                </a:cubicBezTo>
                <a:cubicBezTo>
                  <a:pt x="5493469" y="6415021"/>
                  <a:pt x="5520236" y="6442090"/>
                  <a:pt x="5553257" y="6442090"/>
                </a:cubicBezTo>
                <a:cubicBezTo>
                  <a:pt x="5586277" y="6442090"/>
                  <a:pt x="5613045" y="6415021"/>
                  <a:pt x="5613045" y="6381630"/>
                </a:cubicBezTo>
                <a:cubicBezTo>
                  <a:pt x="5613045" y="6348239"/>
                  <a:pt x="5586277" y="6321170"/>
                  <a:pt x="5553257" y="6321170"/>
                </a:cubicBezTo>
                <a:close/>
                <a:moveTo>
                  <a:pt x="5553257" y="6314453"/>
                </a:moveTo>
                <a:cubicBezTo>
                  <a:pt x="5589987" y="6314453"/>
                  <a:pt x="5619763" y="6344529"/>
                  <a:pt x="5619763" y="6381630"/>
                </a:cubicBezTo>
                <a:cubicBezTo>
                  <a:pt x="5619763" y="6418732"/>
                  <a:pt x="5589987" y="6448808"/>
                  <a:pt x="5553257" y="6448808"/>
                </a:cubicBezTo>
                <a:cubicBezTo>
                  <a:pt x="5516526" y="6448808"/>
                  <a:pt x="5486751" y="6418732"/>
                  <a:pt x="5486751" y="6381630"/>
                </a:cubicBezTo>
                <a:cubicBezTo>
                  <a:pt x="5486751" y="6344529"/>
                  <a:pt x="5516526" y="6314453"/>
                  <a:pt x="5553257" y="6314453"/>
                </a:cubicBezTo>
                <a:close/>
                <a:moveTo>
                  <a:pt x="5728549" y="6311766"/>
                </a:moveTo>
                <a:cubicBezTo>
                  <a:pt x="5732050" y="6311766"/>
                  <a:pt x="5732050" y="6315292"/>
                  <a:pt x="5732050" y="6318819"/>
                </a:cubicBezTo>
                <a:cubicBezTo>
                  <a:pt x="5746055" y="6361141"/>
                  <a:pt x="5746055" y="6399936"/>
                  <a:pt x="5732050" y="6442258"/>
                </a:cubicBezTo>
                <a:cubicBezTo>
                  <a:pt x="5732050" y="6449312"/>
                  <a:pt x="5732050" y="6449312"/>
                  <a:pt x="5728549" y="6449312"/>
                </a:cubicBezTo>
                <a:cubicBezTo>
                  <a:pt x="5725047" y="6452839"/>
                  <a:pt x="5721546" y="6449312"/>
                  <a:pt x="5721546" y="6449312"/>
                </a:cubicBezTo>
                <a:lnTo>
                  <a:pt x="5634012" y="6389356"/>
                </a:lnTo>
                <a:cubicBezTo>
                  <a:pt x="5630510" y="6385829"/>
                  <a:pt x="5630510" y="6382302"/>
                  <a:pt x="5630510" y="6382302"/>
                </a:cubicBezTo>
                <a:cubicBezTo>
                  <a:pt x="5630510" y="6378776"/>
                  <a:pt x="5630510" y="6375249"/>
                  <a:pt x="5634012" y="6371721"/>
                </a:cubicBezTo>
                <a:cubicBezTo>
                  <a:pt x="5634012" y="6371721"/>
                  <a:pt x="5634012" y="6371721"/>
                  <a:pt x="5718044" y="6315292"/>
                </a:cubicBezTo>
                <a:cubicBezTo>
                  <a:pt x="5725047" y="6311766"/>
                  <a:pt x="5728549" y="6311766"/>
                  <a:pt x="5728549" y="6311766"/>
                </a:cubicBezTo>
                <a:close/>
                <a:moveTo>
                  <a:pt x="5377964" y="6311766"/>
                </a:moveTo>
                <a:cubicBezTo>
                  <a:pt x="5381466" y="6311766"/>
                  <a:pt x="5384967" y="6311766"/>
                  <a:pt x="5384967" y="6315292"/>
                </a:cubicBezTo>
                <a:lnTo>
                  <a:pt x="5472501" y="6371721"/>
                </a:lnTo>
                <a:cubicBezTo>
                  <a:pt x="5476002" y="6375249"/>
                  <a:pt x="5476002" y="6378776"/>
                  <a:pt x="5476002" y="6382302"/>
                </a:cubicBezTo>
                <a:cubicBezTo>
                  <a:pt x="5476002" y="6385829"/>
                  <a:pt x="5476002" y="6389356"/>
                  <a:pt x="5472501" y="6389356"/>
                </a:cubicBezTo>
                <a:cubicBezTo>
                  <a:pt x="5472501" y="6389356"/>
                  <a:pt x="5472501" y="6389356"/>
                  <a:pt x="5384967" y="6449312"/>
                </a:cubicBezTo>
                <a:cubicBezTo>
                  <a:pt x="5381466" y="6449312"/>
                  <a:pt x="5377964" y="6452839"/>
                  <a:pt x="5377964" y="6449312"/>
                </a:cubicBezTo>
                <a:cubicBezTo>
                  <a:pt x="5374463" y="6449312"/>
                  <a:pt x="5374463" y="6445785"/>
                  <a:pt x="5370961" y="6445785"/>
                </a:cubicBezTo>
                <a:cubicBezTo>
                  <a:pt x="5360457" y="6399936"/>
                  <a:pt x="5360457" y="6361141"/>
                  <a:pt x="5370961" y="6318819"/>
                </a:cubicBezTo>
                <a:cubicBezTo>
                  <a:pt x="5374463" y="6315292"/>
                  <a:pt x="5374463" y="6311766"/>
                  <a:pt x="5377964" y="6311766"/>
                </a:cubicBezTo>
                <a:close/>
                <a:moveTo>
                  <a:pt x="4974316" y="6301017"/>
                </a:moveTo>
                <a:cubicBezTo>
                  <a:pt x="4974316" y="6304543"/>
                  <a:pt x="4970828" y="6304543"/>
                  <a:pt x="4974316" y="6308070"/>
                </a:cubicBezTo>
                <a:cubicBezTo>
                  <a:pt x="5016166" y="6470304"/>
                  <a:pt x="5016166" y="6470304"/>
                  <a:pt x="5016166" y="6470304"/>
                </a:cubicBezTo>
                <a:cubicBezTo>
                  <a:pt x="5016166" y="6477358"/>
                  <a:pt x="5023141" y="6491465"/>
                  <a:pt x="5037091" y="6491465"/>
                </a:cubicBezTo>
                <a:cubicBezTo>
                  <a:pt x="5047554" y="6491465"/>
                  <a:pt x="5047554" y="6491465"/>
                  <a:pt x="5047554" y="6491465"/>
                </a:cubicBezTo>
                <a:cubicBezTo>
                  <a:pt x="5044066" y="6494992"/>
                  <a:pt x="5044066" y="6494992"/>
                  <a:pt x="5044066" y="6498518"/>
                </a:cubicBezTo>
                <a:cubicBezTo>
                  <a:pt x="5040578" y="6509098"/>
                  <a:pt x="5037091" y="6519679"/>
                  <a:pt x="5016166" y="6519679"/>
                </a:cubicBezTo>
                <a:cubicBezTo>
                  <a:pt x="4981291" y="6516153"/>
                  <a:pt x="4981291" y="6516153"/>
                  <a:pt x="4981291" y="6516153"/>
                </a:cubicBezTo>
                <a:cubicBezTo>
                  <a:pt x="4981291" y="6516153"/>
                  <a:pt x="4977804" y="6516153"/>
                  <a:pt x="4977804" y="6519679"/>
                </a:cubicBezTo>
                <a:cubicBezTo>
                  <a:pt x="4974316" y="6519679"/>
                  <a:pt x="4974316" y="6523206"/>
                  <a:pt x="4974316" y="6523206"/>
                </a:cubicBezTo>
                <a:cubicBezTo>
                  <a:pt x="4974316" y="6544367"/>
                  <a:pt x="4974316" y="6544367"/>
                  <a:pt x="4974316" y="6544367"/>
                </a:cubicBezTo>
                <a:cubicBezTo>
                  <a:pt x="4974316" y="6547894"/>
                  <a:pt x="4977804" y="6547894"/>
                  <a:pt x="4981291" y="6551421"/>
                </a:cubicBezTo>
                <a:cubicBezTo>
                  <a:pt x="4991754" y="6551421"/>
                  <a:pt x="5012678" y="6554947"/>
                  <a:pt x="5026628" y="6554947"/>
                </a:cubicBezTo>
                <a:cubicBezTo>
                  <a:pt x="5030116" y="6554947"/>
                  <a:pt x="5030116" y="6554947"/>
                  <a:pt x="5030116" y="6554947"/>
                </a:cubicBezTo>
                <a:cubicBezTo>
                  <a:pt x="5058016" y="6554947"/>
                  <a:pt x="5075453" y="6537313"/>
                  <a:pt x="5085916" y="6502045"/>
                </a:cubicBezTo>
                <a:cubicBezTo>
                  <a:pt x="5096378" y="6463250"/>
                  <a:pt x="5110329" y="6410348"/>
                  <a:pt x="5117303" y="6371553"/>
                </a:cubicBezTo>
                <a:cubicBezTo>
                  <a:pt x="5124279" y="6353919"/>
                  <a:pt x="5127766" y="6339811"/>
                  <a:pt x="5131253" y="6329231"/>
                </a:cubicBezTo>
                <a:cubicBezTo>
                  <a:pt x="5134741" y="6308070"/>
                  <a:pt x="5134741" y="6308070"/>
                  <a:pt x="5134741" y="6308070"/>
                </a:cubicBezTo>
                <a:cubicBezTo>
                  <a:pt x="5134741" y="6304543"/>
                  <a:pt x="5134741" y="6304543"/>
                  <a:pt x="5134741" y="6301017"/>
                </a:cubicBezTo>
                <a:cubicBezTo>
                  <a:pt x="5131253" y="6301017"/>
                  <a:pt x="5131253" y="6301017"/>
                  <a:pt x="5127766" y="6301017"/>
                </a:cubicBezTo>
                <a:cubicBezTo>
                  <a:pt x="5099866" y="6301017"/>
                  <a:pt x="5099866" y="6301017"/>
                  <a:pt x="5099866" y="6301017"/>
                </a:cubicBezTo>
                <a:cubicBezTo>
                  <a:pt x="5096378" y="6301017"/>
                  <a:pt x="5092891" y="6301017"/>
                  <a:pt x="5092891" y="6304543"/>
                </a:cubicBezTo>
                <a:cubicBezTo>
                  <a:pt x="5054528" y="6449143"/>
                  <a:pt x="5054528" y="6449143"/>
                  <a:pt x="5054528" y="6449143"/>
                </a:cubicBezTo>
                <a:cubicBezTo>
                  <a:pt x="5051041" y="6449143"/>
                  <a:pt x="5051041" y="6449143"/>
                  <a:pt x="5051041" y="6449143"/>
                </a:cubicBezTo>
                <a:cubicBezTo>
                  <a:pt x="5016166" y="6304543"/>
                  <a:pt x="5016166" y="6304543"/>
                  <a:pt x="5016166" y="6304543"/>
                </a:cubicBezTo>
                <a:cubicBezTo>
                  <a:pt x="5012678" y="6301017"/>
                  <a:pt x="5012678" y="6301017"/>
                  <a:pt x="5009191" y="6301017"/>
                </a:cubicBezTo>
                <a:cubicBezTo>
                  <a:pt x="4981291" y="6301017"/>
                  <a:pt x="4981291" y="6301017"/>
                  <a:pt x="4981291" y="6301017"/>
                </a:cubicBezTo>
                <a:cubicBezTo>
                  <a:pt x="4977804" y="6301017"/>
                  <a:pt x="4974316" y="6301017"/>
                  <a:pt x="4974316" y="6301017"/>
                </a:cubicBezTo>
                <a:close/>
                <a:moveTo>
                  <a:pt x="4942289" y="6296986"/>
                </a:moveTo>
                <a:cubicBezTo>
                  <a:pt x="4921163" y="6296986"/>
                  <a:pt x="4903559" y="6311057"/>
                  <a:pt x="4889474" y="6318092"/>
                </a:cubicBezTo>
                <a:cubicBezTo>
                  <a:pt x="4889474" y="6307539"/>
                  <a:pt x="4889474" y="6307539"/>
                  <a:pt x="4889474" y="6307539"/>
                </a:cubicBezTo>
                <a:cubicBezTo>
                  <a:pt x="4889474" y="6300504"/>
                  <a:pt x="4885954" y="6300504"/>
                  <a:pt x="4882433" y="6300504"/>
                </a:cubicBezTo>
                <a:cubicBezTo>
                  <a:pt x="4854264" y="6300504"/>
                  <a:pt x="4854264" y="6300504"/>
                  <a:pt x="4854264" y="6300504"/>
                </a:cubicBezTo>
                <a:cubicBezTo>
                  <a:pt x="4850743" y="6300504"/>
                  <a:pt x="4847222" y="6300504"/>
                  <a:pt x="4847222" y="6307539"/>
                </a:cubicBezTo>
                <a:cubicBezTo>
                  <a:pt x="4847222" y="6483422"/>
                  <a:pt x="4847222" y="6483422"/>
                  <a:pt x="4847222" y="6483422"/>
                </a:cubicBezTo>
                <a:cubicBezTo>
                  <a:pt x="4847222" y="6486940"/>
                  <a:pt x="4850743" y="6490457"/>
                  <a:pt x="4854264" y="6490457"/>
                </a:cubicBezTo>
                <a:cubicBezTo>
                  <a:pt x="4882433" y="6490457"/>
                  <a:pt x="4882433" y="6490457"/>
                  <a:pt x="4882433" y="6490457"/>
                </a:cubicBezTo>
                <a:cubicBezTo>
                  <a:pt x="4885954" y="6490457"/>
                  <a:pt x="4889474" y="6486940"/>
                  <a:pt x="4889474" y="6483422"/>
                </a:cubicBezTo>
                <a:cubicBezTo>
                  <a:pt x="4889474" y="6360304"/>
                  <a:pt x="4889474" y="6360304"/>
                  <a:pt x="4889474" y="6360304"/>
                </a:cubicBezTo>
                <a:cubicBezTo>
                  <a:pt x="4896517" y="6356786"/>
                  <a:pt x="4917643" y="6339198"/>
                  <a:pt x="4942289" y="6339198"/>
                </a:cubicBezTo>
                <a:cubicBezTo>
                  <a:pt x="4945811" y="6335680"/>
                  <a:pt x="4949332" y="6335680"/>
                  <a:pt x="4949332" y="6332163"/>
                </a:cubicBezTo>
                <a:cubicBezTo>
                  <a:pt x="4949332" y="6304022"/>
                  <a:pt x="4949332" y="6304022"/>
                  <a:pt x="4949332" y="6304022"/>
                </a:cubicBezTo>
                <a:cubicBezTo>
                  <a:pt x="4949332" y="6304022"/>
                  <a:pt x="4949332" y="6300504"/>
                  <a:pt x="4945811" y="6300504"/>
                </a:cubicBezTo>
                <a:cubicBezTo>
                  <a:pt x="4945811" y="6296986"/>
                  <a:pt x="4942289" y="6296986"/>
                  <a:pt x="4942289" y="6296986"/>
                </a:cubicBezTo>
                <a:close/>
                <a:moveTo>
                  <a:pt x="4735647" y="6292955"/>
                </a:moveTo>
                <a:cubicBezTo>
                  <a:pt x="4714578" y="6292955"/>
                  <a:pt x="4679463" y="6300026"/>
                  <a:pt x="4665417" y="6300026"/>
                </a:cubicBezTo>
                <a:cubicBezTo>
                  <a:pt x="4661905" y="6300026"/>
                  <a:pt x="4658394" y="6303562"/>
                  <a:pt x="4658394" y="6307098"/>
                </a:cubicBezTo>
                <a:cubicBezTo>
                  <a:pt x="4658394" y="6307098"/>
                  <a:pt x="4658394" y="6307098"/>
                  <a:pt x="4658394" y="6331847"/>
                </a:cubicBezTo>
                <a:cubicBezTo>
                  <a:pt x="4658394" y="6335383"/>
                  <a:pt x="4658394" y="6335383"/>
                  <a:pt x="4661905" y="6338919"/>
                </a:cubicBezTo>
                <a:cubicBezTo>
                  <a:pt x="4661905" y="6338919"/>
                  <a:pt x="4665417" y="6338919"/>
                  <a:pt x="4665417" y="6338919"/>
                </a:cubicBezTo>
                <a:cubicBezTo>
                  <a:pt x="4682974" y="6338919"/>
                  <a:pt x="4711067" y="6335383"/>
                  <a:pt x="4732136" y="6335383"/>
                </a:cubicBezTo>
                <a:cubicBezTo>
                  <a:pt x="4746182" y="6335383"/>
                  <a:pt x="4756717" y="6345990"/>
                  <a:pt x="4756717" y="6360133"/>
                </a:cubicBezTo>
                <a:cubicBezTo>
                  <a:pt x="4756717" y="6360133"/>
                  <a:pt x="4756717" y="6360133"/>
                  <a:pt x="4756717" y="6370740"/>
                </a:cubicBezTo>
                <a:cubicBezTo>
                  <a:pt x="4756717" y="6370740"/>
                  <a:pt x="4756717" y="6370740"/>
                  <a:pt x="4707555" y="6374276"/>
                </a:cubicBezTo>
                <a:cubicBezTo>
                  <a:pt x="4665417" y="6377811"/>
                  <a:pt x="4644347" y="6395489"/>
                  <a:pt x="4644347" y="6434381"/>
                </a:cubicBezTo>
                <a:cubicBezTo>
                  <a:pt x="4644347" y="6473273"/>
                  <a:pt x="4665417" y="6494487"/>
                  <a:pt x="4700532" y="6494487"/>
                </a:cubicBezTo>
                <a:cubicBezTo>
                  <a:pt x="4728625" y="6494487"/>
                  <a:pt x="4763740" y="6480344"/>
                  <a:pt x="4763740" y="6480344"/>
                </a:cubicBezTo>
                <a:cubicBezTo>
                  <a:pt x="4770763" y="6487416"/>
                  <a:pt x="4777786" y="6490951"/>
                  <a:pt x="4791833" y="6494487"/>
                </a:cubicBezTo>
                <a:cubicBezTo>
                  <a:pt x="4795344" y="6494487"/>
                  <a:pt x="4795344" y="6494487"/>
                  <a:pt x="4798855" y="6490951"/>
                </a:cubicBezTo>
                <a:cubicBezTo>
                  <a:pt x="4798855" y="6490951"/>
                  <a:pt x="4798855" y="6487416"/>
                  <a:pt x="4798855" y="6487416"/>
                </a:cubicBezTo>
                <a:cubicBezTo>
                  <a:pt x="4798855" y="6487416"/>
                  <a:pt x="4798855" y="6487416"/>
                  <a:pt x="4798855" y="6360133"/>
                </a:cubicBezTo>
                <a:cubicBezTo>
                  <a:pt x="4798855" y="6314169"/>
                  <a:pt x="4777786" y="6292955"/>
                  <a:pt x="4735647" y="6292955"/>
                </a:cubicBezTo>
                <a:close/>
                <a:moveTo>
                  <a:pt x="4399822" y="6292954"/>
                </a:moveTo>
                <a:cubicBezTo>
                  <a:pt x="4352333" y="6292954"/>
                  <a:pt x="4313835" y="6338069"/>
                  <a:pt x="4313835" y="6393721"/>
                </a:cubicBezTo>
                <a:cubicBezTo>
                  <a:pt x="4313835" y="6449373"/>
                  <a:pt x="4352333" y="6494487"/>
                  <a:pt x="4399822" y="6494487"/>
                </a:cubicBezTo>
                <a:cubicBezTo>
                  <a:pt x="4447311" y="6494487"/>
                  <a:pt x="4485809" y="6449373"/>
                  <a:pt x="4485809" y="6393721"/>
                </a:cubicBezTo>
                <a:cubicBezTo>
                  <a:pt x="4485809" y="6338069"/>
                  <a:pt x="4447311" y="6292954"/>
                  <a:pt x="4399822" y="6292954"/>
                </a:cubicBezTo>
                <a:close/>
                <a:moveTo>
                  <a:pt x="4145892" y="6268771"/>
                </a:moveTo>
                <a:cubicBezTo>
                  <a:pt x="4152859" y="6268771"/>
                  <a:pt x="4159825" y="6268771"/>
                  <a:pt x="4177241" y="6268771"/>
                </a:cubicBezTo>
                <a:cubicBezTo>
                  <a:pt x="4177241" y="6268771"/>
                  <a:pt x="4177241" y="6268771"/>
                  <a:pt x="4194657" y="6268771"/>
                </a:cubicBezTo>
                <a:cubicBezTo>
                  <a:pt x="4226007" y="6268771"/>
                  <a:pt x="4239940" y="6290024"/>
                  <a:pt x="4239940" y="6307735"/>
                </a:cubicBezTo>
                <a:cubicBezTo>
                  <a:pt x="4239940" y="6332529"/>
                  <a:pt x="4222523" y="6346697"/>
                  <a:pt x="4191174" y="6346697"/>
                </a:cubicBezTo>
                <a:cubicBezTo>
                  <a:pt x="4170274" y="6346697"/>
                  <a:pt x="4152859" y="6346697"/>
                  <a:pt x="4145892" y="6346697"/>
                </a:cubicBezTo>
                <a:cubicBezTo>
                  <a:pt x="4145892" y="6346697"/>
                  <a:pt x="4145892" y="6346697"/>
                  <a:pt x="4145892" y="6268771"/>
                </a:cubicBezTo>
                <a:close/>
                <a:moveTo>
                  <a:pt x="4563063" y="6255336"/>
                </a:moveTo>
                <a:cubicBezTo>
                  <a:pt x="4563063" y="6255336"/>
                  <a:pt x="4563063" y="6255336"/>
                  <a:pt x="4531410" y="6262370"/>
                </a:cubicBezTo>
                <a:cubicBezTo>
                  <a:pt x="4527893" y="6262370"/>
                  <a:pt x="4527893" y="6265887"/>
                  <a:pt x="4527893" y="6269404"/>
                </a:cubicBezTo>
                <a:cubicBezTo>
                  <a:pt x="4527893" y="6269404"/>
                  <a:pt x="4527893" y="6269404"/>
                  <a:pt x="4527893" y="6301056"/>
                </a:cubicBezTo>
                <a:cubicBezTo>
                  <a:pt x="4527893" y="6301056"/>
                  <a:pt x="4527893" y="6301056"/>
                  <a:pt x="4510308" y="6301056"/>
                </a:cubicBezTo>
                <a:cubicBezTo>
                  <a:pt x="4506792" y="6301056"/>
                  <a:pt x="4503275" y="6301056"/>
                  <a:pt x="4503275" y="6308090"/>
                </a:cubicBezTo>
                <a:cubicBezTo>
                  <a:pt x="4503275" y="6308090"/>
                  <a:pt x="4503275" y="6308090"/>
                  <a:pt x="4503275" y="6332708"/>
                </a:cubicBezTo>
                <a:cubicBezTo>
                  <a:pt x="4503275" y="6336226"/>
                  <a:pt x="4506792" y="6339742"/>
                  <a:pt x="4510308" y="6339742"/>
                </a:cubicBezTo>
                <a:cubicBezTo>
                  <a:pt x="4510308" y="6339742"/>
                  <a:pt x="4510308" y="6339742"/>
                  <a:pt x="4527893" y="6339742"/>
                </a:cubicBezTo>
                <a:cubicBezTo>
                  <a:pt x="4527893" y="6339742"/>
                  <a:pt x="4527893" y="6339742"/>
                  <a:pt x="4527893" y="6424149"/>
                </a:cubicBezTo>
                <a:cubicBezTo>
                  <a:pt x="4527893" y="6476902"/>
                  <a:pt x="4541961" y="6494487"/>
                  <a:pt x="4584164" y="6494487"/>
                </a:cubicBezTo>
                <a:cubicBezTo>
                  <a:pt x="4594715" y="6494487"/>
                  <a:pt x="4605266" y="6490971"/>
                  <a:pt x="4615817" y="6490971"/>
                </a:cubicBezTo>
                <a:cubicBezTo>
                  <a:pt x="4619334" y="6490971"/>
                  <a:pt x="4622851" y="6487454"/>
                  <a:pt x="4622851" y="6483936"/>
                </a:cubicBezTo>
                <a:cubicBezTo>
                  <a:pt x="4622851" y="6483936"/>
                  <a:pt x="4622851" y="6483936"/>
                  <a:pt x="4622851" y="6459318"/>
                </a:cubicBezTo>
                <a:cubicBezTo>
                  <a:pt x="4622851" y="6455801"/>
                  <a:pt x="4619334" y="6452284"/>
                  <a:pt x="4615817" y="6452284"/>
                </a:cubicBezTo>
                <a:cubicBezTo>
                  <a:pt x="4608783" y="6452284"/>
                  <a:pt x="4598232" y="6452284"/>
                  <a:pt x="4591198" y="6452284"/>
                </a:cubicBezTo>
                <a:cubicBezTo>
                  <a:pt x="4570096" y="6452284"/>
                  <a:pt x="4570096" y="6445250"/>
                  <a:pt x="4570096" y="6417115"/>
                </a:cubicBezTo>
                <a:cubicBezTo>
                  <a:pt x="4570096" y="6417115"/>
                  <a:pt x="4570096" y="6417115"/>
                  <a:pt x="4570096" y="6339742"/>
                </a:cubicBezTo>
                <a:cubicBezTo>
                  <a:pt x="4570096" y="6339742"/>
                  <a:pt x="4570096" y="6339742"/>
                  <a:pt x="4615817" y="6339742"/>
                </a:cubicBezTo>
                <a:cubicBezTo>
                  <a:pt x="4619334" y="6339742"/>
                  <a:pt x="4622851" y="6336226"/>
                  <a:pt x="4622851" y="6332708"/>
                </a:cubicBezTo>
                <a:cubicBezTo>
                  <a:pt x="4622851" y="6332708"/>
                  <a:pt x="4622851" y="6332708"/>
                  <a:pt x="4622851" y="6308090"/>
                </a:cubicBezTo>
                <a:cubicBezTo>
                  <a:pt x="4622851" y="6301056"/>
                  <a:pt x="4619334" y="6301056"/>
                  <a:pt x="4615817" y="6301056"/>
                </a:cubicBezTo>
                <a:cubicBezTo>
                  <a:pt x="4615817" y="6301056"/>
                  <a:pt x="4615817" y="6301056"/>
                  <a:pt x="4570096" y="6301056"/>
                </a:cubicBezTo>
                <a:cubicBezTo>
                  <a:pt x="4570096" y="6301056"/>
                  <a:pt x="4570096" y="6301056"/>
                  <a:pt x="4570096" y="6262370"/>
                </a:cubicBezTo>
                <a:cubicBezTo>
                  <a:pt x="4570096" y="6258853"/>
                  <a:pt x="4570096" y="6258853"/>
                  <a:pt x="4566580" y="6255336"/>
                </a:cubicBezTo>
                <a:cubicBezTo>
                  <a:pt x="4566580" y="6255336"/>
                  <a:pt x="4563063" y="6255336"/>
                  <a:pt x="4563063" y="6255336"/>
                </a:cubicBezTo>
                <a:close/>
                <a:moveTo>
                  <a:pt x="4187668" y="6227122"/>
                </a:moveTo>
                <a:cubicBezTo>
                  <a:pt x="4177174" y="6227122"/>
                  <a:pt x="4145689" y="6227122"/>
                  <a:pt x="4107208" y="6230633"/>
                </a:cubicBezTo>
                <a:cubicBezTo>
                  <a:pt x="4103710" y="6230633"/>
                  <a:pt x="4100211" y="6234144"/>
                  <a:pt x="4100211" y="6237655"/>
                </a:cubicBezTo>
                <a:cubicBezTo>
                  <a:pt x="4100211" y="6237655"/>
                  <a:pt x="4100211" y="6237655"/>
                  <a:pt x="4100211" y="6483435"/>
                </a:cubicBezTo>
                <a:cubicBezTo>
                  <a:pt x="4100211" y="6486946"/>
                  <a:pt x="4103710" y="6490457"/>
                  <a:pt x="4107208" y="6490457"/>
                </a:cubicBezTo>
                <a:cubicBezTo>
                  <a:pt x="4107208" y="6490457"/>
                  <a:pt x="4107208" y="6490457"/>
                  <a:pt x="4138693" y="6490457"/>
                </a:cubicBezTo>
                <a:cubicBezTo>
                  <a:pt x="4142191" y="6490457"/>
                  <a:pt x="4145689" y="6486946"/>
                  <a:pt x="4145689" y="6483435"/>
                </a:cubicBezTo>
                <a:cubicBezTo>
                  <a:pt x="4145689" y="6483435"/>
                  <a:pt x="4145689" y="6483435"/>
                  <a:pt x="4145689" y="6385123"/>
                </a:cubicBezTo>
                <a:cubicBezTo>
                  <a:pt x="4156184" y="6388634"/>
                  <a:pt x="4173675" y="6388634"/>
                  <a:pt x="4194665" y="6388634"/>
                </a:cubicBezTo>
                <a:cubicBezTo>
                  <a:pt x="4194665" y="6388634"/>
                  <a:pt x="4194665" y="6388634"/>
                  <a:pt x="4240143" y="6486946"/>
                </a:cubicBezTo>
                <a:cubicBezTo>
                  <a:pt x="4240143" y="6486946"/>
                  <a:pt x="4243641" y="6490457"/>
                  <a:pt x="4247139" y="6490457"/>
                </a:cubicBezTo>
                <a:cubicBezTo>
                  <a:pt x="4247139" y="6490457"/>
                  <a:pt x="4247139" y="6490457"/>
                  <a:pt x="4278624" y="6490457"/>
                </a:cubicBezTo>
                <a:cubicBezTo>
                  <a:pt x="4282122" y="6490457"/>
                  <a:pt x="4285620" y="6486946"/>
                  <a:pt x="4285620" y="6486946"/>
                </a:cubicBezTo>
                <a:cubicBezTo>
                  <a:pt x="4285620" y="6483435"/>
                  <a:pt x="4285620" y="6483435"/>
                  <a:pt x="4285620" y="6479924"/>
                </a:cubicBezTo>
                <a:lnTo>
                  <a:pt x="4240143" y="6374590"/>
                </a:lnTo>
                <a:cubicBezTo>
                  <a:pt x="4271627" y="6360545"/>
                  <a:pt x="4285620" y="6339478"/>
                  <a:pt x="4285620" y="6307878"/>
                </a:cubicBezTo>
                <a:cubicBezTo>
                  <a:pt x="4285620" y="6269255"/>
                  <a:pt x="4268129" y="6227122"/>
                  <a:pt x="4194665" y="6227122"/>
                </a:cubicBezTo>
                <a:cubicBezTo>
                  <a:pt x="4194665" y="6227122"/>
                  <a:pt x="4191167" y="6227122"/>
                  <a:pt x="4187668" y="6227122"/>
                </a:cubicBezTo>
                <a:close/>
                <a:moveTo>
                  <a:pt x="5743186" y="6196200"/>
                </a:moveTo>
                <a:cubicBezTo>
                  <a:pt x="5745365" y="6196641"/>
                  <a:pt x="5747980" y="6198404"/>
                  <a:pt x="5749722" y="6201931"/>
                </a:cubicBezTo>
                <a:cubicBezTo>
                  <a:pt x="5805498" y="6258361"/>
                  <a:pt x="5833385" y="6350058"/>
                  <a:pt x="5812470" y="6441755"/>
                </a:cubicBezTo>
                <a:cubicBezTo>
                  <a:pt x="5812470" y="6445282"/>
                  <a:pt x="5808984" y="6448808"/>
                  <a:pt x="5802012" y="6445282"/>
                </a:cubicBezTo>
                <a:cubicBezTo>
                  <a:pt x="5802012" y="6445282"/>
                  <a:pt x="5802012" y="6445282"/>
                  <a:pt x="5763666" y="6434701"/>
                </a:cubicBezTo>
                <a:cubicBezTo>
                  <a:pt x="5760180" y="6434701"/>
                  <a:pt x="5756694" y="6431174"/>
                  <a:pt x="5756694" y="6424121"/>
                </a:cubicBezTo>
                <a:cubicBezTo>
                  <a:pt x="5770638" y="6350058"/>
                  <a:pt x="5753208" y="6290101"/>
                  <a:pt x="5711377" y="6244253"/>
                </a:cubicBezTo>
                <a:cubicBezTo>
                  <a:pt x="5704405" y="6240727"/>
                  <a:pt x="5704405" y="6233672"/>
                  <a:pt x="5711377" y="6230146"/>
                </a:cubicBezTo>
                <a:cubicBezTo>
                  <a:pt x="5711377" y="6230146"/>
                  <a:pt x="5711377" y="6230146"/>
                  <a:pt x="5739264" y="6198404"/>
                </a:cubicBezTo>
                <a:cubicBezTo>
                  <a:pt x="5739264" y="6196641"/>
                  <a:pt x="5741008" y="6195759"/>
                  <a:pt x="5743186" y="6196200"/>
                </a:cubicBezTo>
                <a:close/>
                <a:moveTo>
                  <a:pt x="5362923" y="6196200"/>
                </a:moveTo>
                <a:cubicBezTo>
                  <a:pt x="5365124" y="6195759"/>
                  <a:pt x="5366885" y="6196641"/>
                  <a:pt x="5366885" y="6198404"/>
                </a:cubicBezTo>
                <a:cubicBezTo>
                  <a:pt x="5366885" y="6198404"/>
                  <a:pt x="5366885" y="6198404"/>
                  <a:pt x="5398585" y="6230146"/>
                </a:cubicBezTo>
                <a:cubicBezTo>
                  <a:pt x="5402108" y="6233672"/>
                  <a:pt x="5402108" y="6240727"/>
                  <a:pt x="5395063" y="6244253"/>
                </a:cubicBezTo>
                <a:cubicBezTo>
                  <a:pt x="5352796" y="6290101"/>
                  <a:pt x="5335184" y="6350058"/>
                  <a:pt x="5349274" y="6424121"/>
                </a:cubicBezTo>
                <a:cubicBezTo>
                  <a:pt x="5349274" y="6431174"/>
                  <a:pt x="5345752" y="6434701"/>
                  <a:pt x="5342229" y="6434701"/>
                </a:cubicBezTo>
                <a:cubicBezTo>
                  <a:pt x="5342229" y="6434701"/>
                  <a:pt x="5342229" y="6434701"/>
                  <a:pt x="5303484" y="6445282"/>
                </a:cubicBezTo>
                <a:cubicBezTo>
                  <a:pt x="5296439" y="6448808"/>
                  <a:pt x="5292917" y="6445282"/>
                  <a:pt x="5292917" y="6441755"/>
                </a:cubicBezTo>
                <a:cubicBezTo>
                  <a:pt x="5271783" y="6350058"/>
                  <a:pt x="5299962" y="6258361"/>
                  <a:pt x="5356318" y="6201931"/>
                </a:cubicBezTo>
                <a:cubicBezTo>
                  <a:pt x="5358079" y="6198404"/>
                  <a:pt x="5360721" y="6196641"/>
                  <a:pt x="5362923" y="6196200"/>
                </a:cubicBezTo>
                <a:close/>
                <a:moveTo>
                  <a:pt x="5581605" y="6190846"/>
                </a:moveTo>
                <a:cubicBezTo>
                  <a:pt x="5585098" y="6190846"/>
                  <a:pt x="5585098" y="6190846"/>
                  <a:pt x="5588592" y="6190846"/>
                </a:cubicBezTo>
                <a:cubicBezTo>
                  <a:pt x="5634003" y="6201442"/>
                  <a:pt x="5665442" y="6219099"/>
                  <a:pt x="5696882" y="6254415"/>
                </a:cubicBezTo>
                <a:cubicBezTo>
                  <a:pt x="5700375" y="6257947"/>
                  <a:pt x="5700375" y="6257947"/>
                  <a:pt x="5700375" y="6261479"/>
                </a:cubicBezTo>
                <a:cubicBezTo>
                  <a:pt x="5700375" y="6265010"/>
                  <a:pt x="5696882" y="6265010"/>
                  <a:pt x="5693388" y="6268542"/>
                </a:cubicBezTo>
                <a:cubicBezTo>
                  <a:pt x="5693388" y="6268542"/>
                  <a:pt x="5693388" y="6268542"/>
                  <a:pt x="5602565" y="6314453"/>
                </a:cubicBezTo>
                <a:cubicBezTo>
                  <a:pt x="5599071" y="6314453"/>
                  <a:pt x="5595578" y="6314453"/>
                  <a:pt x="5592084" y="6314453"/>
                </a:cubicBezTo>
                <a:cubicBezTo>
                  <a:pt x="5588592" y="6310921"/>
                  <a:pt x="5588592" y="6307389"/>
                  <a:pt x="5585098" y="6303858"/>
                </a:cubicBezTo>
                <a:cubicBezTo>
                  <a:pt x="5585098" y="6303858"/>
                  <a:pt x="5585098" y="6303858"/>
                  <a:pt x="5578112" y="6201442"/>
                </a:cubicBezTo>
                <a:cubicBezTo>
                  <a:pt x="5578112" y="6197910"/>
                  <a:pt x="5578112" y="6194378"/>
                  <a:pt x="5581605" y="6190846"/>
                </a:cubicBezTo>
                <a:close/>
                <a:moveTo>
                  <a:pt x="5517922" y="6190846"/>
                </a:moveTo>
                <a:cubicBezTo>
                  <a:pt x="5521414" y="6190846"/>
                  <a:pt x="5521414" y="6190846"/>
                  <a:pt x="5524908" y="6190846"/>
                </a:cubicBezTo>
                <a:cubicBezTo>
                  <a:pt x="5524908" y="6194378"/>
                  <a:pt x="5528401" y="6197910"/>
                  <a:pt x="5528401" y="6201442"/>
                </a:cubicBezTo>
                <a:cubicBezTo>
                  <a:pt x="5528401" y="6201442"/>
                  <a:pt x="5528401" y="6201442"/>
                  <a:pt x="5517922" y="6307389"/>
                </a:cubicBezTo>
                <a:cubicBezTo>
                  <a:pt x="5517922" y="6310921"/>
                  <a:pt x="5517922" y="6314453"/>
                  <a:pt x="5514428" y="6314453"/>
                </a:cubicBezTo>
                <a:cubicBezTo>
                  <a:pt x="5510935" y="6314453"/>
                  <a:pt x="5507442" y="6314453"/>
                  <a:pt x="5503949" y="6314453"/>
                </a:cubicBezTo>
                <a:cubicBezTo>
                  <a:pt x="5503949" y="6314453"/>
                  <a:pt x="5503949" y="6314453"/>
                  <a:pt x="5413124" y="6268542"/>
                </a:cubicBezTo>
                <a:cubicBezTo>
                  <a:pt x="5409632" y="6268542"/>
                  <a:pt x="5406138" y="6265010"/>
                  <a:pt x="5406138" y="6261479"/>
                </a:cubicBezTo>
                <a:cubicBezTo>
                  <a:pt x="5406138" y="6261479"/>
                  <a:pt x="5406138" y="6257947"/>
                  <a:pt x="5409632" y="6254415"/>
                </a:cubicBezTo>
                <a:cubicBezTo>
                  <a:pt x="5441070" y="6222631"/>
                  <a:pt x="5472509" y="6201442"/>
                  <a:pt x="5517922" y="6190846"/>
                </a:cubicBezTo>
                <a:close/>
                <a:moveTo>
                  <a:pt x="5436772" y="6155914"/>
                </a:moveTo>
                <a:cubicBezTo>
                  <a:pt x="5440265" y="6155914"/>
                  <a:pt x="5443758" y="6159609"/>
                  <a:pt x="5443758" y="6163304"/>
                </a:cubicBezTo>
                <a:cubicBezTo>
                  <a:pt x="5443758" y="6166999"/>
                  <a:pt x="5443758" y="6166999"/>
                  <a:pt x="5440265" y="6166999"/>
                </a:cubicBezTo>
                <a:cubicBezTo>
                  <a:pt x="5440265" y="6166999"/>
                  <a:pt x="5440265" y="6166999"/>
                  <a:pt x="5433278" y="6170694"/>
                </a:cubicBezTo>
                <a:cubicBezTo>
                  <a:pt x="5433278" y="6170694"/>
                  <a:pt x="5433278" y="6170694"/>
                  <a:pt x="5429785" y="6163304"/>
                </a:cubicBezTo>
                <a:cubicBezTo>
                  <a:pt x="5429785" y="6163304"/>
                  <a:pt x="5429785" y="6163304"/>
                  <a:pt x="5426292" y="6163304"/>
                </a:cubicBezTo>
                <a:cubicBezTo>
                  <a:pt x="5429785" y="6159609"/>
                  <a:pt x="5433278" y="6159609"/>
                  <a:pt x="5436772" y="6155914"/>
                </a:cubicBezTo>
                <a:close/>
                <a:moveTo>
                  <a:pt x="5433297" y="6148717"/>
                </a:moveTo>
                <a:cubicBezTo>
                  <a:pt x="5429746" y="6152267"/>
                  <a:pt x="5422645" y="6155819"/>
                  <a:pt x="5415543" y="6159369"/>
                </a:cubicBezTo>
                <a:cubicBezTo>
                  <a:pt x="5415543" y="6159369"/>
                  <a:pt x="5415543" y="6159369"/>
                  <a:pt x="5419094" y="6162920"/>
                </a:cubicBezTo>
                <a:lnTo>
                  <a:pt x="5436848" y="6194878"/>
                </a:lnTo>
                <a:cubicBezTo>
                  <a:pt x="5440399" y="6194878"/>
                  <a:pt x="5440399" y="6191326"/>
                  <a:pt x="5443950" y="6191326"/>
                </a:cubicBezTo>
                <a:cubicBezTo>
                  <a:pt x="5443950" y="6191326"/>
                  <a:pt x="5443950" y="6191326"/>
                  <a:pt x="5436848" y="6177123"/>
                </a:cubicBezTo>
                <a:cubicBezTo>
                  <a:pt x="5436848" y="6177123"/>
                  <a:pt x="5436848" y="6177123"/>
                  <a:pt x="5443950" y="6173573"/>
                </a:cubicBezTo>
                <a:cubicBezTo>
                  <a:pt x="5443950" y="6173573"/>
                  <a:pt x="5443950" y="6173573"/>
                  <a:pt x="5458153" y="6184225"/>
                </a:cubicBezTo>
                <a:cubicBezTo>
                  <a:pt x="5461704" y="6180674"/>
                  <a:pt x="5461704" y="6180674"/>
                  <a:pt x="5465255" y="6180674"/>
                </a:cubicBezTo>
                <a:cubicBezTo>
                  <a:pt x="5465255" y="6180674"/>
                  <a:pt x="5465255" y="6180674"/>
                  <a:pt x="5451052" y="6166471"/>
                </a:cubicBezTo>
                <a:cubicBezTo>
                  <a:pt x="5451052" y="6166471"/>
                  <a:pt x="5451052" y="6166471"/>
                  <a:pt x="5451052" y="6162920"/>
                </a:cubicBezTo>
                <a:cubicBezTo>
                  <a:pt x="5454602" y="6155819"/>
                  <a:pt x="5443950" y="6145166"/>
                  <a:pt x="5433297" y="6148717"/>
                </a:cubicBezTo>
                <a:close/>
                <a:moveTo>
                  <a:pt x="5654205" y="6142479"/>
                </a:moveTo>
                <a:cubicBezTo>
                  <a:pt x="5657748" y="6166663"/>
                  <a:pt x="5657748" y="6166663"/>
                  <a:pt x="5657748" y="6166663"/>
                </a:cubicBezTo>
                <a:cubicBezTo>
                  <a:pt x="5650663" y="6183937"/>
                  <a:pt x="5650663" y="6183937"/>
                  <a:pt x="5650663" y="6183937"/>
                </a:cubicBezTo>
                <a:lnTo>
                  <a:pt x="5657748" y="6190846"/>
                </a:lnTo>
                <a:cubicBezTo>
                  <a:pt x="5664832" y="6173572"/>
                  <a:pt x="5664832" y="6173572"/>
                  <a:pt x="5664832" y="6173572"/>
                </a:cubicBezTo>
                <a:cubicBezTo>
                  <a:pt x="5689626" y="6159753"/>
                  <a:pt x="5689626" y="6159753"/>
                  <a:pt x="5689626" y="6159753"/>
                </a:cubicBezTo>
                <a:cubicBezTo>
                  <a:pt x="5689626" y="6159753"/>
                  <a:pt x="5686084" y="6156298"/>
                  <a:pt x="5682543" y="6156298"/>
                </a:cubicBezTo>
                <a:cubicBezTo>
                  <a:pt x="5664832" y="6163208"/>
                  <a:pt x="5664832" y="6163208"/>
                  <a:pt x="5664832" y="6163208"/>
                </a:cubicBezTo>
                <a:cubicBezTo>
                  <a:pt x="5661290" y="6145933"/>
                  <a:pt x="5661290" y="6145933"/>
                  <a:pt x="5661290" y="6145933"/>
                </a:cubicBezTo>
                <a:cubicBezTo>
                  <a:pt x="5657748" y="6142479"/>
                  <a:pt x="5657748" y="6142479"/>
                  <a:pt x="5654205" y="6142479"/>
                </a:cubicBezTo>
                <a:close/>
                <a:moveTo>
                  <a:pt x="5619224" y="6138449"/>
                </a:moveTo>
                <a:cubicBezTo>
                  <a:pt x="5622717" y="6138449"/>
                  <a:pt x="5626211" y="6138449"/>
                  <a:pt x="5629705" y="6141808"/>
                </a:cubicBezTo>
                <a:cubicBezTo>
                  <a:pt x="5629705" y="6141808"/>
                  <a:pt x="5633197" y="6141808"/>
                  <a:pt x="5633197" y="6145167"/>
                </a:cubicBezTo>
                <a:cubicBezTo>
                  <a:pt x="5633197" y="6148525"/>
                  <a:pt x="5629705" y="6151884"/>
                  <a:pt x="5626211" y="6151884"/>
                </a:cubicBezTo>
                <a:cubicBezTo>
                  <a:pt x="5626211" y="6151884"/>
                  <a:pt x="5626211" y="6151884"/>
                  <a:pt x="5615731" y="6148525"/>
                </a:cubicBezTo>
                <a:lnTo>
                  <a:pt x="5615731" y="6145167"/>
                </a:lnTo>
                <a:cubicBezTo>
                  <a:pt x="5615731" y="6145167"/>
                  <a:pt x="5615731" y="6145167"/>
                  <a:pt x="5619224" y="6138449"/>
                </a:cubicBezTo>
                <a:close/>
                <a:moveTo>
                  <a:pt x="5486079" y="6137944"/>
                </a:moveTo>
                <a:cubicBezTo>
                  <a:pt x="5493134" y="6134417"/>
                  <a:pt x="5500187" y="6141472"/>
                  <a:pt x="5500187" y="6148525"/>
                </a:cubicBezTo>
                <a:cubicBezTo>
                  <a:pt x="5500187" y="6155579"/>
                  <a:pt x="5493134" y="6162632"/>
                  <a:pt x="5486079" y="6162632"/>
                </a:cubicBezTo>
                <a:cubicBezTo>
                  <a:pt x="5479026" y="6162632"/>
                  <a:pt x="5471972" y="6159106"/>
                  <a:pt x="5471972" y="6152052"/>
                </a:cubicBezTo>
                <a:cubicBezTo>
                  <a:pt x="5471972" y="6152052"/>
                  <a:pt x="5471972" y="6152052"/>
                  <a:pt x="5471972" y="6148525"/>
                </a:cubicBezTo>
                <a:cubicBezTo>
                  <a:pt x="5471972" y="6141472"/>
                  <a:pt x="5479026" y="6137944"/>
                  <a:pt x="5486079" y="6137944"/>
                </a:cubicBezTo>
                <a:close/>
                <a:moveTo>
                  <a:pt x="5574081" y="6131730"/>
                </a:moveTo>
                <a:cubicBezTo>
                  <a:pt x="5574081" y="6131730"/>
                  <a:pt x="5574081" y="6131730"/>
                  <a:pt x="5577440" y="6142210"/>
                </a:cubicBezTo>
                <a:cubicBezTo>
                  <a:pt x="5577440" y="6142210"/>
                  <a:pt x="5577440" y="6142210"/>
                  <a:pt x="5580799" y="6149197"/>
                </a:cubicBezTo>
                <a:cubicBezTo>
                  <a:pt x="5577440" y="6149197"/>
                  <a:pt x="5570722" y="6149197"/>
                  <a:pt x="5567363" y="6149197"/>
                </a:cubicBezTo>
                <a:lnTo>
                  <a:pt x="5570722" y="6142210"/>
                </a:lnTo>
                <a:cubicBezTo>
                  <a:pt x="5570722" y="6142210"/>
                  <a:pt x="5570722" y="6142210"/>
                  <a:pt x="5574081" y="6131730"/>
                </a:cubicBezTo>
                <a:close/>
                <a:moveTo>
                  <a:pt x="5482609" y="6131214"/>
                </a:moveTo>
                <a:cubicBezTo>
                  <a:pt x="5472195" y="6131214"/>
                  <a:pt x="5465254" y="6138242"/>
                  <a:pt x="5465254" y="6148784"/>
                </a:cubicBezTo>
                <a:cubicBezTo>
                  <a:pt x="5465254" y="6152297"/>
                  <a:pt x="5465254" y="6152297"/>
                  <a:pt x="5465254" y="6152297"/>
                </a:cubicBezTo>
                <a:cubicBezTo>
                  <a:pt x="5465254" y="6162839"/>
                  <a:pt x="5475666" y="6173381"/>
                  <a:pt x="5486079" y="6169867"/>
                </a:cubicBezTo>
                <a:cubicBezTo>
                  <a:pt x="5499963" y="6169867"/>
                  <a:pt x="5506904" y="6162839"/>
                  <a:pt x="5506904" y="6148784"/>
                </a:cubicBezTo>
                <a:cubicBezTo>
                  <a:pt x="5506904" y="6138242"/>
                  <a:pt x="5496492" y="6127700"/>
                  <a:pt x="5482609" y="6131214"/>
                </a:cubicBezTo>
                <a:close/>
                <a:moveTo>
                  <a:pt x="5612922" y="6127700"/>
                </a:moveTo>
                <a:cubicBezTo>
                  <a:pt x="5612922" y="6127700"/>
                  <a:pt x="5612922" y="6127700"/>
                  <a:pt x="5609380" y="6145454"/>
                </a:cubicBezTo>
                <a:cubicBezTo>
                  <a:pt x="5609380" y="6145454"/>
                  <a:pt x="5609380" y="6145454"/>
                  <a:pt x="5602296" y="6166759"/>
                </a:cubicBezTo>
                <a:cubicBezTo>
                  <a:pt x="5605837" y="6170310"/>
                  <a:pt x="5609380" y="6170310"/>
                  <a:pt x="5612922" y="6170310"/>
                </a:cubicBezTo>
                <a:lnTo>
                  <a:pt x="5616464" y="6156107"/>
                </a:lnTo>
                <a:cubicBezTo>
                  <a:pt x="5616464" y="6156107"/>
                  <a:pt x="5616464" y="6156107"/>
                  <a:pt x="5623548" y="6156107"/>
                </a:cubicBezTo>
                <a:cubicBezTo>
                  <a:pt x="5623548" y="6156107"/>
                  <a:pt x="5623548" y="6156107"/>
                  <a:pt x="5627090" y="6173861"/>
                </a:cubicBezTo>
                <a:cubicBezTo>
                  <a:pt x="5630632" y="6177412"/>
                  <a:pt x="5630632" y="6177412"/>
                  <a:pt x="5634175" y="6177412"/>
                </a:cubicBezTo>
                <a:cubicBezTo>
                  <a:pt x="5634175" y="6177412"/>
                  <a:pt x="5634175" y="6177412"/>
                  <a:pt x="5630632" y="6159658"/>
                </a:cubicBezTo>
                <a:cubicBezTo>
                  <a:pt x="5637717" y="6156107"/>
                  <a:pt x="5641259" y="6149005"/>
                  <a:pt x="5641259" y="6145454"/>
                </a:cubicBezTo>
                <a:cubicBezTo>
                  <a:pt x="5641259" y="6138353"/>
                  <a:pt x="5637717" y="6134802"/>
                  <a:pt x="5634175" y="6134802"/>
                </a:cubicBezTo>
                <a:cubicBezTo>
                  <a:pt x="5627090" y="6131251"/>
                  <a:pt x="5620006" y="6127700"/>
                  <a:pt x="5612922" y="6127700"/>
                </a:cubicBezTo>
                <a:close/>
                <a:moveTo>
                  <a:pt x="5570295" y="6120982"/>
                </a:moveTo>
                <a:cubicBezTo>
                  <a:pt x="5570295" y="6120982"/>
                  <a:pt x="5570295" y="6120982"/>
                  <a:pt x="5563211" y="6142066"/>
                </a:cubicBezTo>
                <a:cubicBezTo>
                  <a:pt x="5563211" y="6142066"/>
                  <a:pt x="5563211" y="6142066"/>
                  <a:pt x="5552585" y="6163149"/>
                </a:cubicBezTo>
                <a:cubicBezTo>
                  <a:pt x="5556127" y="6163149"/>
                  <a:pt x="5556127" y="6163149"/>
                  <a:pt x="5559669" y="6163149"/>
                </a:cubicBezTo>
                <a:lnTo>
                  <a:pt x="5563211" y="6156121"/>
                </a:lnTo>
                <a:cubicBezTo>
                  <a:pt x="5570295" y="6156121"/>
                  <a:pt x="5573838" y="6156121"/>
                  <a:pt x="5580922" y="6156121"/>
                </a:cubicBezTo>
                <a:cubicBezTo>
                  <a:pt x="5580922" y="6156121"/>
                  <a:pt x="5580922" y="6156121"/>
                  <a:pt x="5584464" y="6163149"/>
                </a:cubicBezTo>
                <a:cubicBezTo>
                  <a:pt x="5588006" y="6163149"/>
                  <a:pt x="5588006" y="6166663"/>
                  <a:pt x="5591548" y="6166663"/>
                </a:cubicBezTo>
                <a:cubicBezTo>
                  <a:pt x="5591548" y="6166663"/>
                  <a:pt x="5591548" y="6166663"/>
                  <a:pt x="5584464" y="6142066"/>
                </a:cubicBezTo>
                <a:cubicBezTo>
                  <a:pt x="5584464" y="6142066"/>
                  <a:pt x="5584464" y="6142066"/>
                  <a:pt x="5580922" y="6120982"/>
                </a:cubicBezTo>
                <a:cubicBezTo>
                  <a:pt x="5580922" y="6120982"/>
                  <a:pt x="5580922" y="6120982"/>
                  <a:pt x="5570295" y="6120982"/>
                </a:cubicBezTo>
                <a:close/>
                <a:moveTo>
                  <a:pt x="5549898" y="6120982"/>
                </a:moveTo>
                <a:cubicBezTo>
                  <a:pt x="5532187" y="6120982"/>
                  <a:pt x="5525103" y="6120982"/>
                  <a:pt x="5510934" y="6124453"/>
                </a:cubicBezTo>
                <a:cubicBezTo>
                  <a:pt x="5510934" y="6131394"/>
                  <a:pt x="5510934" y="6131394"/>
                  <a:pt x="5510934" y="6131394"/>
                </a:cubicBezTo>
                <a:lnTo>
                  <a:pt x="5525103" y="6127924"/>
                </a:lnTo>
                <a:cubicBezTo>
                  <a:pt x="5528645" y="6162632"/>
                  <a:pt x="5528645" y="6162632"/>
                  <a:pt x="5528645" y="6162632"/>
                </a:cubicBezTo>
                <a:cubicBezTo>
                  <a:pt x="5539271" y="6162632"/>
                  <a:pt x="5539271" y="6162632"/>
                  <a:pt x="5539271" y="6162632"/>
                </a:cubicBezTo>
                <a:cubicBezTo>
                  <a:pt x="5535729" y="6127924"/>
                  <a:pt x="5535729" y="6127924"/>
                  <a:pt x="5535729" y="6127924"/>
                </a:cubicBezTo>
                <a:cubicBezTo>
                  <a:pt x="5549898" y="6127924"/>
                  <a:pt x="5549898" y="6127924"/>
                  <a:pt x="5549898" y="6127924"/>
                </a:cubicBezTo>
                <a:cubicBezTo>
                  <a:pt x="5549898" y="6120982"/>
                  <a:pt x="5549898" y="6120982"/>
                  <a:pt x="5549898" y="6120982"/>
                </a:cubicBezTo>
                <a:close/>
                <a:moveTo>
                  <a:pt x="5100257" y="6120981"/>
                </a:moveTo>
                <a:cubicBezTo>
                  <a:pt x="5118171" y="6120981"/>
                  <a:pt x="5125336" y="6138448"/>
                  <a:pt x="5125336" y="6155913"/>
                </a:cubicBezTo>
                <a:lnTo>
                  <a:pt x="5071595" y="6155913"/>
                </a:lnTo>
                <a:cubicBezTo>
                  <a:pt x="5071595" y="6138448"/>
                  <a:pt x="5082343" y="6120981"/>
                  <a:pt x="5100257" y="6120981"/>
                </a:cubicBezTo>
                <a:close/>
                <a:moveTo>
                  <a:pt x="5552585" y="6114265"/>
                </a:moveTo>
                <a:cubicBezTo>
                  <a:pt x="5615759" y="6114265"/>
                  <a:pt x="5671914" y="6135224"/>
                  <a:pt x="5717539" y="6170156"/>
                </a:cubicBezTo>
                <a:cubicBezTo>
                  <a:pt x="5724558" y="6177143"/>
                  <a:pt x="5724558" y="6180636"/>
                  <a:pt x="5721049" y="6184129"/>
                </a:cubicBezTo>
                <a:cubicBezTo>
                  <a:pt x="5721049" y="6184129"/>
                  <a:pt x="5721049" y="6184129"/>
                  <a:pt x="5692972" y="6215569"/>
                </a:cubicBezTo>
                <a:cubicBezTo>
                  <a:pt x="5689462" y="6219061"/>
                  <a:pt x="5685952" y="6219061"/>
                  <a:pt x="5678933" y="6215569"/>
                </a:cubicBezTo>
                <a:cubicBezTo>
                  <a:pt x="5643837" y="6187623"/>
                  <a:pt x="5598210" y="6170156"/>
                  <a:pt x="5552585" y="6170156"/>
                </a:cubicBezTo>
                <a:cubicBezTo>
                  <a:pt x="5503450" y="6170156"/>
                  <a:pt x="5461334" y="6187623"/>
                  <a:pt x="5426236" y="6215569"/>
                </a:cubicBezTo>
                <a:cubicBezTo>
                  <a:pt x="5419217" y="6219061"/>
                  <a:pt x="5415708" y="6219061"/>
                  <a:pt x="5412198" y="6215569"/>
                </a:cubicBezTo>
                <a:cubicBezTo>
                  <a:pt x="5412198" y="6215569"/>
                  <a:pt x="5412198" y="6215569"/>
                  <a:pt x="5384121" y="6184129"/>
                </a:cubicBezTo>
                <a:cubicBezTo>
                  <a:pt x="5380611" y="6180636"/>
                  <a:pt x="5380611" y="6177143"/>
                  <a:pt x="5387630" y="6170156"/>
                </a:cubicBezTo>
                <a:cubicBezTo>
                  <a:pt x="5433256" y="6135224"/>
                  <a:pt x="5489411" y="6114265"/>
                  <a:pt x="5552585" y="6114265"/>
                </a:cubicBezTo>
                <a:close/>
                <a:moveTo>
                  <a:pt x="5100481" y="6114264"/>
                </a:moveTo>
                <a:cubicBezTo>
                  <a:pt x="5076113" y="6114264"/>
                  <a:pt x="5062189" y="6131778"/>
                  <a:pt x="5062189" y="6163304"/>
                </a:cubicBezTo>
                <a:cubicBezTo>
                  <a:pt x="5062189" y="6191326"/>
                  <a:pt x="5072632" y="6212343"/>
                  <a:pt x="5103962" y="6212343"/>
                </a:cubicBezTo>
                <a:cubicBezTo>
                  <a:pt x="5110924" y="6212343"/>
                  <a:pt x="5124848" y="6208840"/>
                  <a:pt x="5131810" y="6205337"/>
                </a:cubicBezTo>
                <a:lnTo>
                  <a:pt x="5131810" y="6194829"/>
                </a:lnTo>
                <a:cubicBezTo>
                  <a:pt x="5124848" y="6198332"/>
                  <a:pt x="5114404" y="6201834"/>
                  <a:pt x="5103962" y="6201834"/>
                </a:cubicBezTo>
                <a:cubicBezTo>
                  <a:pt x="5083076" y="6201834"/>
                  <a:pt x="5072632" y="6184320"/>
                  <a:pt x="5072632" y="6166807"/>
                </a:cubicBezTo>
                <a:cubicBezTo>
                  <a:pt x="5072632" y="6166807"/>
                  <a:pt x="5072632" y="6166807"/>
                  <a:pt x="5138772" y="6166807"/>
                </a:cubicBezTo>
                <a:cubicBezTo>
                  <a:pt x="5138772" y="6166807"/>
                  <a:pt x="5138772" y="6166807"/>
                  <a:pt x="5138772" y="6159801"/>
                </a:cubicBezTo>
                <a:cubicBezTo>
                  <a:pt x="5138772" y="6135281"/>
                  <a:pt x="5128329" y="6114264"/>
                  <a:pt x="5100481" y="6114264"/>
                </a:cubicBezTo>
                <a:close/>
                <a:moveTo>
                  <a:pt x="4851253" y="6077988"/>
                </a:moveTo>
                <a:lnTo>
                  <a:pt x="4851253" y="6088736"/>
                </a:lnTo>
                <a:lnTo>
                  <a:pt x="4890216" y="6088736"/>
                </a:lnTo>
                <a:lnTo>
                  <a:pt x="4890216" y="6208312"/>
                </a:lnTo>
                <a:lnTo>
                  <a:pt x="4903652" y="6208312"/>
                </a:lnTo>
                <a:lnTo>
                  <a:pt x="4903652" y="6088736"/>
                </a:lnTo>
                <a:lnTo>
                  <a:pt x="4942614" y="6088736"/>
                </a:lnTo>
                <a:lnTo>
                  <a:pt x="4942614" y="6077988"/>
                </a:lnTo>
                <a:close/>
                <a:moveTo>
                  <a:pt x="4964111" y="6067239"/>
                </a:moveTo>
                <a:lnTo>
                  <a:pt x="4964111" y="6208312"/>
                </a:lnTo>
                <a:cubicBezTo>
                  <a:pt x="4964111" y="6208312"/>
                  <a:pt x="4964111" y="6208312"/>
                  <a:pt x="4974476" y="6208312"/>
                </a:cubicBezTo>
                <a:cubicBezTo>
                  <a:pt x="4974476" y="6208312"/>
                  <a:pt x="4974476" y="6208312"/>
                  <a:pt x="4974476" y="6158936"/>
                </a:cubicBezTo>
                <a:cubicBezTo>
                  <a:pt x="4974476" y="6141302"/>
                  <a:pt x="4981385" y="6120142"/>
                  <a:pt x="5002115" y="6120142"/>
                </a:cubicBezTo>
                <a:cubicBezTo>
                  <a:pt x="5022844" y="6120142"/>
                  <a:pt x="5022844" y="6134249"/>
                  <a:pt x="5022844" y="6151883"/>
                </a:cubicBezTo>
                <a:cubicBezTo>
                  <a:pt x="5022844" y="6151883"/>
                  <a:pt x="5022844" y="6151883"/>
                  <a:pt x="5022844" y="6208312"/>
                </a:cubicBezTo>
                <a:cubicBezTo>
                  <a:pt x="5022844" y="6208312"/>
                  <a:pt x="5022844" y="6208312"/>
                  <a:pt x="5036662" y="6208312"/>
                </a:cubicBezTo>
                <a:cubicBezTo>
                  <a:pt x="5036662" y="6208312"/>
                  <a:pt x="5036662" y="6208312"/>
                  <a:pt x="5036662" y="6151883"/>
                </a:cubicBezTo>
                <a:cubicBezTo>
                  <a:pt x="5036662" y="6127195"/>
                  <a:pt x="5029753" y="6113088"/>
                  <a:pt x="5005569" y="6113088"/>
                </a:cubicBezTo>
                <a:cubicBezTo>
                  <a:pt x="4991750" y="6113088"/>
                  <a:pt x="4981385" y="6120142"/>
                  <a:pt x="4974476" y="6130722"/>
                </a:cubicBezTo>
                <a:cubicBezTo>
                  <a:pt x="4974476" y="6130722"/>
                  <a:pt x="4974476" y="6130722"/>
                  <a:pt x="4974476" y="6067239"/>
                </a:cubicBezTo>
                <a:cubicBezTo>
                  <a:pt x="4974476" y="6067239"/>
                  <a:pt x="4974476" y="6067239"/>
                  <a:pt x="4964111" y="6067239"/>
                </a:cubicBezTo>
                <a:close/>
                <a:moveTo>
                  <a:pt x="5542739" y="6043056"/>
                </a:moveTo>
                <a:cubicBezTo>
                  <a:pt x="5532222" y="6060677"/>
                  <a:pt x="5528716" y="6078298"/>
                  <a:pt x="5528716" y="6095919"/>
                </a:cubicBezTo>
                <a:cubicBezTo>
                  <a:pt x="5525210" y="6095919"/>
                  <a:pt x="5507681" y="6099443"/>
                  <a:pt x="5504176" y="6099443"/>
                </a:cubicBezTo>
                <a:cubicBezTo>
                  <a:pt x="5500669" y="6081822"/>
                  <a:pt x="5490152" y="6064201"/>
                  <a:pt x="5479635" y="6053629"/>
                </a:cubicBezTo>
                <a:cubicBezTo>
                  <a:pt x="5479635" y="6053629"/>
                  <a:pt x="5479635" y="6053629"/>
                  <a:pt x="5476129" y="6053629"/>
                </a:cubicBezTo>
                <a:cubicBezTo>
                  <a:pt x="5469117" y="6053629"/>
                  <a:pt x="5462106" y="6057153"/>
                  <a:pt x="5455094" y="6057153"/>
                </a:cubicBezTo>
                <a:cubicBezTo>
                  <a:pt x="5455094" y="6057153"/>
                  <a:pt x="5455094" y="6057153"/>
                  <a:pt x="5455094" y="6060677"/>
                </a:cubicBezTo>
                <a:cubicBezTo>
                  <a:pt x="5451588" y="6067726"/>
                  <a:pt x="5451588" y="6074774"/>
                  <a:pt x="5451588" y="6085346"/>
                </a:cubicBezTo>
                <a:cubicBezTo>
                  <a:pt x="5451588" y="6095919"/>
                  <a:pt x="5451588" y="6102967"/>
                  <a:pt x="5455094" y="6113540"/>
                </a:cubicBezTo>
                <a:cubicBezTo>
                  <a:pt x="5451588" y="6113540"/>
                  <a:pt x="5434059" y="6120588"/>
                  <a:pt x="5434059" y="6120588"/>
                </a:cubicBezTo>
                <a:cubicBezTo>
                  <a:pt x="5423542" y="6106491"/>
                  <a:pt x="5409518" y="6092395"/>
                  <a:pt x="5395495" y="6085346"/>
                </a:cubicBezTo>
                <a:cubicBezTo>
                  <a:pt x="5388484" y="6085346"/>
                  <a:pt x="5381472" y="6092395"/>
                  <a:pt x="5374460" y="6095919"/>
                </a:cubicBezTo>
                <a:cubicBezTo>
                  <a:pt x="5374460" y="6113540"/>
                  <a:pt x="5377966" y="6131161"/>
                  <a:pt x="5388484" y="6148781"/>
                </a:cubicBezTo>
                <a:cubicBezTo>
                  <a:pt x="5384978" y="6148781"/>
                  <a:pt x="5374460" y="6159354"/>
                  <a:pt x="5370954" y="6159354"/>
                </a:cubicBezTo>
                <a:cubicBezTo>
                  <a:pt x="5360437" y="6148781"/>
                  <a:pt x="5342908" y="6138209"/>
                  <a:pt x="5325379" y="6134685"/>
                </a:cubicBezTo>
                <a:cubicBezTo>
                  <a:pt x="5318367" y="6138209"/>
                  <a:pt x="5311356" y="6145257"/>
                  <a:pt x="5307850" y="6148781"/>
                </a:cubicBezTo>
                <a:cubicBezTo>
                  <a:pt x="5307850" y="6148781"/>
                  <a:pt x="5307850" y="6148781"/>
                  <a:pt x="5307850" y="6152305"/>
                </a:cubicBezTo>
                <a:cubicBezTo>
                  <a:pt x="5311356" y="6166403"/>
                  <a:pt x="5321873" y="6184023"/>
                  <a:pt x="5335896" y="6198120"/>
                </a:cubicBezTo>
                <a:cubicBezTo>
                  <a:pt x="5332390" y="6198120"/>
                  <a:pt x="5321873" y="6215741"/>
                  <a:pt x="5321873" y="6215741"/>
                </a:cubicBezTo>
                <a:cubicBezTo>
                  <a:pt x="5304344" y="6208692"/>
                  <a:pt x="5286815" y="6201644"/>
                  <a:pt x="5269286" y="6201644"/>
                </a:cubicBezTo>
                <a:cubicBezTo>
                  <a:pt x="5265780" y="6208692"/>
                  <a:pt x="5258768" y="6215741"/>
                  <a:pt x="5258768" y="6222789"/>
                </a:cubicBezTo>
                <a:cubicBezTo>
                  <a:pt x="5265780" y="6236886"/>
                  <a:pt x="5279803" y="6250982"/>
                  <a:pt x="5293827" y="6261556"/>
                </a:cubicBezTo>
                <a:cubicBezTo>
                  <a:pt x="5293827" y="6265080"/>
                  <a:pt x="5286815" y="6279176"/>
                  <a:pt x="5286815" y="6282700"/>
                </a:cubicBezTo>
                <a:cubicBezTo>
                  <a:pt x="5269286" y="6275652"/>
                  <a:pt x="5248251" y="6275652"/>
                  <a:pt x="5234228" y="6282700"/>
                </a:cubicBezTo>
                <a:cubicBezTo>
                  <a:pt x="5230722" y="6289749"/>
                  <a:pt x="5227216" y="6296797"/>
                  <a:pt x="5227216" y="6303845"/>
                </a:cubicBezTo>
                <a:cubicBezTo>
                  <a:pt x="5237733" y="6317942"/>
                  <a:pt x="5255262" y="6324990"/>
                  <a:pt x="5272791" y="6332039"/>
                </a:cubicBezTo>
                <a:cubicBezTo>
                  <a:pt x="5272791" y="6335563"/>
                  <a:pt x="5269286" y="6349659"/>
                  <a:pt x="5269286" y="6353183"/>
                </a:cubicBezTo>
                <a:cubicBezTo>
                  <a:pt x="5251757" y="6353183"/>
                  <a:pt x="5234228" y="6360232"/>
                  <a:pt x="5220205" y="6367281"/>
                </a:cubicBezTo>
                <a:cubicBezTo>
                  <a:pt x="5220205" y="6367281"/>
                  <a:pt x="5220205" y="6367281"/>
                  <a:pt x="5216698" y="6367281"/>
                </a:cubicBezTo>
                <a:cubicBezTo>
                  <a:pt x="5216698" y="6370805"/>
                  <a:pt x="5216698" y="6374329"/>
                  <a:pt x="5216698" y="6381377"/>
                </a:cubicBezTo>
                <a:cubicBezTo>
                  <a:pt x="5216698" y="6384901"/>
                  <a:pt x="5216698" y="6388425"/>
                  <a:pt x="5216698" y="6391950"/>
                </a:cubicBezTo>
                <a:cubicBezTo>
                  <a:pt x="5216698" y="6391950"/>
                  <a:pt x="5216698" y="6391950"/>
                  <a:pt x="5220205" y="6391950"/>
                </a:cubicBezTo>
                <a:cubicBezTo>
                  <a:pt x="5234228" y="6402523"/>
                  <a:pt x="5251757" y="6406047"/>
                  <a:pt x="5269286" y="6406047"/>
                </a:cubicBezTo>
                <a:cubicBezTo>
                  <a:pt x="5269286" y="6409571"/>
                  <a:pt x="5272791" y="6427192"/>
                  <a:pt x="5272791" y="6427192"/>
                </a:cubicBezTo>
                <a:cubicBezTo>
                  <a:pt x="5255262" y="6434240"/>
                  <a:pt x="5237733" y="6444812"/>
                  <a:pt x="5227216" y="6455385"/>
                </a:cubicBezTo>
                <a:cubicBezTo>
                  <a:pt x="5227216" y="6455385"/>
                  <a:pt x="5227216" y="6455385"/>
                  <a:pt x="5227216" y="6458909"/>
                </a:cubicBezTo>
                <a:cubicBezTo>
                  <a:pt x="5227216" y="6462434"/>
                  <a:pt x="5230722" y="6473006"/>
                  <a:pt x="5234228" y="6480054"/>
                </a:cubicBezTo>
                <a:cubicBezTo>
                  <a:pt x="5251757" y="6483578"/>
                  <a:pt x="5269286" y="6483578"/>
                  <a:pt x="5286815" y="6480054"/>
                </a:cubicBezTo>
                <a:cubicBezTo>
                  <a:pt x="5286815" y="6480054"/>
                  <a:pt x="5293827" y="6497675"/>
                  <a:pt x="5297332" y="6501200"/>
                </a:cubicBezTo>
                <a:cubicBezTo>
                  <a:pt x="5279803" y="6508248"/>
                  <a:pt x="5265780" y="6522344"/>
                  <a:pt x="5258768" y="6536441"/>
                </a:cubicBezTo>
                <a:cubicBezTo>
                  <a:pt x="5258768" y="6536441"/>
                  <a:pt x="5258768" y="6536441"/>
                  <a:pt x="5258768" y="6539965"/>
                </a:cubicBezTo>
                <a:cubicBezTo>
                  <a:pt x="5262274" y="6543489"/>
                  <a:pt x="5265780" y="6554062"/>
                  <a:pt x="5269286" y="6557586"/>
                </a:cubicBezTo>
                <a:cubicBezTo>
                  <a:pt x="5286815" y="6557586"/>
                  <a:pt x="5304344" y="6554062"/>
                  <a:pt x="5321873" y="6543489"/>
                </a:cubicBezTo>
                <a:cubicBezTo>
                  <a:pt x="5321873" y="6547014"/>
                  <a:pt x="5332390" y="6561110"/>
                  <a:pt x="5335896" y="6564635"/>
                </a:cubicBezTo>
                <a:cubicBezTo>
                  <a:pt x="5321873" y="6575207"/>
                  <a:pt x="5314861" y="6592827"/>
                  <a:pt x="5307850" y="6610449"/>
                </a:cubicBezTo>
                <a:cubicBezTo>
                  <a:pt x="5314861" y="6613973"/>
                  <a:pt x="5318367" y="6621021"/>
                  <a:pt x="5325379" y="6624545"/>
                </a:cubicBezTo>
                <a:cubicBezTo>
                  <a:pt x="5342908" y="6621021"/>
                  <a:pt x="5360437" y="6613973"/>
                  <a:pt x="5370954" y="6599877"/>
                </a:cubicBezTo>
                <a:cubicBezTo>
                  <a:pt x="5374460" y="6599877"/>
                  <a:pt x="5388484" y="6613973"/>
                  <a:pt x="5388484" y="6613973"/>
                </a:cubicBezTo>
                <a:cubicBezTo>
                  <a:pt x="5381472" y="6628069"/>
                  <a:pt x="5377966" y="6649215"/>
                  <a:pt x="5377966" y="6663311"/>
                </a:cubicBezTo>
                <a:cubicBezTo>
                  <a:pt x="5377966" y="6663311"/>
                  <a:pt x="5377966" y="6666836"/>
                  <a:pt x="5377966" y="6666836"/>
                </a:cubicBezTo>
                <a:cubicBezTo>
                  <a:pt x="5381472" y="6670360"/>
                  <a:pt x="5388484" y="6673884"/>
                  <a:pt x="5395495" y="6677408"/>
                </a:cubicBezTo>
                <a:cubicBezTo>
                  <a:pt x="5395495" y="6677408"/>
                  <a:pt x="5395495" y="6677408"/>
                  <a:pt x="5399001" y="6677408"/>
                </a:cubicBezTo>
                <a:cubicBezTo>
                  <a:pt x="5413024" y="6670360"/>
                  <a:pt x="5427047" y="6656263"/>
                  <a:pt x="5434059" y="6638642"/>
                </a:cubicBezTo>
                <a:cubicBezTo>
                  <a:pt x="5437564" y="6642166"/>
                  <a:pt x="5451588" y="6645691"/>
                  <a:pt x="5455094" y="6649215"/>
                </a:cubicBezTo>
                <a:cubicBezTo>
                  <a:pt x="5451588" y="6656263"/>
                  <a:pt x="5451588" y="6666836"/>
                  <a:pt x="5451588" y="6673884"/>
                </a:cubicBezTo>
                <a:cubicBezTo>
                  <a:pt x="5451588" y="6684456"/>
                  <a:pt x="5451588" y="6691505"/>
                  <a:pt x="5455094" y="6702078"/>
                </a:cubicBezTo>
                <a:cubicBezTo>
                  <a:pt x="5462106" y="6705602"/>
                  <a:pt x="5469117" y="6705602"/>
                  <a:pt x="5476129" y="6709126"/>
                </a:cubicBezTo>
                <a:cubicBezTo>
                  <a:pt x="5476129" y="6709126"/>
                  <a:pt x="5476129" y="6709126"/>
                  <a:pt x="5479635" y="6709126"/>
                </a:cubicBezTo>
                <a:cubicBezTo>
                  <a:pt x="5490152" y="6695029"/>
                  <a:pt x="5500669" y="6677408"/>
                  <a:pt x="5504176" y="6663311"/>
                </a:cubicBezTo>
                <a:cubicBezTo>
                  <a:pt x="5507681" y="6663311"/>
                  <a:pt x="5525210" y="6663311"/>
                  <a:pt x="5528716" y="6663311"/>
                </a:cubicBezTo>
                <a:cubicBezTo>
                  <a:pt x="5528716" y="6684456"/>
                  <a:pt x="5532222" y="6702078"/>
                  <a:pt x="5542739" y="6716174"/>
                </a:cubicBezTo>
                <a:cubicBezTo>
                  <a:pt x="5549751" y="6716174"/>
                  <a:pt x="5560268" y="6716174"/>
                  <a:pt x="5563774" y="6716174"/>
                </a:cubicBezTo>
                <a:cubicBezTo>
                  <a:pt x="5563774" y="6716174"/>
                  <a:pt x="5563774" y="6716174"/>
                  <a:pt x="5567280" y="6716174"/>
                </a:cubicBezTo>
                <a:cubicBezTo>
                  <a:pt x="5574291" y="6702078"/>
                  <a:pt x="5581303" y="6684456"/>
                  <a:pt x="5581303" y="6663311"/>
                </a:cubicBezTo>
                <a:cubicBezTo>
                  <a:pt x="5581303" y="6663311"/>
                  <a:pt x="5598832" y="6663311"/>
                  <a:pt x="5602339" y="6663311"/>
                </a:cubicBezTo>
                <a:cubicBezTo>
                  <a:pt x="5605844" y="6677408"/>
                  <a:pt x="5616361" y="6695029"/>
                  <a:pt x="5626879" y="6709126"/>
                </a:cubicBezTo>
                <a:cubicBezTo>
                  <a:pt x="5626879" y="6709126"/>
                  <a:pt x="5626879" y="6709126"/>
                  <a:pt x="5630385" y="6709126"/>
                </a:cubicBezTo>
                <a:cubicBezTo>
                  <a:pt x="5637396" y="6705602"/>
                  <a:pt x="5644408" y="6705602"/>
                  <a:pt x="5651420" y="6702078"/>
                </a:cubicBezTo>
                <a:cubicBezTo>
                  <a:pt x="5654925" y="6691505"/>
                  <a:pt x="5654925" y="6684456"/>
                  <a:pt x="5654925" y="6673884"/>
                </a:cubicBezTo>
                <a:cubicBezTo>
                  <a:pt x="5654925" y="6666836"/>
                  <a:pt x="5654925" y="6656263"/>
                  <a:pt x="5651420" y="6649215"/>
                </a:cubicBezTo>
                <a:cubicBezTo>
                  <a:pt x="5654925" y="6645691"/>
                  <a:pt x="5668949" y="6638642"/>
                  <a:pt x="5672454" y="6638642"/>
                </a:cubicBezTo>
                <a:cubicBezTo>
                  <a:pt x="5682972" y="6656263"/>
                  <a:pt x="5693490" y="6666836"/>
                  <a:pt x="5711019" y="6677408"/>
                </a:cubicBezTo>
                <a:cubicBezTo>
                  <a:pt x="5718030" y="6673884"/>
                  <a:pt x="5725042" y="6670360"/>
                  <a:pt x="5728547" y="6666836"/>
                </a:cubicBezTo>
                <a:cubicBezTo>
                  <a:pt x="5728547" y="6666836"/>
                  <a:pt x="5728547" y="6666836"/>
                  <a:pt x="5732054" y="6666836"/>
                </a:cubicBezTo>
                <a:cubicBezTo>
                  <a:pt x="5732054" y="6666836"/>
                  <a:pt x="5732054" y="6663311"/>
                  <a:pt x="5732054" y="6663311"/>
                </a:cubicBezTo>
                <a:cubicBezTo>
                  <a:pt x="5732054" y="6645691"/>
                  <a:pt x="5725042" y="6628069"/>
                  <a:pt x="5718030" y="6613973"/>
                </a:cubicBezTo>
                <a:cubicBezTo>
                  <a:pt x="5718030" y="6610449"/>
                  <a:pt x="5732054" y="6599877"/>
                  <a:pt x="5735559" y="6599877"/>
                </a:cubicBezTo>
                <a:cubicBezTo>
                  <a:pt x="5746076" y="6610449"/>
                  <a:pt x="5763606" y="6621021"/>
                  <a:pt x="5781135" y="6624545"/>
                </a:cubicBezTo>
                <a:cubicBezTo>
                  <a:pt x="5788146" y="6621021"/>
                  <a:pt x="5795158" y="6613973"/>
                  <a:pt x="5798664" y="6610449"/>
                </a:cubicBezTo>
                <a:cubicBezTo>
                  <a:pt x="5798664" y="6610449"/>
                  <a:pt x="5798664" y="6610449"/>
                  <a:pt x="5798664" y="6606925"/>
                </a:cubicBezTo>
                <a:cubicBezTo>
                  <a:pt x="5795158" y="6592827"/>
                  <a:pt x="5784641" y="6575207"/>
                  <a:pt x="5770617" y="6561110"/>
                </a:cubicBezTo>
                <a:cubicBezTo>
                  <a:pt x="5774123" y="6561110"/>
                  <a:pt x="5784641" y="6547014"/>
                  <a:pt x="5784641" y="6543489"/>
                </a:cubicBezTo>
                <a:cubicBezTo>
                  <a:pt x="5802170" y="6554062"/>
                  <a:pt x="5819699" y="6557586"/>
                  <a:pt x="5837228" y="6557586"/>
                </a:cubicBezTo>
                <a:cubicBezTo>
                  <a:pt x="5840734" y="6550538"/>
                  <a:pt x="5844239" y="6543489"/>
                  <a:pt x="5847746" y="6539965"/>
                </a:cubicBezTo>
                <a:cubicBezTo>
                  <a:pt x="5847746" y="6539965"/>
                  <a:pt x="5847746" y="6539965"/>
                  <a:pt x="5847746" y="6536441"/>
                </a:cubicBezTo>
                <a:cubicBezTo>
                  <a:pt x="5840734" y="6522344"/>
                  <a:pt x="5826710" y="6508248"/>
                  <a:pt x="5812688" y="6497675"/>
                </a:cubicBezTo>
                <a:cubicBezTo>
                  <a:pt x="5812688" y="6497675"/>
                  <a:pt x="5819699" y="6480054"/>
                  <a:pt x="5819699" y="6480054"/>
                </a:cubicBezTo>
                <a:cubicBezTo>
                  <a:pt x="5837228" y="6483578"/>
                  <a:pt x="5854757" y="6483578"/>
                  <a:pt x="5872286" y="6480054"/>
                </a:cubicBezTo>
                <a:cubicBezTo>
                  <a:pt x="5872286" y="6480054"/>
                  <a:pt x="5872286" y="6480054"/>
                  <a:pt x="5872286" y="6476530"/>
                </a:cubicBezTo>
                <a:cubicBezTo>
                  <a:pt x="5875792" y="6473006"/>
                  <a:pt x="5879298" y="6462434"/>
                  <a:pt x="5879298" y="6455385"/>
                </a:cubicBezTo>
                <a:cubicBezTo>
                  <a:pt x="5865275" y="6441288"/>
                  <a:pt x="5851251" y="6434240"/>
                  <a:pt x="5833722" y="6427192"/>
                </a:cubicBezTo>
                <a:cubicBezTo>
                  <a:pt x="5833722" y="6427192"/>
                  <a:pt x="5833722" y="6409571"/>
                  <a:pt x="5837228" y="6406047"/>
                </a:cubicBezTo>
                <a:cubicBezTo>
                  <a:pt x="5854757" y="6406047"/>
                  <a:pt x="5872286" y="6402523"/>
                  <a:pt x="5886310" y="6391950"/>
                </a:cubicBezTo>
                <a:cubicBezTo>
                  <a:pt x="5889815" y="6388425"/>
                  <a:pt x="5889815" y="6384901"/>
                  <a:pt x="5889815" y="6381377"/>
                </a:cubicBezTo>
                <a:cubicBezTo>
                  <a:pt x="5889815" y="6377853"/>
                  <a:pt x="5889815" y="6374329"/>
                  <a:pt x="5886310" y="6370805"/>
                </a:cubicBezTo>
                <a:cubicBezTo>
                  <a:pt x="5886310" y="6370805"/>
                  <a:pt x="5886310" y="6370805"/>
                  <a:pt x="5886310" y="6367281"/>
                </a:cubicBezTo>
                <a:cubicBezTo>
                  <a:pt x="5872286" y="6360232"/>
                  <a:pt x="5854757" y="6353183"/>
                  <a:pt x="5837228" y="6353183"/>
                </a:cubicBezTo>
                <a:cubicBezTo>
                  <a:pt x="5837228" y="6353183"/>
                  <a:pt x="5833722" y="6335563"/>
                  <a:pt x="5833722" y="6332039"/>
                </a:cubicBezTo>
                <a:cubicBezTo>
                  <a:pt x="5851251" y="6328515"/>
                  <a:pt x="5868780" y="6317942"/>
                  <a:pt x="5879298" y="6307370"/>
                </a:cubicBezTo>
                <a:cubicBezTo>
                  <a:pt x="5879298" y="6307370"/>
                  <a:pt x="5879298" y="6307370"/>
                  <a:pt x="5879298" y="6303845"/>
                </a:cubicBezTo>
                <a:cubicBezTo>
                  <a:pt x="5879298" y="6296797"/>
                  <a:pt x="5875792" y="6289749"/>
                  <a:pt x="5872286" y="6282700"/>
                </a:cubicBezTo>
                <a:cubicBezTo>
                  <a:pt x="5854757" y="6279176"/>
                  <a:pt x="5837228" y="6279176"/>
                  <a:pt x="5819699" y="6282700"/>
                </a:cubicBezTo>
                <a:cubicBezTo>
                  <a:pt x="5819699" y="6279176"/>
                  <a:pt x="5812688" y="6265080"/>
                  <a:pt x="5812688" y="6261556"/>
                </a:cubicBezTo>
                <a:cubicBezTo>
                  <a:pt x="5826710" y="6250982"/>
                  <a:pt x="5840734" y="6240410"/>
                  <a:pt x="5847746" y="6222789"/>
                </a:cubicBezTo>
                <a:cubicBezTo>
                  <a:pt x="5847746" y="6215741"/>
                  <a:pt x="5840734" y="6208692"/>
                  <a:pt x="5837228" y="6205168"/>
                </a:cubicBezTo>
                <a:cubicBezTo>
                  <a:pt x="5837228" y="6205168"/>
                  <a:pt x="5837228" y="6205168"/>
                  <a:pt x="5837228" y="6201644"/>
                </a:cubicBezTo>
                <a:cubicBezTo>
                  <a:pt x="5819699" y="6201644"/>
                  <a:pt x="5802170" y="6208692"/>
                  <a:pt x="5784641" y="6215741"/>
                </a:cubicBezTo>
                <a:cubicBezTo>
                  <a:pt x="5784641" y="6215741"/>
                  <a:pt x="5774123" y="6201644"/>
                  <a:pt x="5770617" y="6198120"/>
                </a:cubicBezTo>
                <a:cubicBezTo>
                  <a:pt x="5784641" y="6184023"/>
                  <a:pt x="5795158" y="6169927"/>
                  <a:pt x="5798664" y="6152305"/>
                </a:cubicBezTo>
                <a:cubicBezTo>
                  <a:pt x="5795158" y="6145257"/>
                  <a:pt x="5788146" y="6138209"/>
                  <a:pt x="5781135" y="6134685"/>
                </a:cubicBezTo>
                <a:cubicBezTo>
                  <a:pt x="5763606" y="6138209"/>
                  <a:pt x="5749583" y="6148781"/>
                  <a:pt x="5735559" y="6162879"/>
                </a:cubicBezTo>
                <a:cubicBezTo>
                  <a:pt x="5732054" y="6159354"/>
                  <a:pt x="5718030" y="6148781"/>
                  <a:pt x="5718030" y="6148781"/>
                </a:cubicBezTo>
                <a:cubicBezTo>
                  <a:pt x="5725042" y="6131161"/>
                  <a:pt x="5732054" y="6113540"/>
                  <a:pt x="5732054" y="6095919"/>
                </a:cubicBezTo>
                <a:cubicBezTo>
                  <a:pt x="5725042" y="6092395"/>
                  <a:pt x="5718030" y="6085346"/>
                  <a:pt x="5711019" y="6085346"/>
                </a:cubicBezTo>
                <a:cubicBezTo>
                  <a:pt x="5696995" y="6092395"/>
                  <a:pt x="5682972" y="6106491"/>
                  <a:pt x="5672454" y="6120588"/>
                </a:cubicBezTo>
                <a:cubicBezTo>
                  <a:pt x="5668949" y="6120588"/>
                  <a:pt x="5654925" y="6113540"/>
                  <a:pt x="5651420" y="6113540"/>
                </a:cubicBezTo>
                <a:cubicBezTo>
                  <a:pt x="5654925" y="6102967"/>
                  <a:pt x="5654925" y="6095919"/>
                  <a:pt x="5654925" y="6085346"/>
                </a:cubicBezTo>
                <a:cubicBezTo>
                  <a:pt x="5654925" y="6074774"/>
                  <a:pt x="5654925" y="6067726"/>
                  <a:pt x="5651420" y="6060677"/>
                </a:cubicBezTo>
                <a:cubicBezTo>
                  <a:pt x="5651420" y="6060677"/>
                  <a:pt x="5651420" y="6060677"/>
                  <a:pt x="5651420" y="6057153"/>
                </a:cubicBezTo>
                <a:cubicBezTo>
                  <a:pt x="5644408" y="6057153"/>
                  <a:pt x="5637396" y="6053629"/>
                  <a:pt x="5630385" y="6053629"/>
                </a:cubicBezTo>
                <a:cubicBezTo>
                  <a:pt x="5630385" y="6053629"/>
                  <a:pt x="5630385" y="6053629"/>
                  <a:pt x="5626879" y="6053629"/>
                </a:cubicBezTo>
                <a:cubicBezTo>
                  <a:pt x="5616361" y="6064201"/>
                  <a:pt x="5605844" y="6081822"/>
                  <a:pt x="5602339" y="6099443"/>
                </a:cubicBezTo>
                <a:cubicBezTo>
                  <a:pt x="5598832" y="6099443"/>
                  <a:pt x="5581303" y="6095919"/>
                  <a:pt x="5577798" y="6095919"/>
                </a:cubicBezTo>
                <a:cubicBezTo>
                  <a:pt x="5577798" y="6078298"/>
                  <a:pt x="5574291" y="6060677"/>
                  <a:pt x="5563774" y="6043056"/>
                </a:cubicBezTo>
                <a:cubicBezTo>
                  <a:pt x="5556763" y="6043056"/>
                  <a:pt x="5549751" y="6043056"/>
                  <a:pt x="5542739" y="6043056"/>
                </a:cubicBezTo>
                <a:close/>
                <a:moveTo>
                  <a:pt x="0" y="0"/>
                </a:moveTo>
                <a:lnTo>
                  <a:pt x="6096000" y="0"/>
                </a:lnTo>
                <a:lnTo>
                  <a:pt x="6096000" y="6858000"/>
                </a:lnTo>
                <a:lnTo>
                  <a:pt x="0" y="6858000"/>
                </a:lnTo>
                <a:close/>
              </a:path>
            </a:pathLst>
          </a:custGeom>
          <a:solidFill>
            <a:srgbClr val="01B4E7">
              <a:alpha val="60000"/>
            </a:srgbClr>
          </a:solidFill>
        </p:spPr>
        <p:txBody>
          <a:bodyPr vert="horz" wrap="square" lIns="91440" tIns="45720" rIns="91440" bIns="45720" rtlCol="0" anchor="b">
            <a:noAutofit/>
          </a:bodyPr>
          <a:lstStyle>
            <a:lvl1pPr>
              <a:defRPr lang="en-US" dirty="0">
                <a:solidFill>
                  <a:schemeClr val="tx1">
                    <a:alpha val="0"/>
                  </a:schemeClr>
                </a:solidFill>
              </a:defRPr>
            </a:lvl1pPr>
          </a:lstStyle>
          <a:p>
            <a:pPr marL="0" lvl="0" indent="0" algn="r">
              <a:buNone/>
            </a:pPr>
            <a:r>
              <a:rPr lang="en-US" dirty="0"/>
              <a:t> </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3300" b="1" cap="all" baseline="0">
                <a:solidFill>
                  <a:schemeClr val="bg1"/>
                </a:solidFill>
                <a:latin typeface="+mj-lt"/>
              </a:defRPr>
            </a:lvl1pPr>
            <a:lvl2pPr marL="0" indent="0">
              <a:buNone/>
              <a:defRPr sz="1500">
                <a:solidFill>
                  <a:schemeClr val="bg1"/>
                </a:solidFill>
              </a:defRPr>
            </a:lvl2pPr>
            <a:lvl3pPr>
              <a:defRPr sz="1350"/>
            </a:lvl3pPr>
            <a:lvl4pPr>
              <a:defRPr sz="1200"/>
            </a:lvl4pPr>
            <a:lvl5pPr>
              <a:defRPr sz="12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5" y="3383632"/>
            <a:ext cx="4986867" cy="1975764"/>
          </a:xfrm>
        </p:spPr>
        <p:txBody>
          <a:bodyPr>
            <a:normAutofit/>
          </a:bodyPr>
          <a:lstStyle>
            <a:lvl1pPr marL="0" indent="0" algn="l">
              <a:buNone/>
              <a:defRPr sz="165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3" name="Slide Number Placeholder 5">
            <a:extLst>
              <a:ext uri="{FF2B5EF4-FFF2-40B4-BE49-F238E27FC236}">
                <a16:creationId xmlns:a16="http://schemas.microsoft.com/office/drawing/2014/main" id="{86011E95-A43E-42BE-BADC-044BB6274510}"/>
              </a:ext>
            </a:extLst>
          </p:cNvPr>
          <p:cNvSpPr>
            <a:spLocks noGrp="1"/>
          </p:cNvSpPr>
          <p:nvPr>
            <p:ph type="sldNum" sz="quarter" idx="12"/>
          </p:nvPr>
        </p:nvSpPr>
        <p:spPr>
          <a:xfrm>
            <a:off x="11650134" y="115572"/>
            <a:ext cx="423335"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9522326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1"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48595D"/>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3300" b="1" cap="all" baseline="0">
                <a:solidFill>
                  <a:schemeClr val="bg1"/>
                </a:solidFill>
                <a:latin typeface="+mj-lt"/>
              </a:defRPr>
            </a:lvl1pPr>
            <a:lvl2pPr marL="0" indent="0">
              <a:buNone/>
              <a:defRPr sz="1500">
                <a:solidFill>
                  <a:schemeClr val="bg1"/>
                </a:solidFill>
              </a:defRPr>
            </a:lvl2pPr>
            <a:lvl3pPr>
              <a:defRPr sz="1350"/>
            </a:lvl3pPr>
            <a:lvl4pPr>
              <a:defRPr sz="1200"/>
            </a:lvl4pPr>
            <a:lvl5pPr>
              <a:defRPr sz="12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5" y="3383632"/>
            <a:ext cx="4986867" cy="1975764"/>
          </a:xfrm>
        </p:spPr>
        <p:txBody>
          <a:bodyPr>
            <a:normAutofit/>
          </a:bodyPr>
          <a:lstStyle>
            <a:lvl1pPr marL="0" indent="0" algn="l">
              <a:buNone/>
              <a:defRPr sz="165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4" y="115572"/>
            <a:ext cx="423335"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9613124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7DB56AF-4B87-40BA-AACA-91EF23DAEF6B}"/>
              </a:ext>
            </a:extLst>
          </p:cNvPr>
          <p:cNvSpPr/>
          <p:nvPr userDrawn="1"/>
        </p:nvSpPr>
        <p:spPr>
          <a:xfrm>
            <a:off x="0" y="1540042"/>
            <a:ext cx="12192000" cy="5317958"/>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1001" y="2142067"/>
            <a:ext cx="11506199" cy="4034896"/>
          </a:xfrm>
        </p:spPr>
        <p:txBody>
          <a:bodyPr>
            <a:normAutofit/>
          </a:bodyPr>
          <a:lstStyle>
            <a:lvl1pPr>
              <a:defRPr sz="1800">
                <a:solidFill>
                  <a:schemeClr val="bg1"/>
                </a:solidFill>
              </a:defRPr>
            </a:lvl1pPr>
            <a:lvl2pPr marL="342900" indent="-171450">
              <a:defRPr sz="1500">
                <a:solidFill>
                  <a:schemeClr val="bg1"/>
                </a:solidFill>
              </a:defRPr>
            </a:lvl2pPr>
            <a:lvl3pPr marL="514350" indent="-171450">
              <a:defRPr sz="1350">
                <a:solidFill>
                  <a:schemeClr val="bg1"/>
                </a:solidFill>
              </a:defRPr>
            </a:lvl3pPr>
            <a:lvl4pPr marL="685800" indent="-171450">
              <a:defRPr sz="1200">
                <a:solidFill>
                  <a:schemeClr val="bg1"/>
                </a:solidFill>
              </a:defRPr>
            </a:lvl4pPr>
            <a:lvl5pPr marL="857250" indent="-171450">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AA8D5CE7-BEF2-4FE4-B11E-5B9925320D00}"/>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F881E11F-8C40-406B-8C33-2D779A9666EE}"/>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2AEE185A-70FF-4A55-93AA-EBBF90E6E524}"/>
              </a:ext>
            </a:extLst>
          </p:cNvPr>
          <p:cNvSpPr>
            <a:spLocks noGrp="1"/>
          </p:cNvSpPr>
          <p:nvPr>
            <p:ph type="sldNum" sz="quarter" idx="12"/>
          </p:nvPr>
        </p:nvSpPr>
        <p:spPr>
          <a:xfrm>
            <a:off x="11650134" y="115572"/>
            <a:ext cx="423335"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11" name="Rectangle 10" hidden="1">
            <a:extLst>
              <a:ext uri="{FF2B5EF4-FFF2-40B4-BE49-F238E27FC236}">
                <a16:creationId xmlns:a16="http://schemas.microsoft.com/office/drawing/2014/main" id="{E89C1C0D-FEFF-4DBE-B7EB-C7C2E923BA77}"/>
              </a:ext>
            </a:extLst>
          </p:cNvPr>
          <p:cNvSpPr/>
          <p:nvPr userDrawn="1"/>
        </p:nvSpPr>
        <p:spPr>
          <a:xfrm>
            <a:off x="1" y="6273115"/>
            <a:ext cx="4539049" cy="58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314360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2"/>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2"/>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05740" rtlCol="0" anchor="b"/>
          <a:lstStyle/>
          <a:p>
            <a:pPr algn="l"/>
            <a:r>
              <a:rPr lang="en-US" sz="1350"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4" y="5297713"/>
            <a:ext cx="9733039" cy="635000"/>
          </a:xfrm>
          <a:prstGeom prst="rect">
            <a:avLst/>
          </a:prstGeom>
        </p:spPr>
        <p:txBody>
          <a:bodyPr>
            <a:normAutofit/>
          </a:bodyPr>
          <a:lstStyle>
            <a:lvl1pPr marL="0" indent="0" algn="l">
              <a:buNone/>
              <a:defRPr sz="3300" b="1" cap="all" baseline="0">
                <a:solidFill>
                  <a:srgbClr val="01B0E3"/>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Title OF PRESENTATION</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hasCustomPrompt="1"/>
          </p:nvPr>
        </p:nvSpPr>
        <p:spPr>
          <a:xfrm>
            <a:off x="296334" y="6042781"/>
            <a:ext cx="9733039" cy="465667"/>
          </a:xfrm>
          <a:prstGeom prst="rect">
            <a:avLst/>
          </a:prstGeom>
        </p:spPr>
        <p:txBody>
          <a:bodyPr>
            <a:noAutofit/>
          </a:bodyPr>
          <a:lstStyle>
            <a:lvl1pPr marL="0" indent="0" algn="l">
              <a:buNone/>
              <a:defRPr sz="2100" b="1">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Type your Rotary </a:t>
            </a:r>
            <a:r>
              <a:rPr lang="en-US"/>
              <a:t>club name </a:t>
            </a:r>
            <a:r>
              <a:rPr lang="en-US" dirty="0"/>
              <a:t>here</a:t>
            </a:r>
          </a:p>
        </p:txBody>
      </p:sp>
      <p:sp>
        <p:nvSpPr>
          <p:cNvPr id="8" name="TextBox 7" hidden="1">
            <a:extLst>
              <a:ext uri="{FF2B5EF4-FFF2-40B4-BE49-F238E27FC236}">
                <a16:creationId xmlns:a16="http://schemas.microsoft.com/office/drawing/2014/main" id="{14C5DF7C-5C7E-463F-BC2C-54928278EB71}"/>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71700CBF-B968-4177-A57B-11088BD7A2FC}"/>
              </a:ext>
            </a:extLst>
          </p:cNvPr>
          <p:cNvSpPr>
            <a:spLocks noGrp="1"/>
          </p:cNvSpPr>
          <p:nvPr>
            <p:ph type="sldNum" sz="quarter" idx="12"/>
          </p:nvPr>
        </p:nvSpPr>
        <p:spPr>
          <a:xfrm>
            <a:off x="11650134" y="115572"/>
            <a:ext cx="423335" cy="365125"/>
          </a:xfrm>
          <a:prstGeom prst="rect">
            <a:avLst/>
          </a:prstGeo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pic>
        <p:nvPicPr>
          <p:cNvPr id="14" name="Picture 13">
            <a:extLst>
              <a:ext uri="{FF2B5EF4-FFF2-40B4-BE49-F238E27FC236}">
                <a16:creationId xmlns:a16="http://schemas.microsoft.com/office/drawing/2014/main" id="{3575057F-8A4A-3D48-A811-CF3BB6867A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1000" y="5878559"/>
            <a:ext cx="1872085" cy="703131"/>
          </a:xfrm>
          <a:prstGeom prst="rect">
            <a:avLst/>
          </a:prstGeom>
        </p:spPr>
      </p:pic>
    </p:spTree>
    <p:extLst>
      <p:ext uri="{BB962C8B-B14F-4D97-AF65-F5344CB8AC3E}">
        <p14:creationId xmlns:p14="http://schemas.microsoft.com/office/powerpoint/2010/main" val="1037387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1001" y="2142067"/>
            <a:ext cx="11506199" cy="4034896"/>
          </a:xfrm>
        </p:spPr>
        <p:txBody>
          <a:bodyPr>
            <a:normAutofit/>
          </a:bodyPr>
          <a:lstStyle>
            <a:lvl1pPr>
              <a:defRPr sz="1800">
                <a:solidFill>
                  <a:schemeClr val="bg1"/>
                </a:solidFill>
              </a:defRPr>
            </a:lvl1pPr>
            <a:lvl2pPr marL="342900" indent="-171450">
              <a:defRPr sz="1500">
                <a:solidFill>
                  <a:schemeClr val="bg1"/>
                </a:solidFill>
              </a:defRPr>
            </a:lvl2pPr>
            <a:lvl3pPr marL="514350" indent="-171450">
              <a:defRPr sz="1350">
                <a:solidFill>
                  <a:schemeClr val="bg1"/>
                </a:solidFill>
              </a:defRPr>
            </a:lvl3pPr>
            <a:lvl4pPr marL="685800" indent="-171450">
              <a:defRPr sz="1200">
                <a:solidFill>
                  <a:schemeClr val="bg1"/>
                </a:solidFill>
              </a:defRPr>
            </a:lvl4pPr>
            <a:lvl5pPr marL="857250" indent="-171450">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AEE19C2C-CAF3-4741-8F52-00E4422A13F8}"/>
              </a:ext>
            </a:extLst>
          </p:cNvPr>
          <p:cNvSpPr>
            <a:spLocks noGrp="1"/>
          </p:cNvSpPr>
          <p:nvPr>
            <p:ph type="title" hasCustomPrompt="1"/>
          </p:nvPr>
        </p:nvSpPr>
        <p:spPr>
          <a:xfrm>
            <a:off x="0" y="3"/>
            <a:ext cx="12192000" cy="939799"/>
          </a:xfrm>
          <a:noFill/>
        </p:spPr>
        <p:txBody>
          <a:bodyPr tIns="274320" bIns="91440" anchor="t">
            <a:normAutofit/>
          </a:bodyPr>
          <a:lstStyle>
            <a:lvl1pPr marL="298847" indent="0">
              <a:defRPr sz="3300" cap="all" baseline="0">
                <a:solidFill>
                  <a:srgbClr val="01B4E7"/>
                </a:solidFill>
              </a:defRPr>
            </a:lvl1pPr>
          </a:lstStyle>
          <a:p>
            <a:r>
              <a:rPr lang="en-US" dirty="0"/>
              <a:t>PHOTO HEADER WITH TEXT Subhead</a:t>
            </a:r>
          </a:p>
        </p:txBody>
      </p:sp>
      <p:sp>
        <p:nvSpPr>
          <p:cNvPr id="10" name="Subtitle 2">
            <a:extLst>
              <a:ext uri="{FF2B5EF4-FFF2-40B4-BE49-F238E27FC236}">
                <a16:creationId xmlns:a16="http://schemas.microsoft.com/office/drawing/2014/main" id="{3B73BEBA-ADDE-40D0-AC62-4FF8FDDBEAA5}"/>
              </a:ext>
            </a:extLst>
          </p:cNvPr>
          <p:cNvSpPr>
            <a:spLocks noGrp="1"/>
          </p:cNvSpPr>
          <p:nvPr>
            <p:ph type="subTitle" idx="13"/>
          </p:nvPr>
        </p:nvSpPr>
        <p:spPr>
          <a:xfrm>
            <a:off x="380999" y="1012898"/>
            <a:ext cx="11365895" cy="600002"/>
          </a:xfrm>
        </p:spPr>
        <p:txBody>
          <a:bodyPr>
            <a:normAutofit/>
          </a:bodyPr>
          <a:lstStyle>
            <a:lvl1pPr marL="0" indent="0" algn="l">
              <a:buNone/>
              <a:defRPr sz="210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8" name="TextBox 7" hidden="1">
            <a:extLst>
              <a:ext uri="{FF2B5EF4-FFF2-40B4-BE49-F238E27FC236}">
                <a16:creationId xmlns:a16="http://schemas.microsoft.com/office/drawing/2014/main" id="{C74794E8-6A05-4ADA-8C35-21FE1E2A9FCB}"/>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12" name="Slide Number Placeholder 5">
            <a:extLst>
              <a:ext uri="{FF2B5EF4-FFF2-40B4-BE49-F238E27FC236}">
                <a16:creationId xmlns:a16="http://schemas.microsoft.com/office/drawing/2014/main" id="{E616CDF5-DE71-477B-89CA-ABAF0CD39BE6}"/>
              </a:ext>
            </a:extLst>
          </p:cNvPr>
          <p:cNvSpPr>
            <a:spLocks noGrp="1"/>
          </p:cNvSpPr>
          <p:nvPr>
            <p:ph type="sldNum" sz="quarter" idx="12"/>
          </p:nvPr>
        </p:nvSpPr>
        <p:spPr>
          <a:xfrm>
            <a:off x="11650134" y="115572"/>
            <a:ext cx="423335"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8095720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4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D84134-AF73-4C60-A1A9-43F1411D04B1}"/>
              </a:ext>
            </a:extLst>
          </p:cNvPr>
          <p:cNvSpPr>
            <a:spLocks noGrp="1"/>
          </p:cNvSpPr>
          <p:nvPr>
            <p:ph type="pic" sz="quarter" idx="13"/>
          </p:nvPr>
        </p:nvSpPr>
        <p:spPr>
          <a:xfrm>
            <a:off x="1" y="1"/>
            <a:ext cx="12192000" cy="2403334"/>
          </a:xfrm>
        </p:spPr>
        <p:txBody>
          <a:bodyPr/>
          <a:lstStyle/>
          <a:p>
            <a:endParaRPr lang="en-US" dirty="0"/>
          </a:p>
        </p:txBody>
      </p:sp>
      <p:sp>
        <p:nvSpPr>
          <p:cNvPr id="7" name="Rectangle 6">
            <a:extLst>
              <a:ext uri="{FF2B5EF4-FFF2-40B4-BE49-F238E27FC236}">
                <a16:creationId xmlns:a16="http://schemas.microsoft.com/office/drawing/2014/main" id="{88A776E0-39A8-48D5-80F8-035E16384242}"/>
              </a:ext>
            </a:extLst>
          </p:cNvPr>
          <p:cNvSpPr/>
          <p:nvPr userDrawn="1"/>
        </p:nvSpPr>
        <p:spPr>
          <a:xfrm>
            <a:off x="0" y="2403335"/>
            <a:ext cx="12192000" cy="4454664"/>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1001" y="2667653"/>
            <a:ext cx="11506199" cy="3773628"/>
          </a:xfrm>
        </p:spPr>
        <p:txBody>
          <a:bodyPr>
            <a:normAutofit/>
          </a:bodyPr>
          <a:lstStyle>
            <a:lvl1pPr>
              <a:defRPr sz="1800">
                <a:solidFill>
                  <a:schemeClr val="bg1"/>
                </a:solidFill>
              </a:defRPr>
            </a:lvl1pPr>
            <a:lvl2pPr marL="342900" indent="-171450">
              <a:defRPr sz="1500">
                <a:solidFill>
                  <a:schemeClr val="bg1"/>
                </a:solidFill>
              </a:defRPr>
            </a:lvl2pPr>
            <a:lvl3pPr marL="514350" indent="-171450">
              <a:defRPr sz="1350">
                <a:solidFill>
                  <a:schemeClr val="bg1"/>
                </a:solidFill>
              </a:defRPr>
            </a:lvl3pPr>
            <a:lvl4pPr marL="685800" indent="-171450">
              <a:defRPr sz="1200">
                <a:solidFill>
                  <a:schemeClr val="bg1"/>
                </a:solidFill>
              </a:defRPr>
            </a:lvl4pPr>
            <a:lvl5pPr marL="857250" indent="-171450">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7A3F1B4D-9E1F-465D-AFF7-028507FC44F4}"/>
              </a:ext>
            </a:extLst>
          </p:cNvPr>
          <p:cNvSpPr>
            <a:spLocks noGrp="1"/>
          </p:cNvSpPr>
          <p:nvPr>
            <p:ph type="body" sz="quarter" idx="14"/>
          </p:nvPr>
        </p:nvSpPr>
        <p:spPr>
          <a:xfrm>
            <a:off x="0" y="0"/>
            <a:ext cx="12192000" cy="2419070"/>
          </a:xfrm>
          <a:solidFill>
            <a:srgbClr val="48595D">
              <a:alpha val="70000"/>
            </a:srgbClr>
          </a:solidFill>
        </p:spPr>
        <p:txBody>
          <a:bodyPr lIns="822960" tIns="457200">
            <a:normAutofit/>
          </a:bodyPr>
          <a:lstStyle>
            <a:lvl1pPr marL="0" indent="0">
              <a:buNone/>
              <a:defRPr sz="3300" b="1">
                <a:solidFill>
                  <a:schemeClr val="bg1"/>
                </a:solidFill>
                <a:latin typeface="+mj-lt"/>
              </a:defRPr>
            </a:lvl1pPr>
          </a:lstStyle>
          <a:p>
            <a:pPr lvl="0"/>
            <a:r>
              <a:rPr lang="en-US" dirty="0"/>
              <a:t>Click to edit Master text styles</a:t>
            </a:r>
          </a:p>
        </p:txBody>
      </p:sp>
      <p:sp>
        <p:nvSpPr>
          <p:cNvPr id="8" name="TextBox 7" hidden="1">
            <a:extLst>
              <a:ext uri="{FF2B5EF4-FFF2-40B4-BE49-F238E27FC236}">
                <a16:creationId xmlns:a16="http://schemas.microsoft.com/office/drawing/2014/main" id="{E86D5449-CD56-4478-BDD4-BC492E69988A}"/>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4" y="115572"/>
            <a:ext cx="423335"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010243465"/>
      </p:ext>
    </p:extLst>
  </p:cSld>
  <p:clrMapOvr>
    <a:masterClrMapping/>
  </p:clrMapOvr>
  <p:extLst>
    <p:ext uri="{DCECCB84-F9BA-43D5-87BE-67443E8EF086}">
      <p15:sldGuideLst xmlns:p15="http://schemas.microsoft.com/office/powerpoint/2012/main">
        <p15:guide id="1" pos="736" userDrawn="1">
          <p15:clr>
            <a:srgbClr val="FBAE40"/>
          </p15:clr>
        </p15:guide>
        <p15:guide id="2" orient="horz" pos="576" userDrawn="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11_Title and Conten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15B3319E-CCFF-4817-B0EF-3F9D7B80EF80}"/>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9" name="Text Placeholder 8">
            <a:extLst>
              <a:ext uri="{FF2B5EF4-FFF2-40B4-BE49-F238E27FC236}">
                <a16:creationId xmlns:a16="http://schemas.microsoft.com/office/drawing/2014/main" id="{51F7105B-D603-475E-A6BE-3F63773D70D4}"/>
              </a:ext>
            </a:extLst>
          </p:cNvPr>
          <p:cNvSpPr>
            <a:spLocks noGrp="1"/>
          </p:cNvSpPr>
          <p:nvPr>
            <p:ph type="body" sz="quarter" idx="16"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tIns="0" bIns="1371600" anchor="b">
            <a:noAutofit/>
          </a:bodyPr>
          <a:lstStyle>
            <a:lvl1pPr marL="342900" indent="0" algn="l">
              <a:buNone/>
              <a:defRPr sz="4950" b="1" cap="all" baseline="0">
                <a:solidFill>
                  <a:schemeClr val="bg1">
                    <a:alpha val="0"/>
                  </a:schemeClr>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 </a:t>
            </a:r>
          </a:p>
        </p:txBody>
      </p:sp>
      <p:sp>
        <p:nvSpPr>
          <p:cNvPr id="8" name="Text Placeholder 7">
            <a:extLst>
              <a:ext uri="{FF2B5EF4-FFF2-40B4-BE49-F238E27FC236}">
                <a16:creationId xmlns:a16="http://schemas.microsoft.com/office/drawing/2014/main" id="{E5AC0397-2DA6-4540-8C1F-56B2F3337EE9}"/>
              </a:ext>
            </a:extLst>
          </p:cNvPr>
          <p:cNvSpPr>
            <a:spLocks noGrp="1"/>
          </p:cNvSpPr>
          <p:nvPr>
            <p:ph type="body" sz="quarter" idx="14"/>
          </p:nvPr>
        </p:nvSpPr>
        <p:spPr>
          <a:xfrm>
            <a:off x="719139" y="1358902"/>
            <a:ext cx="3860800" cy="2434167"/>
          </a:xfrm>
          <a:noFill/>
          <a:ln w="50800">
            <a:solidFill>
              <a:schemeClr val="bg1"/>
            </a:solidFill>
          </a:ln>
        </p:spPr>
        <p:txBody>
          <a:bodyPr anchor="ctr">
            <a:normAutofit/>
          </a:bodyPr>
          <a:lstStyle>
            <a:lvl1pPr marL="0" indent="0">
              <a:buNone/>
              <a:defRPr sz="2475">
                <a:solidFill>
                  <a:schemeClr val="bg1"/>
                </a:solidFill>
                <a:latin typeface="+mn-lt"/>
              </a:defRPr>
            </a:lvl1pPr>
            <a:lvl2pPr marL="342900" indent="0">
              <a:buFont typeface="Arial" panose="020B0604020202020204" pitchFamily="34" charset="0"/>
              <a:buNone/>
              <a:defRPr sz="2475">
                <a:solidFill>
                  <a:schemeClr val="bg1"/>
                </a:solidFill>
                <a:latin typeface="+mn-lt"/>
              </a:defRPr>
            </a:lvl2pPr>
          </a:lstStyle>
          <a:p>
            <a:pPr lvl="0"/>
            <a:r>
              <a:rPr lang="en-US" dirty="0"/>
              <a:t>Click to edit Master text styles</a:t>
            </a:r>
          </a:p>
          <a:p>
            <a:pPr lvl="1"/>
            <a:endParaRPr lang="en-US" dirty="0"/>
          </a:p>
        </p:txBody>
      </p:sp>
      <p:sp>
        <p:nvSpPr>
          <p:cNvPr id="10" name="Text Placeholder 7">
            <a:extLst>
              <a:ext uri="{FF2B5EF4-FFF2-40B4-BE49-F238E27FC236}">
                <a16:creationId xmlns:a16="http://schemas.microsoft.com/office/drawing/2014/main" id="{CB44E7F6-F31E-4A39-A72C-52DF93197E75}"/>
              </a:ext>
            </a:extLst>
          </p:cNvPr>
          <p:cNvSpPr>
            <a:spLocks noGrp="1"/>
          </p:cNvSpPr>
          <p:nvPr>
            <p:ph type="body" sz="quarter" idx="15"/>
          </p:nvPr>
        </p:nvSpPr>
        <p:spPr>
          <a:xfrm>
            <a:off x="719139" y="3793068"/>
            <a:ext cx="3860800" cy="651932"/>
          </a:xfrm>
          <a:noFill/>
          <a:ln w="50800">
            <a:solidFill>
              <a:schemeClr val="bg1"/>
            </a:solidFill>
          </a:ln>
        </p:spPr>
        <p:txBody>
          <a:bodyPr tIns="0" bIns="0" anchor="ctr">
            <a:noAutofit/>
          </a:bodyPr>
          <a:lstStyle>
            <a:lvl1pPr marL="0" indent="0">
              <a:buNone/>
              <a:defRPr sz="2475">
                <a:solidFill>
                  <a:schemeClr val="bg1"/>
                </a:solidFill>
                <a:latin typeface="+mn-lt"/>
              </a:defRPr>
            </a:lvl1pPr>
            <a:lvl2pPr marL="342900" indent="0">
              <a:buFont typeface="Arial" panose="020B0604020202020204" pitchFamily="34" charset="0"/>
              <a:buNone/>
              <a:defRPr sz="2475">
                <a:solidFill>
                  <a:schemeClr val="bg1"/>
                </a:solidFill>
                <a:latin typeface="+mn-lt"/>
              </a:defRPr>
            </a:lvl2pPr>
          </a:lstStyle>
          <a:p>
            <a:pPr lvl="0"/>
            <a:r>
              <a:rPr lang="en-US" dirty="0"/>
              <a:t>Click to edit Master</a:t>
            </a:r>
          </a:p>
        </p:txBody>
      </p:sp>
      <p:sp>
        <p:nvSpPr>
          <p:cNvPr id="14" name="Slide Number Placeholder 5">
            <a:extLst>
              <a:ext uri="{FF2B5EF4-FFF2-40B4-BE49-F238E27FC236}">
                <a16:creationId xmlns:a16="http://schemas.microsoft.com/office/drawing/2014/main" id="{2A7DCC2E-35BA-4F5F-A36B-1B0E622326EF}"/>
              </a:ext>
            </a:extLst>
          </p:cNvPr>
          <p:cNvSpPr>
            <a:spLocks noGrp="1"/>
          </p:cNvSpPr>
          <p:nvPr>
            <p:ph type="sldNum" sz="quarter" idx="12"/>
          </p:nvPr>
        </p:nvSpPr>
        <p:spPr>
          <a:xfrm>
            <a:off x="11650134" y="115572"/>
            <a:ext cx="423335"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12305951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13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6FF9887C-D76D-4774-9588-585207980050}"/>
              </a:ext>
            </a:extLst>
          </p:cNvPr>
          <p:cNvSpPr>
            <a:spLocks noGrp="1"/>
          </p:cNvSpPr>
          <p:nvPr>
            <p:ph type="pic" sz="quarter" idx="16"/>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9" name="Text Placeholder 8">
            <a:extLst>
              <a:ext uri="{FF2B5EF4-FFF2-40B4-BE49-F238E27FC236}">
                <a16:creationId xmlns:a16="http://schemas.microsoft.com/office/drawing/2014/main" id="{50E2BBE3-EB51-42FB-8A2D-CDD7837EED5A}"/>
              </a:ext>
            </a:extLst>
          </p:cNvPr>
          <p:cNvSpPr>
            <a:spLocks noGrp="1"/>
          </p:cNvSpPr>
          <p:nvPr>
            <p:ph type="body" sz="quarter" idx="17"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tIns="0" bIns="1371600" anchor="b">
            <a:noAutofit/>
          </a:bodyPr>
          <a:lstStyle>
            <a:lvl1pPr marL="342900" indent="0" algn="l">
              <a:buNone/>
              <a:defRPr sz="4950" b="1" cap="all" baseline="0">
                <a:solidFill>
                  <a:schemeClr val="bg1">
                    <a:alpha val="0"/>
                  </a:schemeClr>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 </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296333" y="3345532"/>
            <a:ext cx="4986867" cy="1975764"/>
          </a:xfrm>
        </p:spPr>
        <p:txBody>
          <a:bodyPr>
            <a:normAutofit/>
          </a:bodyPr>
          <a:lstStyle>
            <a:lvl1pPr marL="0" indent="0" algn="l">
              <a:buNone/>
              <a:defRPr sz="2475">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6" name="Text Placeholder 11">
            <a:extLst>
              <a:ext uri="{FF2B5EF4-FFF2-40B4-BE49-F238E27FC236}">
                <a16:creationId xmlns:a16="http://schemas.microsoft.com/office/drawing/2014/main" id="{920966B7-D1BD-4B62-9DEB-FE17AF3EED72}"/>
              </a:ext>
            </a:extLst>
          </p:cNvPr>
          <p:cNvSpPr>
            <a:spLocks noGrp="1"/>
          </p:cNvSpPr>
          <p:nvPr>
            <p:ph type="body" sz="quarter" idx="14" hasCustomPrompt="1"/>
          </p:nvPr>
        </p:nvSpPr>
        <p:spPr>
          <a:xfrm>
            <a:off x="296333" y="2141538"/>
            <a:ext cx="5906347"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3300" b="1" cap="all" baseline="0">
                <a:solidFill>
                  <a:schemeClr val="bg1"/>
                </a:solidFill>
                <a:latin typeface="+mj-lt"/>
              </a:defRPr>
            </a:lvl1pPr>
            <a:lvl2pPr marL="0" indent="0">
              <a:buNone/>
              <a:defRPr sz="1500">
                <a:solidFill>
                  <a:schemeClr val="bg1"/>
                </a:solidFill>
              </a:defRPr>
            </a:lvl2pPr>
            <a:lvl3pPr>
              <a:defRPr sz="1350"/>
            </a:lvl3pPr>
            <a:lvl4pPr>
              <a:defRPr sz="1200"/>
            </a:lvl4pPr>
            <a:lvl5pPr>
              <a:defRPr sz="1200"/>
            </a:lvl5pPr>
          </a:lstStyle>
          <a:p>
            <a:pPr lvl="0"/>
            <a:r>
              <a:rPr lang="en-US" dirty="0"/>
              <a:t>Title</a:t>
            </a:r>
          </a:p>
        </p:txBody>
      </p:sp>
      <p:sp>
        <p:nvSpPr>
          <p:cNvPr id="14" name="Slide Number Placeholder 5">
            <a:extLst>
              <a:ext uri="{FF2B5EF4-FFF2-40B4-BE49-F238E27FC236}">
                <a16:creationId xmlns:a16="http://schemas.microsoft.com/office/drawing/2014/main" id="{63EA0955-37FE-447B-A91D-F8B3D5534973}"/>
              </a:ext>
            </a:extLst>
          </p:cNvPr>
          <p:cNvSpPr>
            <a:spLocks noGrp="1"/>
          </p:cNvSpPr>
          <p:nvPr>
            <p:ph type="sldNum" sz="quarter" idx="12"/>
          </p:nvPr>
        </p:nvSpPr>
        <p:spPr>
          <a:xfrm>
            <a:off x="11650134" y="115572"/>
            <a:ext cx="423335"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5877243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7A94E25-127B-4C48-AF96-44BA7B823777}" type="slidenum">
              <a:rPr lang="en-US" smtClean="0"/>
              <a:t>‹#›</a:t>
            </a:fld>
            <a:endParaRPr lang="en-US" dirty="0"/>
          </a:p>
        </p:txBody>
      </p:sp>
    </p:spTree>
    <p:extLst>
      <p:ext uri="{BB962C8B-B14F-4D97-AF65-F5344CB8AC3E}">
        <p14:creationId xmlns:p14="http://schemas.microsoft.com/office/powerpoint/2010/main" val="2979460943"/>
      </p:ext>
    </p:extLst>
  </p:cSld>
  <p:clrMapOvr>
    <a:masterClrMapping/>
  </p:clrMapOvr>
  <p:hf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7A94E25-127B-4C48-AF96-44BA7B823777}" type="slidenum">
              <a:rPr lang="en-US" smtClean="0"/>
              <a:pPr/>
              <a:t>‹#›</a:t>
            </a:fld>
            <a:endParaRPr lang="en-US" dirty="0"/>
          </a:p>
        </p:txBody>
      </p:sp>
      <p:sp>
        <p:nvSpPr>
          <p:cNvPr id="7" name="Rectangle 6">
            <a:extLst>
              <a:ext uri="{FF2B5EF4-FFF2-40B4-BE49-F238E27FC236}">
                <a16:creationId xmlns:a16="http://schemas.microsoft.com/office/drawing/2014/main" id="{62BFFC69-ECB5-EEAA-B125-B7769EC36335}"/>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8" name="TextBox 7" hidden="1">
            <a:extLst>
              <a:ext uri="{FF2B5EF4-FFF2-40B4-BE49-F238E27FC236}">
                <a16:creationId xmlns:a16="http://schemas.microsoft.com/office/drawing/2014/main" id="{EF6A8EBC-76DA-A50F-3C18-9671B6BE046F}"/>
              </a:ext>
            </a:extLst>
          </p:cNvPr>
          <p:cNvSpPr txBox="1"/>
          <p:nvPr userDrawn="1"/>
        </p:nvSpPr>
        <p:spPr>
          <a:xfrm>
            <a:off x="0" y="6673338"/>
            <a:ext cx="9144000" cy="144335"/>
          </a:xfrm>
          <a:prstGeom prst="rect">
            <a:avLst/>
          </a:prstGeom>
          <a:noFill/>
        </p:spPr>
        <p:txBody>
          <a:bodyPr wrap="square" rtlCol="0">
            <a:spAutoFit/>
          </a:bodyPr>
          <a:lstStyle/>
          <a:p>
            <a:r>
              <a:rPr lang="en-US" sz="338" dirty="0">
                <a:solidFill>
                  <a:schemeClr val="bg2">
                    <a:lumMod val="75000"/>
                  </a:schemeClr>
                </a:solidFill>
              </a:rPr>
              <a:t>© 2019 Rotary International. Internal Use Only. Not For Distribution. Private and Confidential.</a:t>
            </a:r>
          </a:p>
        </p:txBody>
      </p:sp>
    </p:spTree>
    <p:extLst>
      <p:ext uri="{BB962C8B-B14F-4D97-AF65-F5344CB8AC3E}">
        <p14:creationId xmlns:p14="http://schemas.microsoft.com/office/powerpoint/2010/main" val="292222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7A94E25-127B-4C48-AF96-44BA7B823777}" type="slidenum">
              <a:rPr lang="en-US" smtClean="0"/>
              <a:t>‹#›</a:t>
            </a:fld>
            <a:endParaRPr lang="en-US" dirty="0"/>
          </a:p>
        </p:txBody>
      </p:sp>
    </p:spTree>
    <p:extLst>
      <p:ext uri="{BB962C8B-B14F-4D97-AF65-F5344CB8AC3E}">
        <p14:creationId xmlns:p14="http://schemas.microsoft.com/office/powerpoint/2010/main" val="646542481"/>
      </p:ext>
    </p:extLst>
  </p:cSld>
  <p:clrMapOvr>
    <a:masterClrMapping/>
  </p:clrMapOvr>
  <p:hf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7A94E25-127B-4C48-AF96-44BA7B823777}" type="slidenum">
              <a:rPr lang="en-US" smtClean="0"/>
              <a:t>‹#›</a:t>
            </a:fld>
            <a:endParaRPr lang="en-US" dirty="0"/>
          </a:p>
        </p:txBody>
      </p:sp>
    </p:spTree>
    <p:extLst>
      <p:ext uri="{BB962C8B-B14F-4D97-AF65-F5344CB8AC3E}">
        <p14:creationId xmlns:p14="http://schemas.microsoft.com/office/powerpoint/2010/main" val="2969269468"/>
      </p:ext>
    </p:extLst>
  </p:cSld>
  <p:clrMapOvr>
    <a:masterClrMapping/>
  </p:clrMapOvr>
  <p:hf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7A94E25-127B-4C48-AF96-44BA7B823777}" type="slidenum">
              <a:rPr lang="en-US" smtClean="0"/>
              <a:t>‹#›</a:t>
            </a:fld>
            <a:endParaRPr lang="en-US" dirty="0"/>
          </a:p>
        </p:txBody>
      </p:sp>
    </p:spTree>
    <p:extLst>
      <p:ext uri="{BB962C8B-B14F-4D97-AF65-F5344CB8AC3E}">
        <p14:creationId xmlns:p14="http://schemas.microsoft.com/office/powerpoint/2010/main" val="4136268285"/>
      </p:ext>
    </p:extLst>
  </p:cSld>
  <p:clrMapOvr>
    <a:masterClrMapping/>
  </p:clrMapOvr>
  <p:hf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7A94E25-127B-4C48-AF96-44BA7B823777}" type="slidenum">
              <a:rPr lang="en-US" smtClean="0"/>
              <a:t>‹#›</a:t>
            </a:fld>
            <a:endParaRPr lang="en-US" dirty="0"/>
          </a:p>
        </p:txBody>
      </p:sp>
    </p:spTree>
    <p:extLst>
      <p:ext uri="{BB962C8B-B14F-4D97-AF65-F5344CB8AC3E}">
        <p14:creationId xmlns:p14="http://schemas.microsoft.com/office/powerpoint/2010/main" val="3045947903"/>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2"/>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2"/>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05740" rtlCol="0" anchor="b"/>
          <a:lstStyle/>
          <a:p>
            <a:pPr algn="l"/>
            <a:r>
              <a:rPr lang="en-US" sz="1350"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4" y="5297713"/>
            <a:ext cx="9733039" cy="635000"/>
          </a:xfrm>
          <a:prstGeom prst="rect">
            <a:avLst/>
          </a:prstGeom>
        </p:spPr>
        <p:txBody>
          <a:bodyPr>
            <a:normAutofit/>
          </a:bodyPr>
          <a:lstStyle>
            <a:lvl1pPr marL="0" indent="0" algn="l">
              <a:buNone/>
              <a:defRPr sz="3300" b="1" cap="all" baseline="0">
                <a:solidFill>
                  <a:schemeClr val="bg1"/>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Title OF PRESENTATION</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hasCustomPrompt="1"/>
          </p:nvPr>
        </p:nvSpPr>
        <p:spPr>
          <a:xfrm>
            <a:off x="296334" y="6042781"/>
            <a:ext cx="9733039" cy="465667"/>
          </a:xfrm>
          <a:prstGeom prst="rect">
            <a:avLst/>
          </a:prstGeom>
        </p:spPr>
        <p:txBody>
          <a:bodyPr>
            <a:noAutofit/>
          </a:bodyPr>
          <a:lstStyle>
            <a:lvl1pPr marL="0" indent="0" algn="l">
              <a:buNone/>
              <a:defRPr sz="2100" b="1">
                <a:solidFill>
                  <a:srgbClr val="333333"/>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Type your Rotary club name here</a:t>
            </a:r>
          </a:p>
        </p:txBody>
      </p:sp>
      <p:sp>
        <p:nvSpPr>
          <p:cNvPr id="8" name="TextBox 7" hidden="1">
            <a:extLst>
              <a:ext uri="{FF2B5EF4-FFF2-40B4-BE49-F238E27FC236}">
                <a16:creationId xmlns:a16="http://schemas.microsoft.com/office/drawing/2014/main" id="{84DDCCAD-79C7-47DD-ADFA-662E6C9F15A6}"/>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1">
                    <a:lumMod val="50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B404E3BF-B02B-48D6-9216-A767209304BA}"/>
              </a:ext>
            </a:extLst>
          </p:cNvPr>
          <p:cNvSpPr>
            <a:spLocks noGrp="1"/>
          </p:cNvSpPr>
          <p:nvPr>
            <p:ph type="sldNum" sz="quarter" idx="12"/>
          </p:nvPr>
        </p:nvSpPr>
        <p:spPr>
          <a:xfrm>
            <a:off x="11650134" y="115572"/>
            <a:ext cx="423335" cy="365125"/>
          </a:xfrm>
          <a:prstGeom prst="rect">
            <a:avLst/>
          </a:prstGeo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pic>
        <p:nvPicPr>
          <p:cNvPr id="14" name="Picture 13">
            <a:extLst>
              <a:ext uri="{FF2B5EF4-FFF2-40B4-BE49-F238E27FC236}">
                <a16:creationId xmlns:a16="http://schemas.microsoft.com/office/drawing/2014/main" id="{C9E95793-1AA7-8D4B-B83A-CE84DD100E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1000" y="5878559"/>
            <a:ext cx="1872085" cy="703131"/>
          </a:xfrm>
          <a:prstGeom prst="rect">
            <a:avLst/>
          </a:prstGeom>
        </p:spPr>
      </p:pic>
    </p:spTree>
    <p:extLst>
      <p:ext uri="{BB962C8B-B14F-4D97-AF65-F5344CB8AC3E}">
        <p14:creationId xmlns:p14="http://schemas.microsoft.com/office/powerpoint/2010/main" val="429229164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10/11/2025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7A94E25-127B-4C48-AF96-44BA7B823777}" type="slidenum">
              <a:rPr lang="en-US" smtClean="0"/>
              <a:pPr/>
              <a:t>‹#›</a:t>
            </a:fld>
            <a:endParaRPr lang="en-US" dirty="0"/>
          </a:p>
        </p:txBody>
      </p:sp>
      <p:sp>
        <p:nvSpPr>
          <p:cNvPr id="5" name="Rectangle 4">
            <a:extLst>
              <a:ext uri="{FF2B5EF4-FFF2-40B4-BE49-F238E27FC236}">
                <a16:creationId xmlns:a16="http://schemas.microsoft.com/office/drawing/2014/main" id="{36F869F5-C8A5-7BBA-1931-1C9AFC5CD66C}"/>
              </a:ext>
            </a:extLst>
          </p:cNvPr>
          <p:cNvSpPr/>
          <p:nvPr userDrawn="1"/>
        </p:nvSpPr>
        <p:spPr>
          <a:xfrm>
            <a:off x="0" y="0"/>
            <a:ext cx="12192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6" name="TextBox 5" hidden="1">
            <a:extLst>
              <a:ext uri="{FF2B5EF4-FFF2-40B4-BE49-F238E27FC236}">
                <a16:creationId xmlns:a16="http://schemas.microsoft.com/office/drawing/2014/main" id="{00C34240-3BB8-FD41-37FD-BF526DC8A536}"/>
              </a:ext>
            </a:extLst>
          </p:cNvPr>
          <p:cNvSpPr txBox="1"/>
          <p:nvPr userDrawn="1"/>
        </p:nvSpPr>
        <p:spPr>
          <a:xfrm>
            <a:off x="0" y="6673338"/>
            <a:ext cx="9144000" cy="144335"/>
          </a:xfrm>
          <a:prstGeom prst="rect">
            <a:avLst/>
          </a:prstGeom>
          <a:noFill/>
        </p:spPr>
        <p:txBody>
          <a:bodyPr wrap="square" rtlCol="0">
            <a:spAutoFit/>
          </a:bodyPr>
          <a:lstStyle/>
          <a:p>
            <a:r>
              <a:rPr lang="en-US" sz="338"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186135439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7A94E25-127B-4C48-AF96-44BA7B823777}" type="slidenum">
              <a:rPr lang="en-US" smtClean="0"/>
              <a:t>‹#›</a:t>
            </a:fld>
            <a:endParaRPr lang="en-US" dirty="0"/>
          </a:p>
        </p:txBody>
      </p:sp>
    </p:spTree>
    <p:extLst>
      <p:ext uri="{BB962C8B-B14F-4D97-AF65-F5344CB8AC3E}">
        <p14:creationId xmlns:p14="http://schemas.microsoft.com/office/powerpoint/2010/main" val="3171015191"/>
      </p:ext>
    </p:extLst>
  </p:cSld>
  <p:clrMapOvr>
    <a:masterClrMapping/>
  </p:clrMapOvr>
  <p:hf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7A94E25-127B-4C48-AF96-44BA7B823777}" type="slidenum">
              <a:rPr lang="en-US" smtClean="0"/>
              <a:t>‹#›</a:t>
            </a:fld>
            <a:endParaRPr lang="en-US" dirty="0"/>
          </a:p>
        </p:txBody>
      </p:sp>
    </p:spTree>
    <p:extLst>
      <p:ext uri="{BB962C8B-B14F-4D97-AF65-F5344CB8AC3E}">
        <p14:creationId xmlns:p14="http://schemas.microsoft.com/office/powerpoint/2010/main" val="1880962177"/>
      </p:ext>
    </p:extLst>
  </p:cSld>
  <p:clrMapOvr>
    <a:masterClrMapping/>
  </p:clrMapOvr>
  <p:hf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7A94E25-127B-4C48-AF96-44BA7B823777}" type="slidenum">
              <a:rPr lang="en-US" smtClean="0"/>
              <a:t>‹#›</a:t>
            </a:fld>
            <a:endParaRPr lang="en-US" dirty="0"/>
          </a:p>
        </p:txBody>
      </p:sp>
    </p:spTree>
    <p:extLst>
      <p:ext uri="{BB962C8B-B14F-4D97-AF65-F5344CB8AC3E}">
        <p14:creationId xmlns:p14="http://schemas.microsoft.com/office/powerpoint/2010/main" val="1797937282"/>
      </p:ext>
    </p:extLst>
  </p:cSld>
  <p:clrMapOvr>
    <a:masterClrMapping/>
  </p:clrMapOvr>
  <p:hf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7A94E25-127B-4C48-AF96-44BA7B823777}" type="slidenum">
              <a:rPr lang="en-US" smtClean="0"/>
              <a:t>‹#›</a:t>
            </a:fld>
            <a:endParaRPr lang="en-US" dirty="0"/>
          </a:p>
        </p:txBody>
      </p:sp>
    </p:spTree>
    <p:extLst>
      <p:ext uri="{BB962C8B-B14F-4D97-AF65-F5344CB8AC3E}">
        <p14:creationId xmlns:p14="http://schemas.microsoft.com/office/powerpoint/2010/main" val="5228712"/>
      </p:ext>
    </p:extLst>
  </p:cSld>
  <p:clrMapOvr>
    <a:masterClrMapping/>
  </p:clrMapOvr>
  <p:hf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6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ABC2B8F-6799-45DF-9C13-117142807742}"/>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Text Placeholder 5">
            <a:extLst>
              <a:ext uri="{FF2B5EF4-FFF2-40B4-BE49-F238E27FC236}">
                <a16:creationId xmlns:a16="http://schemas.microsoft.com/office/drawing/2014/main" id="{3FE705B7-F9CA-40F7-B96C-C2B7E5291A96}"/>
              </a:ext>
            </a:extLst>
          </p:cNvPr>
          <p:cNvSpPr>
            <a:spLocks noGrp="1"/>
          </p:cNvSpPr>
          <p:nvPr>
            <p:ph type="body" sz="quarter" idx="15" hasCustomPrompt="1"/>
          </p:nvPr>
        </p:nvSpPr>
        <p:spPr>
          <a:xfrm>
            <a:off x="0" y="0"/>
            <a:ext cx="12192000" cy="6858000"/>
          </a:xfrm>
          <a:custGeom>
            <a:avLst/>
            <a:gdLst>
              <a:gd name="connsiteX0" fmla="*/ 11608106 w 12192000"/>
              <a:gd name="connsiteY0" fmla="*/ 6443815 h 6858000"/>
              <a:gd name="connsiteX1" fmla="*/ 11618309 w 12192000"/>
              <a:gd name="connsiteY1" fmla="*/ 6443815 h 6858000"/>
              <a:gd name="connsiteX2" fmla="*/ 11622390 w 12192000"/>
              <a:gd name="connsiteY2" fmla="*/ 6452153 h 6858000"/>
              <a:gd name="connsiteX3" fmla="*/ 11628512 w 12192000"/>
              <a:gd name="connsiteY3" fmla="*/ 6554297 h 6858000"/>
              <a:gd name="connsiteX4" fmla="*/ 11626471 w 12192000"/>
              <a:gd name="connsiteY4" fmla="*/ 6564719 h 6858000"/>
              <a:gd name="connsiteX5" fmla="*/ 11620349 w 12192000"/>
              <a:gd name="connsiteY5" fmla="*/ 6564719 h 6858000"/>
              <a:gd name="connsiteX6" fmla="*/ 11514237 w 12192000"/>
              <a:gd name="connsiteY6" fmla="*/ 6502183 h 6858000"/>
              <a:gd name="connsiteX7" fmla="*/ 11510155 w 12192000"/>
              <a:gd name="connsiteY7" fmla="*/ 6495930 h 6858000"/>
              <a:gd name="connsiteX8" fmla="*/ 11510155 w 12192000"/>
              <a:gd name="connsiteY8" fmla="*/ 6493844 h 6858000"/>
              <a:gd name="connsiteX9" fmla="*/ 11516277 w 12192000"/>
              <a:gd name="connsiteY9" fmla="*/ 6489675 h 6858000"/>
              <a:gd name="connsiteX10" fmla="*/ 11608106 w 12192000"/>
              <a:gd name="connsiteY10" fmla="*/ 6443815 h 6858000"/>
              <a:gd name="connsiteX11" fmla="*/ 11690840 w 12192000"/>
              <a:gd name="connsiteY11" fmla="*/ 6441731 h 6858000"/>
              <a:gd name="connsiteX12" fmla="*/ 11701142 w 12192000"/>
              <a:gd name="connsiteY12" fmla="*/ 6441731 h 6858000"/>
              <a:gd name="connsiteX13" fmla="*/ 11791801 w 12192000"/>
              <a:gd name="connsiteY13" fmla="*/ 6487497 h 6858000"/>
              <a:gd name="connsiteX14" fmla="*/ 11800043 w 12192000"/>
              <a:gd name="connsiteY14" fmla="*/ 6493738 h 6858000"/>
              <a:gd name="connsiteX15" fmla="*/ 11795922 w 12192000"/>
              <a:gd name="connsiteY15" fmla="*/ 6499978 h 6858000"/>
              <a:gd name="connsiteX16" fmla="*/ 11688780 w 12192000"/>
              <a:gd name="connsiteY16" fmla="*/ 6562386 h 6858000"/>
              <a:gd name="connsiteX17" fmla="*/ 11680537 w 12192000"/>
              <a:gd name="connsiteY17" fmla="*/ 6562386 h 6858000"/>
              <a:gd name="connsiteX18" fmla="*/ 11678477 w 12192000"/>
              <a:gd name="connsiteY18" fmla="*/ 6554065 h 6858000"/>
              <a:gd name="connsiteX19" fmla="*/ 11686719 w 12192000"/>
              <a:gd name="connsiteY19" fmla="*/ 6450052 h 6858000"/>
              <a:gd name="connsiteX20" fmla="*/ 11690840 w 12192000"/>
              <a:gd name="connsiteY20" fmla="*/ 6441731 h 6858000"/>
              <a:gd name="connsiteX21" fmla="*/ 10873105 w 12192000"/>
              <a:gd name="connsiteY21" fmla="*/ 6401988 h 6858000"/>
              <a:gd name="connsiteX22" fmla="*/ 10873105 w 12192000"/>
              <a:gd name="connsiteY22" fmla="*/ 6445191 h 6858000"/>
              <a:gd name="connsiteX23" fmla="*/ 10825216 w 12192000"/>
              <a:gd name="connsiteY23" fmla="*/ 6453420 h 6858000"/>
              <a:gd name="connsiteX24" fmla="*/ 10806477 w 12192000"/>
              <a:gd name="connsiteY24" fmla="*/ 6428733 h 6858000"/>
              <a:gd name="connsiteX25" fmla="*/ 10831463 w 12192000"/>
              <a:gd name="connsiteY25" fmla="*/ 6404046 h 6858000"/>
              <a:gd name="connsiteX26" fmla="*/ 10523604 w 12192000"/>
              <a:gd name="connsiteY26" fmla="*/ 6331854 h 6858000"/>
              <a:gd name="connsiteX27" fmla="*/ 10564515 w 12192000"/>
              <a:gd name="connsiteY27" fmla="*/ 6392053 h 6858000"/>
              <a:gd name="connsiteX28" fmla="*/ 10523604 w 12192000"/>
              <a:gd name="connsiteY28" fmla="*/ 6452251 h 6858000"/>
              <a:gd name="connsiteX29" fmla="*/ 10482692 w 12192000"/>
              <a:gd name="connsiteY29" fmla="*/ 6392053 h 6858000"/>
              <a:gd name="connsiteX30" fmla="*/ 10523604 w 12192000"/>
              <a:gd name="connsiteY30" fmla="*/ 6331854 h 6858000"/>
              <a:gd name="connsiteX31" fmla="*/ 11677827 w 12192000"/>
              <a:gd name="connsiteY31" fmla="*/ 6323542 h 6858000"/>
              <a:gd name="connsiteX32" fmla="*/ 11686820 w 12192000"/>
              <a:gd name="connsiteY32" fmla="*/ 6324581 h 6858000"/>
              <a:gd name="connsiteX33" fmla="*/ 11713544 w 12192000"/>
              <a:gd name="connsiteY33" fmla="*/ 6376532 h 6858000"/>
              <a:gd name="connsiteX34" fmla="*/ 11653930 w 12192000"/>
              <a:gd name="connsiteY34" fmla="*/ 6434717 h 6858000"/>
              <a:gd name="connsiteX35" fmla="*/ 11594316 w 12192000"/>
              <a:gd name="connsiteY35" fmla="*/ 6376532 h 6858000"/>
              <a:gd name="connsiteX36" fmla="*/ 11621040 w 12192000"/>
              <a:gd name="connsiteY36" fmla="*/ 6326660 h 6858000"/>
              <a:gd name="connsiteX37" fmla="*/ 11637485 w 12192000"/>
              <a:gd name="connsiteY37" fmla="*/ 6328737 h 6858000"/>
              <a:gd name="connsiteX38" fmla="*/ 11635429 w 12192000"/>
              <a:gd name="connsiteY38" fmla="*/ 6345362 h 6858000"/>
              <a:gd name="connsiteX39" fmla="*/ 11618984 w 12192000"/>
              <a:gd name="connsiteY39" fmla="*/ 6376532 h 6858000"/>
              <a:gd name="connsiteX40" fmla="*/ 11653930 w 12192000"/>
              <a:gd name="connsiteY40" fmla="*/ 6411859 h 6858000"/>
              <a:gd name="connsiteX41" fmla="*/ 11688876 w 12192000"/>
              <a:gd name="connsiteY41" fmla="*/ 6376532 h 6858000"/>
              <a:gd name="connsiteX42" fmla="*/ 11672431 w 12192000"/>
              <a:gd name="connsiteY42" fmla="*/ 6345362 h 6858000"/>
              <a:gd name="connsiteX43" fmla="*/ 11670375 w 12192000"/>
              <a:gd name="connsiteY43" fmla="*/ 6328737 h 6858000"/>
              <a:gd name="connsiteX44" fmla="*/ 11677827 w 12192000"/>
              <a:gd name="connsiteY44" fmla="*/ 6323542 h 6858000"/>
              <a:gd name="connsiteX45" fmla="*/ 11826761 w 12192000"/>
              <a:gd name="connsiteY45" fmla="*/ 6308476 h 6858000"/>
              <a:gd name="connsiteX46" fmla="*/ 11830894 w 12192000"/>
              <a:gd name="connsiteY46" fmla="*/ 6314705 h 6858000"/>
              <a:gd name="connsiteX47" fmla="*/ 11830894 w 12192000"/>
              <a:gd name="connsiteY47" fmla="*/ 6439272 h 6858000"/>
              <a:gd name="connsiteX48" fmla="*/ 11826761 w 12192000"/>
              <a:gd name="connsiteY48" fmla="*/ 6445500 h 6858000"/>
              <a:gd name="connsiteX49" fmla="*/ 11818495 w 12192000"/>
              <a:gd name="connsiteY49" fmla="*/ 6443424 h 6858000"/>
              <a:gd name="connsiteX50" fmla="*/ 11733770 w 12192000"/>
              <a:gd name="connsiteY50" fmla="*/ 6385292 h 6858000"/>
              <a:gd name="connsiteX51" fmla="*/ 11727571 w 12192000"/>
              <a:gd name="connsiteY51" fmla="*/ 6376988 h 6858000"/>
              <a:gd name="connsiteX52" fmla="*/ 11733770 w 12192000"/>
              <a:gd name="connsiteY52" fmla="*/ 6368684 h 6858000"/>
              <a:gd name="connsiteX53" fmla="*/ 11818495 w 12192000"/>
              <a:gd name="connsiteY53" fmla="*/ 6310553 h 6858000"/>
              <a:gd name="connsiteX54" fmla="*/ 11826761 w 12192000"/>
              <a:gd name="connsiteY54" fmla="*/ 6308476 h 6858000"/>
              <a:gd name="connsiteX55" fmla="*/ 11480933 w 12192000"/>
              <a:gd name="connsiteY55" fmla="*/ 6308476 h 6858000"/>
              <a:gd name="connsiteX56" fmla="*/ 11489116 w 12192000"/>
              <a:gd name="connsiteY56" fmla="*/ 6312628 h 6858000"/>
              <a:gd name="connsiteX57" fmla="*/ 11572984 w 12192000"/>
              <a:gd name="connsiteY57" fmla="*/ 6368684 h 6858000"/>
              <a:gd name="connsiteX58" fmla="*/ 11579121 w 12192000"/>
              <a:gd name="connsiteY58" fmla="*/ 6376988 h 6858000"/>
              <a:gd name="connsiteX59" fmla="*/ 11572984 w 12192000"/>
              <a:gd name="connsiteY59" fmla="*/ 6385292 h 6858000"/>
              <a:gd name="connsiteX60" fmla="*/ 11489116 w 12192000"/>
              <a:gd name="connsiteY60" fmla="*/ 6443424 h 6858000"/>
              <a:gd name="connsiteX61" fmla="*/ 11480933 w 12192000"/>
              <a:gd name="connsiteY61" fmla="*/ 6445500 h 6858000"/>
              <a:gd name="connsiteX62" fmla="*/ 11476842 w 12192000"/>
              <a:gd name="connsiteY62" fmla="*/ 6439272 h 6858000"/>
              <a:gd name="connsiteX63" fmla="*/ 11476842 w 12192000"/>
              <a:gd name="connsiteY63" fmla="*/ 6314705 h 6858000"/>
              <a:gd name="connsiteX64" fmla="*/ 11480933 w 12192000"/>
              <a:gd name="connsiteY64" fmla="*/ 6308476 h 6858000"/>
              <a:gd name="connsiteX65" fmla="*/ 11092888 w 12192000"/>
              <a:gd name="connsiteY65" fmla="*/ 6297956 h 6858000"/>
              <a:gd name="connsiteX66" fmla="*/ 11086728 w 12192000"/>
              <a:gd name="connsiteY66" fmla="*/ 6300034 h 6858000"/>
              <a:gd name="connsiteX67" fmla="*/ 11084676 w 12192000"/>
              <a:gd name="connsiteY67" fmla="*/ 6306264 h 6858000"/>
              <a:gd name="connsiteX68" fmla="*/ 11125737 w 12192000"/>
              <a:gd name="connsiteY68" fmla="*/ 6464115 h 6858000"/>
              <a:gd name="connsiteX69" fmla="*/ 11150374 w 12192000"/>
              <a:gd name="connsiteY69" fmla="*/ 6484884 h 6858000"/>
              <a:gd name="connsiteX70" fmla="*/ 11158586 w 12192000"/>
              <a:gd name="connsiteY70" fmla="*/ 6484884 h 6858000"/>
              <a:gd name="connsiteX71" fmla="*/ 11154480 w 12192000"/>
              <a:gd name="connsiteY71" fmla="*/ 6493192 h 6858000"/>
              <a:gd name="connsiteX72" fmla="*/ 11154480 w 12192000"/>
              <a:gd name="connsiteY72" fmla="*/ 6495269 h 6858000"/>
              <a:gd name="connsiteX73" fmla="*/ 11129843 w 12192000"/>
              <a:gd name="connsiteY73" fmla="*/ 6513962 h 6858000"/>
              <a:gd name="connsiteX74" fmla="*/ 11094941 w 12192000"/>
              <a:gd name="connsiteY74" fmla="*/ 6511885 h 6858000"/>
              <a:gd name="connsiteX75" fmla="*/ 11088782 w 12192000"/>
              <a:gd name="connsiteY75" fmla="*/ 6513962 h 6858000"/>
              <a:gd name="connsiteX76" fmla="*/ 11086728 w 12192000"/>
              <a:gd name="connsiteY76" fmla="*/ 6518116 h 6858000"/>
              <a:gd name="connsiteX77" fmla="*/ 11086728 w 12192000"/>
              <a:gd name="connsiteY77" fmla="*/ 6536809 h 6858000"/>
              <a:gd name="connsiteX78" fmla="*/ 11092888 w 12192000"/>
              <a:gd name="connsiteY78" fmla="*/ 6543040 h 6858000"/>
              <a:gd name="connsiteX79" fmla="*/ 11140108 w 12192000"/>
              <a:gd name="connsiteY79" fmla="*/ 6549270 h 6858000"/>
              <a:gd name="connsiteX80" fmla="*/ 11142162 w 12192000"/>
              <a:gd name="connsiteY80" fmla="*/ 6549270 h 6858000"/>
              <a:gd name="connsiteX81" fmla="*/ 11195542 w 12192000"/>
              <a:gd name="connsiteY81" fmla="*/ 6497346 h 6858000"/>
              <a:gd name="connsiteX82" fmla="*/ 11228391 w 12192000"/>
              <a:gd name="connsiteY82" fmla="*/ 6368574 h 6858000"/>
              <a:gd name="connsiteX83" fmla="*/ 11240709 w 12192000"/>
              <a:gd name="connsiteY83" fmla="*/ 6327034 h 6858000"/>
              <a:gd name="connsiteX84" fmla="*/ 11244815 w 12192000"/>
              <a:gd name="connsiteY84" fmla="*/ 6306264 h 6858000"/>
              <a:gd name="connsiteX85" fmla="*/ 11242762 w 12192000"/>
              <a:gd name="connsiteY85" fmla="*/ 6300034 h 6858000"/>
              <a:gd name="connsiteX86" fmla="*/ 11238656 w 12192000"/>
              <a:gd name="connsiteY86" fmla="*/ 6297956 h 6858000"/>
              <a:gd name="connsiteX87" fmla="*/ 11209913 w 12192000"/>
              <a:gd name="connsiteY87" fmla="*/ 6297956 h 6858000"/>
              <a:gd name="connsiteX88" fmla="*/ 11203754 w 12192000"/>
              <a:gd name="connsiteY88" fmla="*/ 6302111 h 6858000"/>
              <a:gd name="connsiteX89" fmla="*/ 11166798 w 12192000"/>
              <a:gd name="connsiteY89" fmla="*/ 6443345 h 6858000"/>
              <a:gd name="connsiteX90" fmla="*/ 11164745 w 12192000"/>
              <a:gd name="connsiteY90" fmla="*/ 6443345 h 6858000"/>
              <a:gd name="connsiteX91" fmla="*/ 11125737 w 12192000"/>
              <a:gd name="connsiteY91" fmla="*/ 6302111 h 6858000"/>
              <a:gd name="connsiteX92" fmla="*/ 11119578 w 12192000"/>
              <a:gd name="connsiteY92" fmla="*/ 6297956 h 6858000"/>
              <a:gd name="connsiteX93" fmla="*/ 11092888 w 12192000"/>
              <a:gd name="connsiteY93" fmla="*/ 6297956 h 6858000"/>
              <a:gd name="connsiteX94" fmla="*/ 11053116 w 12192000"/>
              <a:gd name="connsiteY94" fmla="*/ 6295619 h 6858000"/>
              <a:gd name="connsiteX95" fmla="*/ 11004021 w 12192000"/>
              <a:gd name="connsiteY95" fmla="*/ 6316428 h 6858000"/>
              <a:gd name="connsiteX96" fmla="*/ 11004021 w 12192000"/>
              <a:gd name="connsiteY96" fmla="*/ 6303943 h 6858000"/>
              <a:gd name="connsiteX97" fmla="*/ 10997885 w 12192000"/>
              <a:gd name="connsiteY97" fmla="*/ 6297700 h 6858000"/>
              <a:gd name="connsiteX98" fmla="*/ 10969246 w 12192000"/>
              <a:gd name="connsiteY98" fmla="*/ 6297700 h 6858000"/>
              <a:gd name="connsiteX99" fmla="*/ 10963110 w 12192000"/>
              <a:gd name="connsiteY99" fmla="*/ 6303943 h 6858000"/>
              <a:gd name="connsiteX100" fmla="*/ 10963110 w 12192000"/>
              <a:gd name="connsiteY100" fmla="*/ 6478738 h 6858000"/>
              <a:gd name="connsiteX101" fmla="*/ 10969246 w 12192000"/>
              <a:gd name="connsiteY101" fmla="*/ 6484981 h 6858000"/>
              <a:gd name="connsiteX102" fmla="*/ 10997885 w 12192000"/>
              <a:gd name="connsiteY102" fmla="*/ 6484981 h 6858000"/>
              <a:gd name="connsiteX103" fmla="*/ 11004021 w 12192000"/>
              <a:gd name="connsiteY103" fmla="*/ 6478738 h 6858000"/>
              <a:gd name="connsiteX104" fmla="*/ 11004021 w 12192000"/>
              <a:gd name="connsiteY104" fmla="*/ 6358046 h 6858000"/>
              <a:gd name="connsiteX105" fmla="*/ 11055161 w 12192000"/>
              <a:gd name="connsiteY105" fmla="*/ 6335156 h 6858000"/>
              <a:gd name="connsiteX106" fmla="*/ 11061298 w 12192000"/>
              <a:gd name="connsiteY106" fmla="*/ 6328913 h 6858000"/>
              <a:gd name="connsiteX107" fmla="*/ 11061298 w 12192000"/>
              <a:gd name="connsiteY107" fmla="*/ 6301862 h 6858000"/>
              <a:gd name="connsiteX108" fmla="*/ 11059252 w 12192000"/>
              <a:gd name="connsiteY108" fmla="*/ 6297700 h 6858000"/>
              <a:gd name="connsiteX109" fmla="*/ 11053116 w 12192000"/>
              <a:gd name="connsiteY109" fmla="*/ 6295619 h 6858000"/>
              <a:gd name="connsiteX110" fmla="*/ 10852208 w 12192000"/>
              <a:gd name="connsiteY110" fmla="*/ 6292112 h 6858000"/>
              <a:gd name="connsiteX111" fmla="*/ 10781852 w 12192000"/>
              <a:gd name="connsiteY111" fmla="*/ 6300430 h 6858000"/>
              <a:gd name="connsiteX112" fmla="*/ 10775644 w 12192000"/>
              <a:gd name="connsiteY112" fmla="*/ 6306668 h 6858000"/>
              <a:gd name="connsiteX113" fmla="*/ 10777713 w 12192000"/>
              <a:gd name="connsiteY113" fmla="*/ 6331621 h 6858000"/>
              <a:gd name="connsiteX114" fmla="*/ 10779783 w 12192000"/>
              <a:gd name="connsiteY114" fmla="*/ 6335780 h 6858000"/>
              <a:gd name="connsiteX115" fmla="*/ 10783921 w 12192000"/>
              <a:gd name="connsiteY115" fmla="*/ 6337859 h 6858000"/>
              <a:gd name="connsiteX116" fmla="*/ 10850138 w 12192000"/>
              <a:gd name="connsiteY116" fmla="*/ 6333700 h 6858000"/>
              <a:gd name="connsiteX117" fmla="*/ 10872900 w 12192000"/>
              <a:gd name="connsiteY117" fmla="*/ 6356574 h 6858000"/>
              <a:gd name="connsiteX118" fmla="*/ 10872900 w 12192000"/>
              <a:gd name="connsiteY118" fmla="*/ 6369050 h 6858000"/>
              <a:gd name="connsiteX119" fmla="*/ 10827376 w 12192000"/>
              <a:gd name="connsiteY119" fmla="*/ 6373209 h 6858000"/>
              <a:gd name="connsiteX120" fmla="*/ 10763228 w 12192000"/>
              <a:gd name="connsiteY120" fmla="*/ 6429353 h 6858000"/>
              <a:gd name="connsiteX121" fmla="*/ 10819099 w 12192000"/>
              <a:gd name="connsiteY121" fmla="*/ 6489656 h 6858000"/>
              <a:gd name="connsiteX122" fmla="*/ 10879108 w 12192000"/>
              <a:gd name="connsiteY122" fmla="*/ 6477180 h 6858000"/>
              <a:gd name="connsiteX123" fmla="*/ 10908078 w 12192000"/>
              <a:gd name="connsiteY123" fmla="*/ 6489656 h 6858000"/>
              <a:gd name="connsiteX124" fmla="*/ 10914286 w 12192000"/>
              <a:gd name="connsiteY124" fmla="*/ 6487577 h 6858000"/>
              <a:gd name="connsiteX125" fmla="*/ 10916355 w 12192000"/>
              <a:gd name="connsiteY125" fmla="*/ 6481339 h 6858000"/>
              <a:gd name="connsiteX126" fmla="*/ 10916355 w 12192000"/>
              <a:gd name="connsiteY126" fmla="*/ 6356574 h 6858000"/>
              <a:gd name="connsiteX127" fmla="*/ 10852208 w 12192000"/>
              <a:gd name="connsiteY127" fmla="*/ 6292112 h 6858000"/>
              <a:gd name="connsiteX128" fmla="*/ 10523603 w 12192000"/>
              <a:gd name="connsiteY128" fmla="*/ 6292112 h 6858000"/>
              <a:gd name="connsiteX129" fmla="*/ 10439442 w 12192000"/>
              <a:gd name="connsiteY129" fmla="*/ 6390884 h 6858000"/>
              <a:gd name="connsiteX130" fmla="*/ 10523603 w 12192000"/>
              <a:gd name="connsiteY130" fmla="*/ 6489656 h 6858000"/>
              <a:gd name="connsiteX131" fmla="*/ 10607764 w 12192000"/>
              <a:gd name="connsiteY131" fmla="*/ 6390884 h 6858000"/>
              <a:gd name="connsiteX132" fmla="*/ 10523603 w 12192000"/>
              <a:gd name="connsiteY132" fmla="*/ 6292112 h 6858000"/>
              <a:gd name="connsiteX133" fmla="*/ 10307649 w 12192000"/>
              <a:gd name="connsiteY133" fmla="*/ 6266396 h 6858000"/>
              <a:gd name="connsiteX134" fmla="*/ 10324014 w 12192000"/>
              <a:gd name="connsiteY134" fmla="*/ 6266396 h 6858000"/>
              <a:gd name="connsiteX135" fmla="*/ 10366971 w 12192000"/>
              <a:gd name="connsiteY135" fmla="*/ 6306138 h 6858000"/>
              <a:gd name="connsiteX136" fmla="*/ 10321968 w 12192000"/>
              <a:gd name="connsiteY136" fmla="*/ 6343789 h 6858000"/>
              <a:gd name="connsiteX137" fmla="*/ 10276965 w 12192000"/>
              <a:gd name="connsiteY137" fmla="*/ 6343789 h 6858000"/>
              <a:gd name="connsiteX138" fmla="*/ 10276965 w 12192000"/>
              <a:gd name="connsiteY138" fmla="*/ 6268488 h 6858000"/>
              <a:gd name="connsiteX139" fmla="*/ 10307649 w 12192000"/>
              <a:gd name="connsiteY139" fmla="*/ 6266396 h 6858000"/>
              <a:gd name="connsiteX140" fmla="*/ 10683886 w 12192000"/>
              <a:gd name="connsiteY140" fmla="*/ 6254707 h 6858000"/>
              <a:gd name="connsiteX141" fmla="*/ 10655176 w 12192000"/>
              <a:gd name="connsiteY141" fmla="*/ 6260951 h 6858000"/>
              <a:gd name="connsiteX142" fmla="*/ 10649024 w 12192000"/>
              <a:gd name="connsiteY142" fmla="*/ 6267195 h 6858000"/>
              <a:gd name="connsiteX143" fmla="*/ 10649024 w 12192000"/>
              <a:gd name="connsiteY143" fmla="*/ 6298417 h 6858000"/>
              <a:gd name="connsiteX144" fmla="*/ 10632618 w 12192000"/>
              <a:gd name="connsiteY144" fmla="*/ 6298417 h 6858000"/>
              <a:gd name="connsiteX145" fmla="*/ 10626466 w 12192000"/>
              <a:gd name="connsiteY145" fmla="*/ 6304662 h 6858000"/>
              <a:gd name="connsiteX146" fmla="*/ 10626466 w 12192000"/>
              <a:gd name="connsiteY146" fmla="*/ 6329640 h 6858000"/>
              <a:gd name="connsiteX147" fmla="*/ 10632618 w 12192000"/>
              <a:gd name="connsiteY147" fmla="*/ 6335884 h 6858000"/>
              <a:gd name="connsiteX148" fmla="*/ 10649024 w 12192000"/>
              <a:gd name="connsiteY148" fmla="*/ 6335884 h 6858000"/>
              <a:gd name="connsiteX149" fmla="*/ 10649024 w 12192000"/>
              <a:gd name="connsiteY149" fmla="*/ 6419143 h 6858000"/>
              <a:gd name="connsiteX150" fmla="*/ 10704393 w 12192000"/>
              <a:gd name="connsiteY150" fmla="*/ 6491994 h 6858000"/>
              <a:gd name="connsiteX151" fmla="*/ 10737204 w 12192000"/>
              <a:gd name="connsiteY151" fmla="*/ 6487831 h 6858000"/>
              <a:gd name="connsiteX152" fmla="*/ 10743356 w 12192000"/>
              <a:gd name="connsiteY152" fmla="*/ 6479505 h 6858000"/>
              <a:gd name="connsiteX153" fmla="*/ 10741306 w 12192000"/>
              <a:gd name="connsiteY153" fmla="*/ 6456609 h 6858000"/>
              <a:gd name="connsiteX154" fmla="*/ 10735153 w 12192000"/>
              <a:gd name="connsiteY154" fmla="*/ 6448283 h 6858000"/>
              <a:gd name="connsiteX155" fmla="*/ 10710545 w 12192000"/>
              <a:gd name="connsiteY155" fmla="*/ 6450365 h 6858000"/>
              <a:gd name="connsiteX156" fmla="*/ 10692089 w 12192000"/>
              <a:gd name="connsiteY156" fmla="*/ 6412898 h 6858000"/>
              <a:gd name="connsiteX157" fmla="*/ 10692089 w 12192000"/>
              <a:gd name="connsiteY157" fmla="*/ 6335884 h 6858000"/>
              <a:gd name="connsiteX158" fmla="*/ 10735153 w 12192000"/>
              <a:gd name="connsiteY158" fmla="*/ 6335884 h 6858000"/>
              <a:gd name="connsiteX159" fmla="*/ 10741306 w 12192000"/>
              <a:gd name="connsiteY159" fmla="*/ 6329640 h 6858000"/>
              <a:gd name="connsiteX160" fmla="*/ 10741306 w 12192000"/>
              <a:gd name="connsiteY160" fmla="*/ 6304662 h 6858000"/>
              <a:gd name="connsiteX161" fmla="*/ 10735153 w 12192000"/>
              <a:gd name="connsiteY161" fmla="*/ 6298417 h 6858000"/>
              <a:gd name="connsiteX162" fmla="*/ 10692089 w 12192000"/>
              <a:gd name="connsiteY162" fmla="*/ 6298417 h 6858000"/>
              <a:gd name="connsiteX163" fmla="*/ 10692089 w 12192000"/>
              <a:gd name="connsiteY163" fmla="*/ 6260951 h 6858000"/>
              <a:gd name="connsiteX164" fmla="*/ 10690038 w 12192000"/>
              <a:gd name="connsiteY164" fmla="*/ 6254707 h 6858000"/>
              <a:gd name="connsiteX165" fmla="*/ 10683886 w 12192000"/>
              <a:gd name="connsiteY165" fmla="*/ 6254707 h 6858000"/>
              <a:gd name="connsiteX166" fmla="*/ 10317982 w 12192000"/>
              <a:gd name="connsiteY166" fmla="*/ 6225485 h 6858000"/>
              <a:gd name="connsiteX167" fmla="*/ 10237565 w 12192000"/>
              <a:gd name="connsiteY167" fmla="*/ 6229637 h 6858000"/>
              <a:gd name="connsiteX168" fmla="*/ 10231378 w 12192000"/>
              <a:gd name="connsiteY168" fmla="*/ 6237941 h 6858000"/>
              <a:gd name="connsiteX169" fmla="*/ 10231378 w 12192000"/>
              <a:gd name="connsiteY169" fmla="*/ 6478753 h 6858000"/>
              <a:gd name="connsiteX170" fmla="*/ 10239626 w 12192000"/>
              <a:gd name="connsiteY170" fmla="*/ 6484981 h 6858000"/>
              <a:gd name="connsiteX171" fmla="*/ 10268494 w 12192000"/>
              <a:gd name="connsiteY171" fmla="*/ 6484981 h 6858000"/>
              <a:gd name="connsiteX172" fmla="*/ 10276742 w 12192000"/>
              <a:gd name="connsiteY172" fmla="*/ 6478753 h 6858000"/>
              <a:gd name="connsiteX173" fmla="*/ 10276742 w 12192000"/>
              <a:gd name="connsiteY173" fmla="*/ 6383259 h 6858000"/>
              <a:gd name="connsiteX174" fmla="*/ 10326230 w 12192000"/>
              <a:gd name="connsiteY174" fmla="*/ 6385334 h 6858000"/>
              <a:gd name="connsiteX175" fmla="*/ 10367470 w 12192000"/>
              <a:gd name="connsiteY175" fmla="*/ 6480828 h 6858000"/>
              <a:gd name="connsiteX176" fmla="*/ 10373656 w 12192000"/>
              <a:gd name="connsiteY176" fmla="*/ 6484981 h 6858000"/>
              <a:gd name="connsiteX177" fmla="*/ 10406648 w 12192000"/>
              <a:gd name="connsiteY177" fmla="*/ 6484981 h 6858000"/>
              <a:gd name="connsiteX178" fmla="*/ 10412834 w 12192000"/>
              <a:gd name="connsiteY178" fmla="*/ 6482905 h 6858000"/>
              <a:gd name="connsiteX179" fmla="*/ 10414896 w 12192000"/>
              <a:gd name="connsiteY179" fmla="*/ 6476677 h 6858000"/>
              <a:gd name="connsiteX180" fmla="*/ 10367470 w 12192000"/>
              <a:gd name="connsiteY180" fmla="*/ 6372879 h 6858000"/>
              <a:gd name="connsiteX181" fmla="*/ 10412834 w 12192000"/>
              <a:gd name="connsiteY181" fmla="*/ 6304371 h 6858000"/>
              <a:gd name="connsiteX182" fmla="*/ 10324168 w 12192000"/>
              <a:gd name="connsiteY182" fmla="*/ 6225485 h 6858000"/>
              <a:gd name="connsiteX183" fmla="*/ 10317982 w 12192000"/>
              <a:gd name="connsiteY183" fmla="*/ 6225485 h 6858000"/>
              <a:gd name="connsiteX184" fmla="*/ 11680537 w 12192000"/>
              <a:gd name="connsiteY184" fmla="*/ 6192479 h 6858000"/>
              <a:gd name="connsiteX185" fmla="*/ 11688780 w 12192000"/>
              <a:gd name="connsiteY185" fmla="*/ 6192479 h 6858000"/>
              <a:gd name="connsiteX186" fmla="*/ 11795922 w 12192000"/>
              <a:gd name="connsiteY186" fmla="*/ 6254292 h 6858000"/>
              <a:gd name="connsiteX187" fmla="*/ 11800043 w 12192000"/>
              <a:gd name="connsiteY187" fmla="*/ 6260473 h 6858000"/>
              <a:gd name="connsiteX188" fmla="*/ 11791801 w 12192000"/>
              <a:gd name="connsiteY188" fmla="*/ 6266654 h 6858000"/>
              <a:gd name="connsiteX189" fmla="*/ 11701142 w 12192000"/>
              <a:gd name="connsiteY189" fmla="*/ 6309923 h 6858000"/>
              <a:gd name="connsiteX190" fmla="*/ 11690840 w 12192000"/>
              <a:gd name="connsiteY190" fmla="*/ 6311983 h 6858000"/>
              <a:gd name="connsiteX191" fmla="*/ 11686719 w 12192000"/>
              <a:gd name="connsiteY191" fmla="*/ 6301681 h 6858000"/>
              <a:gd name="connsiteX192" fmla="*/ 11678477 w 12192000"/>
              <a:gd name="connsiteY192" fmla="*/ 6200720 h 6858000"/>
              <a:gd name="connsiteX193" fmla="*/ 11680537 w 12192000"/>
              <a:gd name="connsiteY193" fmla="*/ 6192479 h 6858000"/>
              <a:gd name="connsiteX194" fmla="*/ 11623202 w 12192000"/>
              <a:gd name="connsiteY194" fmla="*/ 6191708 h 6858000"/>
              <a:gd name="connsiteX195" fmla="*/ 11627323 w 12192000"/>
              <a:gd name="connsiteY195" fmla="*/ 6192483 h 6858000"/>
              <a:gd name="connsiteX196" fmla="*/ 11629383 w 12192000"/>
              <a:gd name="connsiteY196" fmla="*/ 6202808 h 6858000"/>
              <a:gd name="connsiteX197" fmla="*/ 11621142 w 12192000"/>
              <a:gd name="connsiteY197" fmla="*/ 6303996 h 6858000"/>
              <a:gd name="connsiteX198" fmla="*/ 11617020 w 12192000"/>
              <a:gd name="connsiteY198" fmla="*/ 6312256 h 6858000"/>
              <a:gd name="connsiteX199" fmla="*/ 11606719 w 12192000"/>
              <a:gd name="connsiteY199" fmla="*/ 6312256 h 6858000"/>
              <a:gd name="connsiteX200" fmla="*/ 11516059 w 12192000"/>
              <a:gd name="connsiteY200" fmla="*/ 6266825 h 6858000"/>
              <a:gd name="connsiteX201" fmla="*/ 11507818 w 12192000"/>
              <a:gd name="connsiteY201" fmla="*/ 6260630 h 6858000"/>
              <a:gd name="connsiteX202" fmla="*/ 11511939 w 12192000"/>
              <a:gd name="connsiteY202" fmla="*/ 6254434 h 6858000"/>
              <a:gd name="connsiteX203" fmla="*/ 11619081 w 12192000"/>
              <a:gd name="connsiteY203" fmla="*/ 6192483 h 6858000"/>
              <a:gd name="connsiteX204" fmla="*/ 11623202 w 12192000"/>
              <a:gd name="connsiteY204" fmla="*/ 6191708 h 6858000"/>
              <a:gd name="connsiteX205" fmla="*/ 11654515 w 12192000"/>
              <a:gd name="connsiteY205" fmla="*/ 6156519 h 6858000"/>
              <a:gd name="connsiteX206" fmla="*/ 11437684 w 12192000"/>
              <a:gd name="connsiteY206" fmla="*/ 6375689 h 6858000"/>
              <a:gd name="connsiteX207" fmla="*/ 11654515 w 12192000"/>
              <a:gd name="connsiteY207" fmla="*/ 6594858 h 6858000"/>
              <a:gd name="connsiteX208" fmla="*/ 11871347 w 12192000"/>
              <a:gd name="connsiteY208" fmla="*/ 6375689 h 6858000"/>
              <a:gd name="connsiteX209" fmla="*/ 11654515 w 12192000"/>
              <a:gd name="connsiteY209" fmla="*/ 6156519 h 6858000"/>
              <a:gd name="connsiteX210" fmla="*/ 11653930 w 12192000"/>
              <a:gd name="connsiteY210" fmla="*/ 6124960 h 6858000"/>
              <a:gd name="connsiteX211" fmla="*/ 11900569 w 12192000"/>
              <a:gd name="connsiteY211" fmla="*/ 6374521 h 6858000"/>
              <a:gd name="connsiteX212" fmla="*/ 11653930 w 12192000"/>
              <a:gd name="connsiteY212" fmla="*/ 6624082 h 6858000"/>
              <a:gd name="connsiteX213" fmla="*/ 11407292 w 12192000"/>
              <a:gd name="connsiteY213" fmla="*/ 6374521 h 6858000"/>
              <a:gd name="connsiteX214" fmla="*/ 11653930 w 12192000"/>
              <a:gd name="connsiteY214" fmla="*/ 6124960 h 6858000"/>
              <a:gd name="connsiteX215" fmla="*/ 11641007 w 12192000"/>
              <a:gd name="connsiteY215" fmla="*/ 6046384 h 6858000"/>
              <a:gd name="connsiteX216" fmla="*/ 11628668 w 12192000"/>
              <a:gd name="connsiteY216" fmla="*/ 6096267 h 6858000"/>
              <a:gd name="connsiteX217" fmla="*/ 11606046 w 12192000"/>
              <a:gd name="connsiteY217" fmla="*/ 6100424 h 6858000"/>
              <a:gd name="connsiteX218" fmla="*/ 11579311 w 12192000"/>
              <a:gd name="connsiteY218" fmla="*/ 6054698 h 6858000"/>
              <a:gd name="connsiteX219" fmla="*/ 11579311 w 12192000"/>
              <a:gd name="connsiteY219" fmla="*/ 6052619 h 6858000"/>
              <a:gd name="connsiteX220" fmla="*/ 11577254 w 12192000"/>
              <a:gd name="connsiteY220" fmla="*/ 6054698 h 6858000"/>
              <a:gd name="connsiteX221" fmla="*/ 11556689 w 12192000"/>
              <a:gd name="connsiteY221" fmla="*/ 6058855 h 6858000"/>
              <a:gd name="connsiteX222" fmla="*/ 11556689 w 12192000"/>
              <a:gd name="connsiteY222" fmla="*/ 6060933 h 6858000"/>
              <a:gd name="connsiteX223" fmla="*/ 11552576 w 12192000"/>
              <a:gd name="connsiteY223" fmla="*/ 6085875 h 6858000"/>
              <a:gd name="connsiteX224" fmla="*/ 11556689 w 12192000"/>
              <a:gd name="connsiteY224" fmla="*/ 6112895 h 6858000"/>
              <a:gd name="connsiteX225" fmla="*/ 11536124 w 12192000"/>
              <a:gd name="connsiteY225" fmla="*/ 6121208 h 6858000"/>
              <a:gd name="connsiteX226" fmla="*/ 11499106 w 12192000"/>
              <a:gd name="connsiteY226" fmla="*/ 6085875 h 6858000"/>
              <a:gd name="connsiteX227" fmla="*/ 11499106 w 12192000"/>
              <a:gd name="connsiteY227" fmla="*/ 6083796 h 6858000"/>
              <a:gd name="connsiteX228" fmla="*/ 11497050 w 12192000"/>
              <a:gd name="connsiteY228" fmla="*/ 6083796 h 6858000"/>
              <a:gd name="connsiteX229" fmla="*/ 11478541 w 12192000"/>
              <a:gd name="connsiteY229" fmla="*/ 6096267 h 6858000"/>
              <a:gd name="connsiteX230" fmla="*/ 11478541 w 12192000"/>
              <a:gd name="connsiteY230" fmla="*/ 6098345 h 6858000"/>
              <a:gd name="connsiteX231" fmla="*/ 11490880 w 12192000"/>
              <a:gd name="connsiteY231" fmla="*/ 6148228 h 6858000"/>
              <a:gd name="connsiteX232" fmla="*/ 11474428 w 12192000"/>
              <a:gd name="connsiteY232" fmla="*/ 6160699 h 6858000"/>
              <a:gd name="connsiteX233" fmla="*/ 11431240 w 12192000"/>
              <a:gd name="connsiteY233" fmla="*/ 6133679 h 6858000"/>
              <a:gd name="connsiteX234" fmla="*/ 11429184 w 12192000"/>
              <a:gd name="connsiteY234" fmla="*/ 6133679 h 6858000"/>
              <a:gd name="connsiteX235" fmla="*/ 11429184 w 12192000"/>
              <a:gd name="connsiteY235" fmla="*/ 6135757 h 6858000"/>
              <a:gd name="connsiteX236" fmla="*/ 11412731 w 12192000"/>
              <a:gd name="connsiteY236" fmla="*/ 6150307 h 6858000"/>
              <a:gd name="connsiteX237" fmla="*/ 11412731 w 12192000"/>
              <a:gd name="connsiteY237" fmla="*/ 6152385 h 6858000"/>
              <a:gd name="connsiteX238" fmla="*/ 11439467 w 12192000"/>
              <a:gd name="connsiteY238" fmla="*/ 6198111 h 6858000"/>
              <a:gd name="connsiteX239" fmla="*/ 11425070 w 12192000"/>
              <a:gd name="connsiteY239" fmla="*/ 6214739 h 6858000"/>
              <a:gd name="connsiteX240" fmla="*/ 11375714 w 12192000"/>
              <a:gd name="connsiteY240" fmla="*/ 6202268 h 6858000"/>
              <a:gd name="connsiteX241" fmla="*/ 11373657 w 12192000"/>
              <a:gd name="connsiteY241" fmla="*/ 6202268 h 6858000"/>
              <a:gd name="connsiteX242" fmla="*/ 11363375 w 12192000"/>
              <a:gd name="connsiteY242" fmla="*/ 6220974 h 6858000"/>
              <a:gd name="connsiteX243" fmla="*/ 11363375 w 12192000"/>
              <a:gd name="connsiteY243" fmla="*/ 6223053 h 6858000"/>
              <a:gd name="connsiteX244" fmla="*/ 11400392 w 12192000"/>
              <a:gd name="connsiteY244" fmla="*/ 6260465 h 6858000"/>
              <a:gd name="connsiteX245" fmla="*/ 11392166 w 12192000"/>
              <a:gd name="connsiteY245" fmla="*/ 6279171 h 6858000"/>
              <a:gd name="connsiteX246" fmla="*/ 11340753 w 12192000"/>
              <a:gd name="connsiteY246" fmla="*/ 6279171 h 6858000"/>
              <a:gd name="connsiteX247" fmla="*/ 11338696 w 12192000"/>
              <a:gd name="connsiteY247" fmla="*/ 6279171 h 6858000"/>
              <a:gd name="connsiteX248" fmla="*/ 11338696 w 12192000"/>
              <a:gd name="connsiteY248" fmla="*/ 6281249 h 6858000"/>
              <a:gd name="connsiteX249" fmla="*/ 11332527 w 12192000"/>
              <a:gd name="connsiteY249" fmla="*/ 6302033 h 6858000"/>
              <a:gd name="connsiteX250" fmla="*/ 11334583 w 12192000"/>
              <a:gd name="connsiteY250" fmla="*/ 6304112 h 6858000"/>
              <a:gd name="connsiteX251" fmla="*/ 11377770 w 12192000"/>
              <a:gd name="connsiteY251" fmla="*/ 6329053 h 6858000"/>
              <a:gd name="connsiteX252" fmla="*/ 11375714 w 12192000"/>
              <a:gd name="connsiteY252" fmla="*/ 6351917 h 6858000"/>
              <a:gd name="connsiteX253" fmla="*/ 11326357 w 12192000"/>
              <a:gd name="connsiteY253" fmla="*/ 6364388 h 6858000"/>
              <a:gd name="connsiteX254" fmla="*/ 11324300 w 12192000"/>
              <a:gd name="connsiteY254" fmla="*/ 6364388 h 6858000"/>
              <a:gd name="connsiteX255" fmla="*/ 11324300 w 12192000"/>
              <a:gd name="connsiteY255" fmla="*/ 6366465 h 6858000"/>
              <a:gd name="connsiteX256" fmla="*/ 11324300 w 12192000"/>
              <a:gd name="connsiteY256" fmla="*/ 6376858 h 6858000"/>
              <a:gd name="connsiteX257" fmla="*/ 11324300 w 12192000"/>
              <a:gd name="connsiteY257" fmla="*/ 6387250 h 6858000"/>
              <a:gd name="connsiteX258" fmla="*/ 11324300 w 12192000"/>
              <a:gd name="connsiteY258" fmla="*/ 6389329 h 6858000"/>
              <a:gd name="connsiteX259" fmla="*/ 11326357 w 12192000"/>
              <a:gd name="connsiteY259" fmla="*/ 6389329 h 6858000"/>
              <a:gd name="connsiteX260" fmla="*/ 11375714 w 12192000"/>
              <a:gd name="connsiteY260" fmla="*/ 6401800 h 6858000"/>
              <a:gd name="connsiteX261" fmla="*/ 11379827 w 12192000"/>
              <a:gd name="connsiteY261" fmla="*/ 6424662 h 6858000"/>
              <a:gd name="connsiteX262" fmla="*/ 11334583 w 12192000"/>
              <a:gd name="connsiteY262" fmla="*/ 6451682 h 6858000"/>
              <a:gd name="connsiteX263" fmla="*/ 11332527 w 12192000"/>
              <a:gd name="connsiteY263" fmla="*/ 6451682 h 6858000"/>
              <a:gd name="connsiteX264" fmla="*/ 11332527 w 12192000"/>
              <a:gd name="connsiteY264" fmla="*/ 6453761 h 6858000"/>
              <a:gd name="connsiteX265" fmla="*/ 11338696 w 12192000"/>
              <a:gd name="connsiteY265" fmla="*/ 6474546 h 6858000"/>
              <a:gd name="connsiteX266" fmla="*/ 11340753 w 12192000"/>
              <a:gd name="connsiteY266" fmla="*/ 6474546 h 6858000"/>
              <a:gd name="connsiteX267" fmla="*/ 11392166 w 12192000"/>
              <a:gd name="connsiteY267" fmla="*/ 6474546 h 6858000"/>
              <a:gd name="connsiteX268" fmla="*/ 11400392 w 12192000"/>
              <a:gd name="connsiteY268" fmla="*/ 6495329 h 6858000"/>
              <a:gd name="connsiteX269" fmla="*/ 11363375 w 12192000"/>
              <a:gd name="connsiteY269" fmla="*/ 6532742 h 6858000"/>
              <a:gd name="connsiteX270" fmla="*/ 11363375 w 12192000"/>
              <a:gd name="connsiteY270" fmla="*/ 6534820 h 6858000"/>
              <a:gd name="connsiteX271" fmla="*/ 11375714 w 12192000"/>
              <a:gd name="connsiteY271" fmla="*/ 6553526 h 6858000"/>
              <a:gd name="connsiteX272" fmla="*/ 11427127 w 12192000"/>
              <a:gd name="connsiteY272" fmla="*/ 6538978 h 6858000"/>
              <a:gd name="connsiteX273" fmla="*/ 11439467 w 12192000"/>
              <a:gd name="connsiteY273" fmla="*/ 6557684 h 6858000"/>
              <a:gd name="connsiteX274" fmla="*/ 11412731 w 12192000"/>
              <a:gd name="connsiteY274" fmla="*/ 6603410 h 6858000"/>
              <a:gd name="connsiteX275" fmla="*/ 11414788 w 12192000"/>
              <a:gd name="connsiteY275" fmla="*/ 6605487 h 6858000"/>
              <a:gd name="connsiteX276" fmla="*/ 11429184 w 12192000"/>
              <a:gd name="connsiteY276" fmla="*/ 6620037 h 6858000"/>
              <a:gd name="connsiteX277" fmla="*/ 11431240 w 12192000"/>
              <a:gd name="connsiteY277" fmla="*/ 6620037 h 6858000"/>
              <a:gd name="connsiteX278" fmla="*/ 11476484 w 12192000"/>
              <a:gd name="connsiteY278" fmla="*/ 6593017 h 6858000"/>
              <a:gd name="connsiteX279" fmla="*/ 11492937 w 12192000"/>
              <a:gd name="connsiteY279" fmla="*/ 6607566 h 6858000"/>
              <a:gd name="connsiteX280" fmla="*/ 11480598 w 12192000"/>
              <a:gd name="connsiteY280" fmla="*/ 6657449 h 6858000"/>
              <a:gd name="connsiteX281" fmla="*/ 11480598 w 12192000"/>
              <a:gd name="connsiteY281" fmla="*/ 6659528 h 6858000"/>
              <a:gd name="connsiteX282" fmla="*/ 11499106 w 12192000"/>
              <a:gd name="connsiteY282" fmla="*/ 6669919 h 6858000"/>
              <a:gd name="connsiteX283" fmla="*/ 11499106 w 12192000"/>
              <a:gd name="connsiteY283" fmla="*/ 6671998 h 6858000"/>
              <a:gd name="connsiteX284" fmla="*/ 11501163 w 12192000"/>
              <a:gd name="connsiteY284" fmla="*/ 6669919 h 6858000"/>
              <a:gd name="connsiteX285" fmla="*/ 11538180 w 12192000"/>
              <a:gd name="connsiteY285" fmla="*/ 6632508 h 6858000"/>
              <a:gd name="connsiteX286" fmla="*/ 11556689 w 12192000"/>
              <a:gd name="connsiteY286" fmla="*/ 6640822 h 6858000"/>
              <a:gd name="connsiteX287" fmla="*/ 11554632 w 12192000"/>
              <a:gd name="connsiteY287" fmla="*/ 6667842 h 6858000"/>
              <a:gd name="connsiteX288" fmla="*/ 11556689 w 12192000"/>
              <a:gd name="connsiteY288" fmla="*/ 6692783 h 6858000"/>
              <a:gd name="connsiteX289" fmla="*/ 11556689 w 12192000"/>
              <a:gd name="connsiteY289" fmla="*/ 6694861 h 6858000"/>
              <a:gd name="connsiteX290" fmla="*/ 11558746 w 12192000"/>
              <a:gd name="connsiteY290" fmla="*/ 6694861 h 6858000"/>
              <a:gd name="connsiteX291" fmla="*/ 11579311 w 12192000"/>
              <a:gd name="connsiteY291" fmla="*/ 6701096 h 6858000"/>
              <a:gd name="connsiteX292" fmla="*/ 11581367 w 12192000"/>
              <a:gd name="connsiteY292" fmla="*/ 6701096 h 6858000"/>
              <a:gd name="connsiteX293" fmla="*/ 11606046 w 12192000"/>
              <a:gd name="connsiteY293" fmla="*/ 6655371 h 6858000"/>
              <a:gd name="connsiteX294" fmla="*/ 11628668 w 12192000"/>
              <a:gd name="connsiteY294" fmla="*/ 6657449 h 6858000"/>
              <a:gd name="connsiteX295" fmla="*/ 11641007 w 12192000"/>
              <a:gd name="connsiteY295" fmla="*/ 6709410 h 6858000"/>
              <a:gd name="connsiteX296" fmla="*/ 11643063 w 12192000"/>
              <a:gd name="connsiteY296" fmla="*/ 6709410 h 6858000"/>
              <a:gd name="connsiteX297" fmla="*/ 11663629 w 12192000"/>
              <a:gd name="connsiteY297" fmla="*/ 6709410 h 6858000"/>
              <a:gd name="connsiteX298" fmla="*/ 11665686 w 12192000"/>
              <a:gd name="connsiteY298" fmla="*/ 6709410 h 6858000"/>
              <a:gd name="connsiteX299" fmla="*/ 11680082 w 12192000"/>
              <a:gd name="connsiteY299" fmla="*/ 6657449 h 6858000"/>
              <a:gd name="connsiteX300" fmla="*/ 11700647 w 12192000"/>
              <a:gd name="connsiteY300" fmla="*/ 6655371 h 6858000"/>
              <a:gd name="connsiteX301" fmla="*/ 11727382 w 12192000"/>
              <a:gd name="connsiteY301" fmla="*/ 6701096 h 6858000"/>
              <a:gd name="connsiteX302" fmla="*/ 11747947 w 12192000"/>
              <a:gd name="connsiteY302" fmla="*/ 6694861 h 6858000"/>
              <a:gd name="connsiteX303" fmla="*/ 11750004 w 12192000"/>
              <a:gd name="connsiteY303" fmla="*/ 6694861 h 6858000"/>
              <a:gd name="connsiteX304" fmla="*/ 11752060 w 12192000"/>
              <a:gd name="connsiteY304" fmla="*/ 6667842 h 6858000"/>
              <a:gd name="connsiteX305" fmla="*/ 11750004 w 12192000"/>
              <a:gd name="connsiteY305" fmla="*/ 6640822 h 6858000"/>
              <a:gd name="connsiteX306" fmla="*/ 11770569 w 12192000"/>
              <a:gd name="connsiteY306" fmla="*/ 6632508 h 6858000"/>
              <a:gd name="connsiteX307" fmla="*/ 11807586 w 12192000"/>
              <a:gd name="connsiteY307" fmla="*/ 6669919 h 6858000"/>
              <a:gd name="connsiteX308" fmla="*/ 11826095 w 12192000"/>
              <a:gd name="connsiteY308" fmla="*/ 6659528 h 6858000"/>
              <a:gd name="connsiteX309" fmla="*/ 11828152 w 12192000"/>
              <a:gd name="connsiteY309" fmla="*/ 6657449 h 6858000"/>
              <a:gd name="connsiteX310" fmla="*/ 11828152 w 12192000"/>
              <a:gd name="connsiteY310" fmla="*/ 6655371 h 6858000"/>
              <a:gd name="connsiteX311" fmla="*/ 11813756 w 12192000"/>
              <a:gd name="connsiteY311" fmla="*/ 6607566 h 6858000"/>
              <a:gd name="connsiteX312" fmla="*/ 11830208 w 12192000"/>
              <a:gd name="connsiteY312" fmla="*/ 6593017 h 6858000"/>
              <a:gd name="connsiteX313" fmla="*/ 11875452 w 12192000"/>
              <a:gd name="connsiteY313" fmla="*/ 6620037 h 6858000"/>
              <a:gd name="connsiteX314" fmla="*/ 11877509 w 12192000"/>
              <a:gd name="connsiteY314" fmla="*/ 6620037 h 6858000"/>
              <a:gd name="connsiteX315" fmla="*/ 11891905 w 12192000"/>
              <a:gd name="connsiteY315" fmla="*/ 6603410 h 6858000"/>
              <a:gd name="connsiteX316" fmla="*/ 11893961 w 12192000"/>
              <a:gd name="connsiteY316" fmla="*/ 6603410 h 6858000"/>
              <a:gd name="connsiteX317" fmla="*/ 11867226 w 12192000"/>
              <a:gd name="connsiteY317" fmla="*/ 6557684 h 6858000"/>
              <a:gd name="connsiteX318" fmla="*/ 11879565 w 12192000"/>
              <a:gd name="connsiteY318" fmla="*/ 6538978 h 6858000"/>
              <a:gd name="connsiteX319" fmla="*/ 11930979 w 12192000"/>
              <a:gd name="connsiteY319" fmla="*/ 6553526 h 6858000"/>
              <a:gd name="connsiteX320" fmla="*/ 11933035 w 12192000"/>
              <a:gd name="connsiteY320" fmla="*/ 6551448 h 6858000"/>
              <a:gd name="connsiteX321" fmla="*/ 11943318 w 12192000"/>
              <a:gd name="connsiteY321" fmla="*/ 6532742 h 6858000"/>
              <a:gd name="connsiteX322" fmla="*/ 11943318 w 12192000"/>
              <a:gd name="connsiteY322" fmla="*/ 6530664 h 6858000"/>
              <a:gd name="connsiteX323" fmla="*/ 11906300 w 12192000"/>
              <a:gd name="connsiteY323" fmla="*/ 6495329 h 6858000"/>
              <a:gd name="connsiteX324" fmla="*/ 11914526 w 12192000"/>
              <a:gd name="connsiteY324" fmla="*/ 6474546 h 6858000"/>
              <a:gd name="connsiteX325" fmla="*/ 11965940 w 12192000"/>
              <a:gd name="connsiteY325" fmla="*/ 6474546 h 6858000"/>
              <a:gd name="connsiteX326" fmla="*/ 11967996 w 12192000"/>
              <a:gd name="connsiteY326" fmla="*/ 6474546 h 6858000"/>
              <a:gd name="connsiteX327" fmla="*/ 11972109 w 12192000"/>
              <a:gd name="connsiteY327" fmla="*/ 6453761 h 6858000"/>
              <a:gd name="connsiteX328" fmla="*/ 11972109 w 12192000"/>
              <a:gd name="connsiteY328" fmla="*/ 6451682 h 6858000"/>
              <a:gd name="connsiteX329" fmla="*/ 11926866 w 12192000"/>
              <a:gd name="connsiteY329" fmla="*/ 6424662 h 6858000"/>
              <a:gd name="connsiteX330" fmla="*/ 11930979 w 12192000"/>
              <a:gd name="connsiteY330" fmla="*/ 6403878 h 6858000"/>
              <a:gd name="connsiteX331" fmla="*/ 11980336 w 12192000"/>
              <a:gd name="connsiteY331" fmla="*/ 6389329 h 6858000"/>
              <a:gd name="connsiteX332" fmla="*/ 11982392 w 12192000"/>
              <a:gd name="connsiteY332" fmla="*/ 6389329 h 6858000"/>
              <a:gd name="connsiteX333" fmla="*/ 11982392 w 12192000"/>
              <a:gd name="connsiteY333" fmla="*/ 6376858 h 6858000"/>
              <a:gd name="connsiteX334" fmla="*/ 11982392 w 12192000"/>
              <a:gd name="connsiteY334" fmla="*/ 6366465 h 6858000"/>
              <a:gd name="connsiteX335" fmla="*/ 11980336 w 12192000"/>
              <a:gd name="connsiteY335" fmla="*/ 6366465 h 6858000"/>
              <a:gd name="connsiteX336" fmla="*/ 11930979 w 12192000"/>
              <a:gd name="connsiteY336" fmla="*/ 6351917 h 6858000"/>
              <a:gd name="connsiteX337" fmla="*/ 11928922 w 12192000"/>
              <a:gd name="connsiteY337" fmla="*/ 6331132 h 6858000"/>
              <a:gd name="connsiteX338" fmla="*/ 11972109 w 12192000"/>
              <a:gd name="connsiteY338" fmla="*/ 6304112 h 6858000"/>
              <a:gd name="connsiteX339" fmla="*/ 11974166 w 12192000"/>
              <a:gd name="connsiteY339" fmla="*/ 6304112 h 6858000"/>
              <a:gd name="connsiteX340" fmla="*/ 11974166 w 12192000"/>
              <a:gd name="connsiteY340" fmla="*/ 6302033 h 6858000"/>
              <a:gd name="connsiteX341" fmla="*/ 11967996 w 12192000"/>
              <a:gd name="connsiteY341" fmla="*/ 6281249 h 6858000"/>
              <a:gd name="connsiteX342" fmla="*/ 11965940 w 12192000"/>
              <a:gd name="connsiteY342" fmla="*/ 6281249 h 6858000"/>
              <a:gd name="connsiteX343" fmla="*/ 11914526 w 12192000"/>
              <a:gd name="connsiteY343" fmla="*/ 6281249 h 6858000"/>
              <a:gd name="connsiteX344" fmla="*/ 11906300 w 12192000"/>
              <a:gd name="connsiteY344" fmla="*/ 6260465 h 6858000"/>
              <a:gd name="connsiteX345" fmla="*/ 11943318 w 12192000"/>
              <a:gd name="connsiteY345" fmla="*/ 6223053 h 6858000"/>
              <a:gd name="connsiteX346" fmla="*/ 11943318 w 12192000"/>
              <a:gd name="connsiteY346" fmla="*/ 6220974 h 6858000"/>
              <a:gd name="connsiteX347" fmla="*/ 11933035 w 12192000"/>
              <a:gd name="connsiteY347" fmla="*/ 6202268 h 6858000"/>
              <a:gd name="connsiteX348" fmla="*/ 11930979 w 12192000"/>
              <a:gd name="connsiteY348" fmla="*/ 6202268 h 6858000"/>
              <a:gd name="connsiteX349" fmla="*/ 11881622 w 12192000"/>
              <a:gd name="connsiteY349" fmla="*/ 6214739 h 6858000"/>
              <a:gd name="connsiteX350" fmla="*/ 11867226 w 12192000"/>
              <a:gd name="connsiteY350" fmla="*/ 6198111 h 6858000"/>
              <a:gd name="connsiteX351" fmla="*/ 11893961 w 12192000"/>
              <a:gd name="connsiteY351" fmla="*/ 6152385 h 6858000"/>
              <a:gd name="connsiteX352" fmla="*/ 11893961 w 12192000"/>
              <a:gd name="connsiteY352" fmla="*/ 6150307 h 6858000"/>
              <a:gd name="connsiteX353" fmla="*/ 11877509 w 12192000"/>
              <a:gd name="connsiteY353" fmla="*/ 6135757 h 6858000"/>
              <a:gd name="connsiteX354" fmla="*/ 11832265 w 12192000"/>
              <a:gd name="connsiteY354" fmla="*/ 6160699 h 6858000"/>
              <a:gd name="connsiteX355" fmla="*/ 11813756 w 12192000"/>
              <a:gd name="connsiteY355" fmla="*/ 6148228 h 6858000"/>
              <a:gd name="connsiteX356" fmla="*/ 11828152 w 12192000"/>
              <a:gd name="connsiteY356" fmla="*/ 6098345 h 6858000"/>
              <a:gd name="connsiteX357" fmla="*/ 11828152 w 12192000"/>
              <a:gd name="connsiteY357" fmla="*/ 6096267 h 6858000"/>
              <a:gd name="connsiteX358" fmla="*/ 11809643 w 12192000"/>
              <a:gd name="connsiteY358" fmla="*/ 6085875 h 6858000"/>
              <a:gd name="connsiteX359" fmla="*/ 11807586 w 12192000"/>
              <a:gd name="connsiteY359" fmla="*/ 6083796 h 6858000"/>
              <a:gd name="connsiteX360" fmla="*/ 11807586 w 12192000"/>
              <a:gd name="connsiteY360" fmla="*/ 6085875 h 6858000"/>
              <a:gd name="connsiteX361" fmla="*/ 11770569 w 12192000"/>
              <a:gd name="connsiteY361" fmla="*/ 6121208 h 6858000"/>
              <a:gd name="connsiteX362" fmla="*/ 11750004 w 12192000"/>
              <a:gd name="connsiteY362" fmla="*/ 6112895 h 6858000"/>
              <a:gd name="connsiteX363" fmla="*/ 11754116 w 12192000"/>
              <a:gd name="connsiteY363" fmla="*/ 6085875 h 6858000"/>
              <a:gd name="connsiteX364" fmla="*/ 11750004 w 12192000"/>
              <a:gd name="connsiteY364" fmla="*/ 6060933 h 6858000"/>
              <a:gd name="connsiteX365" fmla="*/ 11750004 w 12192000"/>
              <a:gd name="connsiteY365" fmla="*/ 6058855 h 6858000"/>
              <a:gd name="connsiteX366" fmla="*/ 11747947 w 12192000"/>
              <a:gd name="connsiteY366" fmla="*/ 6058855 h 6858000"/>
              <a:gd name="connsiteX367" fmla="*/ 11727382 w 12192000"/>
              <a:gd name="connsiteY367" fmla="*/ 6054698 h 6858000"/>
              <a:gd name="connsiteX368" fmla="*/ 11700647 w 12192000"/>
              <a:gd name="connsiteY368" fmla="*/ 6100424 h 6858000"/>
              <a:gd name="connsiteX369" fmla="*/ 11678025 w 12192000"/>
              <a:gd name="connsiteY369" fmla="*/ 6096267 h 6858000"/>
              <a:gd name="connsiteX370" fmla="*/ 11665686 w 12192000"/>
              <a:gd name="connsiteY370" fmla="*/ 6046384 h 6858000"/>
              <a:gd name="connsiteX371" fmla="*/ 11663629 w 12192000"/>
              <a:gd name="connsiteY371" fmla="*/ 6046384 h 6858000"/>
              <a:gd name="connsiteX372" fmla="*/ 11643063 w 12192000"/>
              <a:gd name="connsiteY372" fmla="*/ 6046384 h 6858000"/>
              <a:gd name="connsiteX373" fmla="*/ 11641007 w 12192000"/>
              <a:gd name="connsiteY373" fmla="*/ 604638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8106" y="6443815"/>
                </a:moveTo>
                <a:cubicBezTo>
                  <a:pt x="11612187" y="6441731"/>
                  <a:pt x="11614228" y="6441731"/>
                  <a:pt x="11618309" y="6443815"/>
                </a:cubicBezTo>
                <a:cubicBezTo>
                  <a:pt x="11620349" y="6445900"/>
                  <a:pt x="11622390" y="6447984"/>
                  <a:pt x="11622390" y="6452153"/>
                </a:cubicBezTo>
                <a:cubicBezTo>
                  <a:pt x="11628512" y="6554297"/>
                  <a:pt x="11628512" y="6554297"/>
                  <a:pt x="11628512" y="6554297"/>
                </a:cubicBezTo>
                <a:cubicBezTo>
                  <a:pt x="11630552" y="6560550"/>
                  <a:pt x="11628512" y="6562635"/>
                  <a:pt x="11626471" y="6564719"/>
                </a:cubicBezTo>
                <a:cubicBezTo>
                  <a:pt x="11624431" y="6566804"/>
                  <a:pt x="11622390" y="6564719"/>
                  <a:pt x="11620349" y="6564719"/>
                </a:cubicBezTo>
                <a:cubicBezTo>
                  <a:pt x="11575456" y="6554297"/>
                  <a:pt x="11544846" y="6535535"/>
                  <a:pt x="11514237" y="6502183"/>
                </a:cubicBezTo>
                <a:cubicBezTo>
                  <a:pt x="11512196" y="6500099"/>
                  <a:pt x="11510155" y="6498014"/>
                  <a:pt x="11510155" y="6495930"/>
                </a:cubicBezTo>
                <a:cubicBezTo>
                  <a:pt x="11510155" y="6495930"/>
                  <a:pt x="11510155" y="6495930"/>
                  <a:pt x="11510155" y="6493844"/>
                </a:cubicBezTo>
                <a:cubicBezTo>
                  <a:pt x="11510155" y="6491760"/>
                  <a:pt x="11514237" y="6489675"/>
                  <a:pt x="11516277" y="6489675"/>
                </a:cubicBezTo>
                <a:cubicBezTo>
                  <a:pt x="11608106" y="6443815"/>
                  <a:pt x="11608106" y="6443815"/>
                  <a:pt x="11608106" y="6443815"/>
                </a:cubicBezTo>
                <a:close/>
                <a:moveTo>
                  <a:pt x="11690840" y="6441731"/>
                </a:moveTo>
                <a:cubicBezTo>
                  <a:pt x="11694960" y="6441731"/>
                  <a:pt x="11697021" y="6441731"/>
                  <a:pt x="11701142" y="6441731"/>
                </a:cubicBezTo>
                <a:cubicBezTo>
                  <a:pt x="11791801" y="6487497"/>
                  <a:pt x="11791801" y="6487497"/>
                  <a:pt x="11791801" y="6487497"/>
                </a:cubicBezTo>
                <a:cubicBezTo>
                  <a:pt x="11795922" y="6489577"/>
                  <a:pt x="11797982" y="6491657"/>
                  <a:pt x="11800043" y="6493738"/>
                </a:cubicBezTo>
                <a:cubicBezTo>
                  <a:pt x="11800043" y="6495818"/>
                  <a:pt x="11797982" y="6497898"/>
                  <a:pt x="11795922" y="6499978"/>
                </a:cubicBezTo>
                <a:cubicBezTo>
                  <a:pt x="11765016" y="6533262"/>
                  <a:pt x="11732048" y="6551985"/>
                  <a:pt x="11688780" y="6562386"/>
                </a:cubicBezTo>
                <a:cubicBezTo>
                  <a:pt x="11684658" y="6564466"/>
                  <a:pt x="11682598" y="6564466"/>
                  <a:pt x="11680537" y="6562386"/>
                </a:cubicBezTo>
                <a:cubicBezTo>
                  <a:pt x="11678477" y="6560306"/>
                  <a:pt x="11678477" y="6556145"/>
                  <a:pt x="11678477" y="6554065"/>
                </a:cubicBezTo>
                <a:cubicBezTo>
                  <a:pt x="11686719" y="6450052"/>
                  <a:pt x="11686719" y="6450052"/>
                  <a:pt x="11686719" y="6450052"/>
                </a:cubicBezTo>
                <a:cubicBezTo>
                  <a:pt x="11686719" y="6447972"/>
                  <a:pt x="11688780" y="6443811"/>
                  <a:pt x="11690840" y="6441731"/>
                </a:cubicBezTo>
                <a:close/>
                <a:moveTo>
                  <a:pt x="10873105" y="6401988"/>
                </a:moveTo>
                <a:cubicBezTo>
                  <a:pt x="10873105" y="6401988"/>
                  <a:pt x="10873105" y="6401988"/>
                  <a:pt x="10873105" y="6445191"/>
                </a:cubicBezTo>
                <a:cubicBezTo>
                  <a:pt x="10873105" y="6445191"/>
                  <a:pt x="10846037" y="6453420"/>
                  <a:pt x="10825216" y="6453420"/>
                </a:cubicBezTo>
                <a:cubicBezTo>
                  <a:pt x="10808559" y="6453420"/>
                  <a:pt x="10806477" y="6436962"/>
                  <a:pt x="10806477" y="6428733"/>
                </a:cubicBezTo>
                <a:cubicBezTo>
                  <a:pt x="10806477" y="6414332"/>
                  <a:pt x="10814806" y="6406103"/>
                  <a:pt x="10831463" y="6404046"/>
                </a:cubicBezTo>
                <a:close/>
                <a:moveTo>
                  <a:pt x="10523604" y="6331854"/>
                </a:moveTo>
                <a:cubicBezTo>
                  <a:pt x="10552241" y="6331854"/>
                  <a:pt x="10564515" y="6348461"/>
                  <a:pt x="10564515" y="6392053"/>
                </a:cubicBezTo>
                <a:cubicBezTo>
                  <a:pt x="10564515" y="6429417"/>
                  <a:pt x="10558379" y="6452251"/>
                  <a:pt x="10523604" y="6452251"/>
                </a:cubicBezTo>
                <a:cubicBezTo>
                  <a:pt x="10488829" y="6452251"/>
                  <a:pt x="10482692" y="6429417"/>
                  <a:pt x="10482692" y="6392053"/>
                </a:cubicBezTo>
                <a:cubicBezTo>
                  <a:pt x="10482692" y="6348461"/>
                  <a:pt x="10492920" y="6331854"/>
                  <a:pt x="10523604" y="6331854"/>
                </a:cubicBezTo>
                <a:close/>
                <a:moveTo>
                  <a:pt x="11677827" y="6323542"/>
                </a:moveTo>
                <a:cubicBezTo>
                  <a:pt x="11680654" y="6323023"/>
                  <a:pt x="11683737" y="6323542"/>
                  <a:pt x="11686820" y="6324581"/>
                </a:cubicBezTo>
                <a:cubicBezTo>
                  <a:pt x="11703266" y="6337050"/>
                  <a:pt x="11713544" y="6355752"/>
                  <a:pt x="11713544" y="6376532"/>
                </a:cubicBezTo>
                <a:cubicBezTo>
                  <a:pt x="11713544" y="6407703"/>
                  <a:pt x="11686820" y="6434717"/>
                  <a:pt x="11653930" y="6434717"/>
                </a:cubicBezTo>
                <a:cubicBezTo>
                  <a:pt x="11621040" y="6434717"/>
                  <a:pt x="11594316" y="6407703"/>
                  <a:pt x="11594316" y="6376532"/>
                </a:cubicBezTo>
                <a:cubicBezTo>
                  <a:pt x="11594316" y="6355752"/>
                  <a:pt x="11604594" y="6337050"/>
                  <a:pt x="11621040" y="6326660"/>
                </a:cubicBezTo>
                <a:cubicBezTo>
                  <a:pt x="11627207" y="6322503"/>
                  <a:pt x="11633373" y="6322503"/>
                  <a:pt x="11637485" y="6328737"/>
                </a:cubicBezTo>
                <a:cubicBezTo>
                  <a:pt x="11641596" y="6334972"/>
                  <a:pt x="11639541" y="6341205"/>
                  <a:pt x="11635429" y="6345362"/>
                </a:cubicBezTo>
                <a:cubicBezTo>
                  <a:pt x="11625151" y="6351596"/>
                  <a:pt x="11618984" y="6364064"/>
                  <a:pt x="11618984" y="6376532"/>
                </a:cubicBezTo>
                <a:cubicBezTo>
                  <a:pt x="11618984" y="6395235"/>
                  <a:pt x="11635429" y="6411859"/>
                  <a:pt x="11653930" y="6411859"/>
                </a:cubicBezTo>
                <a:cubicBezTo>
                  <a:pt x="11672431" y="6411859"/>
                  <a:pt x="11688876" y="6395235"/>
                  <a:pt x="11688876" y="6376532"/>
                </a:cubicBezTo>
                <a:cubicBezTo>
                  <a:pt x="11688876" y="6364064"/>
                  <a:pt x="11682709" y="6351596"/>
                  <a:pt x="11672431" y="6345362"/>
                </a:cubicBezTo>
                <a:cubicBezTo>
                  <a:pt x="11668320" y="6341205"/>
                  <a:pt x="11666264" y="6334972"/>
                  <a:pt x="11670375" y="6328737"/>
                </a:cubicBezTo>
                <a:cubicBezTo>
                  <a:pt x="11672431" y="6325621"/>
                  <a:pt x="11675001" y="6324062"/>
                  <a:pt x="11677827" y="6323542"/>
                </a:cubicBezTo>
                <a:close/>
                <a:moveTo>
                  <a:pt x="11826761" y="6308476"/>
                </a:moveTo>
                <a:cubicBezTo>
                  <a:pt x="11828828" y="6308476"/>
                  <a:pt x="11830894" y="6312628"/>
                  <a:pt x="11830894" y="6314705"/>
                </a:cubicBezTo>
                <a:cubicBezTo>
                  <a:pt x="11843292" y="6358303"/>
                  <a:pt x="11843292" y="6395673"/>
                  <a:pt x="11830894" y="6439272"/>
                </a:cubicBezTo>
                <a:cubicBezTo>
                  <a:pt x="11828828" y="6443424"/>
                  <a:pt x="11828828" y="6445500"/>
                  <a:pt x="11826761" y="6445500"/>
                </a:cubicBezTo>
                <a:cubicBezTo>
                  <a:pt x="11822628" y="6447576"/>
                  <a:pt x="11820562" y="6445500"/>
                  <a:pt x="11818495" y="6443424"/>
                </a:cubicBezTo>
                <a:cubicBezTo>
                  <a:pt x="11733770" y="6385292"/>
                  <a:pt x="11733770" y="6385292"/>
                  <a:pt x="11733770" y="6385292"/>
                </a:cubicBezTo>
                <a:cubicBezTo>
                  <a:pt x="11729637" y="6383217"/>
                  <a:pt x="11727571" y="6381140"/>
                  <a:pt x="11727571" y="6376988"/>
                </a:cubicBezTo>
                <a:cubicBezTo>
                  <a:pt x="11727571" y="6374912"/>
                  <a:pt x="11729637" y="6370760"/>
                  <a:pt x="11733770" y="6368684"/>
                </a:cubicBezTo>
                <a:cubicBezTo>
                  <a:pt x="11818495" y="6310553"/>
                  <a:pt x="11818495" y="6310553"/>
                  <a:pt x="11818495" y="6310553"/>
                </a:cubicBezTo>
                <a:cubicBezTo>
                  <a:pt x="11820562" y="6308476"/>
                  <a:pt x="11824695" y="6308476"/>
                  <a:pt x="11826761" y="6308476"/>
                </a:cubicBezTo>
                <a:close/>
                <a:moveTo>
                  <a:pt x="11480933" y="6308476"/>
                </a:moveTo>
                <a:cubicBezTo>
                  <a:pt x="11485024" y="6308476"/>
                  <a:pt x="11487070" y="6310553"/>
                  <a:pt x="11489116" y="6312628"/>
                </a:cubicBezTo>
                <a:cubicBezTo>
                  <a:pt x="11572984" y="6368684"/>
                  <a:pt x="11572984" y="6368684"/>
                  <a:pt x="11572984" y="6368684"/>
                </a:cubicBezTo>
                <a:cubicBezTo>
                  <a:pt x="11577075" y="6370760"/>
                  <a:pt x="11579121" y="6374912"/>
                  <a:pt x="11579121" y="6376988"/>
                </a:cubicBezTo>
                <a:cubicBezTo>
                  <a:pt x="11579121" y="6381140"/>
                  <a:pt x="11577075" y="6383217"/>
                  <a:pt x="11572984" y="6385292"/>
                </a:cubicBezTo>
                <a:lnTo>
                  <a:pt x="11489116" y="6443424"/>
                </a:lnTo>
                <a:cubicBezTo>
                  <a:pt x="11485024" y="6445500"/>
                  <a:pt x="11482979" y="6447576"/>
                  <a:pt x="11480933" y="6445500"/>
                </a:cubicBezTo>
                <a:cubicBezTo>
                  <a:pt x="11478888" y="6445500"/>
                  <a:pt x="11476842" y="6443424"/>
                  <a:pt x="11476842" y="6439272"/>
                </a:cubicBezTo>
                <a:cubicBezTo>
                  <a:pt x="11464569" y="6395673"/>
                  <a:pt x="11464569" y="6360379"/>
                  <a:pt x="11476842" y="6314705"/>
                </a:cubicBezTo>
                <a:cubicBezTo>
                  <a:pt x="11476842" y="6312628"/>
                  <a:pt x="11478888" y="6310553"/>
                  <a:pt x="11480933" y="6308476"/>
                </a:cubicBezTo>
                <a:close/>
                <a:moveTo>
                  <a:pt x="11092888" y="6297956"/>
                </a:moveTo>
                <a:cubicBezTo>
                  <a:pt x="11090835" y="6297956"/>
                  <a:pt x="11088782" y="6297956"/>
                  <a:pt x="11086728" y="6300034"/>
                </a:cubicBezTo>
                <a:cubicBezTo>
                  <a:pt x="11084676" y="6302111"/>
                  <a:pt x="11084676" y="6304188"/>
                  <a:pt x="11084676" y="6306264"/>
                </a:cubicBezTo>
                <a:cubicBezTo>
                  <a:pt x="11125737" y="6464115"/>
                  <a:pt x="11125737" y="6464115"/>
                  <a:pt x="11125737" y="6464115"/>
                </a:cubicBezTo>
                <a:cubicBezTo>
                  <a:pt x="11127790" y="6472423"/>
                  <a:pt x="11136003" y="6484884"/>
                  <a:pt x="11150374" y="6484884"/>
                </a:cubicBezTo>
                <a:cubicBezTo>
                  <a:pt x="11158586" y="6484884"/>
                  <a:pt x="11158586" y="6484884"/>
                  <a:pt x="11158586" y="6484884"/>
                </a:cubicBezTo>
                <a:cubicBezTo>
                  <a:pt x="11156533" y="6489038"/>
                  <a:pt x="11156533" y="6491116"/>
                  <a:pt x="11154480" y="6493192"/>
                </a:cubicBezTo>
                <a:cubicBezTo>
                  <a:pt x="11154480" y="6495269"/>
                  <a:pt x="11154480" y="6495269"/>
                  <a:pt x="11154480" y="6495269"/>
                </a:cubicBezTo>
                <a:cubicBezTo>
                  <a:pt x="11152427" y="6501501"/>
                  <a:pt x="11150374" y="6513962"/>
                  <a:pt x="11129843" y="6513962"/>
                </a:cubicBezTo>
                <a:cubicBezTo>
                  <a:pt x="11094941" y="6511885"/>
                  <a:pt x="11094941" y="6511885"/>
                  <a:pt x="11094941" y="6511885"/>
                </a:cubicBezTo>
                <a:cubicBezTo>
                  <a:pt x="11092888" y="6509808"/>
                  <a:pt x="11090835" y="6511885"/>
                  <a:pt x="11088782" y="6513962"/>
                </a:cubicBezTo>
                <a:cubicBezTo>
                  <a:pt x="11086728" y="6513962"/>
                  <a:pt x="11086728" y="6516039"/>
                  <a:pt x="11086728" y="6518116"/>
                </a:cubicBezTo>
                <a:cubicBezTo>
                  <a:pt x="11086728" y="6536809"/>
                  <a:pt x="11086728" y="6536809"/>
                  <a:pt x="11086728" y="6536809"/>
                </a:cubicBezTo>
                <a:cubicBezTo>
                  <a:pt x="11086728" y="6540963"/>
                  <a:pt x="11088782" y="6543040"/>
                  <a:pt x="11092888" y="6543040"/>
                </a:cubicBezTo>
                <a:cubicBezTo>
                  <a:pt x="11103153" y="6547193"/>
                  <a:pt x="11123684" y="6549270"/>
                  <a:pt x="11140108" y="6549270"/>
                </a:cubicBezTo>
                <a:cubicBezTo>
                  <a:pt x="11140108" y="6549270"/>
                  <a:pt x="11140108" y="6549270"/>
                  <a:pt x="11142162" y="6549270"/>
                </a:cubicBezTo>
                <a:cubicBezTo>
                  <a:pt x="11168852" y="6549270"/>
                  <a:pt x="11187329" y="6532655"/>
                  <a:pt x="11195542" y="6497346"/>
                </a:cubicBezTo>
                <a:cubicBezTo>
                  <a:pt x="11205807" y="6457883"/>
                  <a:pt x="11220178" y="6405959"/>
                  <a:pt x="11228391" y="6368574"/>
                </a:cubicBezTo>
                <a:cubicBezTo>
                  <a:pt x="11232497" y="6351958"/>
                  <a:pt x="11236603" y="6337419"/>
                  <a:pt x="11240709" y="6327034"/>
                </a:cubicBezTo>
                <a:cubicBezTo>
                  <a:pt x="11244815" y="6306264"/>
                  <a:pt x="11244815" y="6306264"/>
                  <a:pt x="11244815" y="6306264"/>
                </a:cubicBezTo>
                <a:cubicBezTo>
                  <a:pt x="11244815" y="6304188"/>
                  <a:pt x="11244815" y="6302111"/>
                  <a:pt x="11242762" y="6300034"/>
                </a:cubicBezTo>
                <a:cubicBezTo>
                  <a:pt x="11242762" y="6297956"/>
                  <a:pt x="11240709" y="6297956"/>
                  <a:pt x="11238656" y="6297956"/>
                </a:cubicBezTo>
                <a:cubicBezTo>
                  <a:pt x="11209913" y="6297956"/>
                  <a:pt x="11209913" y="6297956"/>
                  <a:pt x="11209913" y="6297956"/>
                </a:cubicBezTo>
                <a:cubicBezTo>
                  <a:pt x="11207860" y="6297956"/>
                  <a:pt x="11203754" y="6300034"/>
                  <a:pt x="11203754" y="6302111"/>
                </a:cubicBezTo>
                <a:cubicBezTo>
                  <a:pt x="11166798" y="6443345"/>
                  <a:pt x="11166798" y="6443345"/>
                  <a:pt x="11166798" y="6443345"/>
                </a:cubicBezTo>
                <a:cubicBezTo>
                  <a:pt x="11164745" y="6443345"/>
                  <a:pt x="11164745" y="6443345"/>
                  <a:pt x="11164745" y="6443345"/>
                </a:cubicBezTo>
                <a:cubicBezTo>
                  <a:pt x="11125737" y="6302111"/>
                  <a:pt x="11125737" y="6302111"/>
                  <a:pt x="11125737" y="6302111"/>
                </a:cubicBezTo>
                <a:cubicBezTo>
                  <a:pt x="11125737" y="6300034"/>
                  <a:pt x="11123684" y="6297956"/>
                  <a:pt x="11119578" y="6297956"/>
                </a:cubicBezTo>
                <a:cubicBezTo>
                  <a:pt x="11092888" y="6297956"/>
                  <a:pt x="11092888" y="6297956"/>
                  <a:pt x="11092888" y="6297956"/>
                </a:cubicBezTo>
                <a:close/>
                <a:moveTo>
                  <a:pt x="11053116" y="6295619"/>
                </a:moveTo>
                <a:cubicBezTo>
                  <a:pt x="11034705" y="6295619"/>
                  <a:pt x="11016295" y="6308104"/>
                  <a:pt x="11004021" y="6316428"/>
                </a:cubicBezTo>
                <a:cubicBezTo>
                  <a:pt x="11004021" y="6303943"/>
                  <a:pt x="11004021" y="6303943"/>
                  <a:pt x="11004021" y="6303943"/>
                </a:cubicBezTo>
                <a:cubicBezTo>
                  <a:pt x="11004021" y="6299780"/>
                  <a:pt x="11001976" y="6297700"/>
                  <a:pt x="10997885" y="6297700"/>
                </a:cubicBezTo>
                <a:cubicBezTo>
                  <a:pt x="10969246" y="6297700"/>
                  <a:pt x="10969246" y="6297700"/>
                  <a:pt x="10969246" y="6297700"/>
                </a:cubicBezTo>
                <a:cubicBezTo>
                  <a:pt x="10965155" y="6297700"/>
                  <a:pt x="10963110" y="6299780"/>
                  <a:pt x="10963110" y="6303943"/>
                </a:cubicBezTo>
                <a:cubicBezTo>
                  <a:pt x="10963110" y="6478738"/>
                  <a:pt x="10963110" y="6478738"/>
                  <a:pt x="10963110" y="6478738"/>
                </a:cubicBezTo>
                <a:cubicBezTo>
                  <a:pt x="10963110" y="6482900"/>
                  <a:pt x="10965155" y="6484981"/>
                  <a:pt x="10969246" y="6484981"/>
                </a:cubicBezTo>
                <a:cubicBezTo>
                  <a:pt x="10997885" y="6484981"/>
                  <a:pt x="10997885" y="6484981"/>
                  <a:pt x="10997885" y="6484981"/>
                </a:cubicBezTo>
                <a:cubicBezTo>
                  <a:pt x="11001976" y="6484981"/>
                  <a:pt x="11004021" y="6482900"/>
                  <a:pt x="11004021" y="6478738"/>
                </a:cubicBezTo>
                <a:cubicBezTo>
                  <a:pt x="11004021" y="6358046"/>
                  <a:pt x="11004021" y="6358046"/>
                  <a:pt x="11004021" y="6358046"/>
                </a:cubicBezTo>
                <a:cubicBezTo>
                  <a:pt x="11012204" y="6351803"/>
                  <a:pt x="11030614" y="6337237"/>
                  <a:pt x="11055161" y="6335156"/>
                </a:cubicBezTo>
                <a:cubicBezTo>
                  <a:pt x="11059252" y="6335156"/>
                  <a:pt x="11061298" y="6330994"/>
                  <a:pt x="11061298" y="6328913"/>
                </a:cubicBezTo>
                <a:cubicBezTo>
                  <a:pt x="11061298" y="6301862"/>
                  <a:pt x="11061298" y="6301862"/>
                  <a:pt x="11061298" y="6301862"/>
                </a:cubicBezTo>
                <a:cubicBezTo>
                  <a:pt x="11061298" y="6299780"/>
                  <a:pt x="11061298" y="6297700"/>
                  <a:pt x="11059252" y="6297700"/>
                </a:cubicBezTo>
                <a:cubicBezTo>
                  <a:pt x="11057207" y="6295619"/>
                  <a:pt x="11055161" y="6295619"/>
                  <a:pt x="11053116" y="6295619"/>
                </a:cubicBezTo>
                <a:close/>
                <a:moveTo>
                  <a:pt x="10852208" y="6292112"/>
                </a:moveTo>
                <a:cubicBezTo>
                  <a:pt x="10831515" y="6292112"/>
                  <a:pt x="10796337" y="6298350"/>
                  <a:pt x="10781852" y="6300430"/>
                </a:cubicBezTo>
                <a:cubicBezTo>
                  <a:pt x="10777713" y="6300430"/>
                  <a:pt x="10775644" y="6304588"/>
                  <a:pt x="10775644" y="6306668"/>
                </a:cubicBezTo>
                <a:cubicBezTo>
                  <a:pt x="10775644" y="6306668"/>
                  <a:pt x="10775644" y="6306668"/>
                  <a:pt x="10777713" y="6331621"/>
                </a:cubicBezTo>
                <a:cubicBezTo>
                  <a:pt x="10777713" y="6333700"/>
                  <a:pt x="10777713" y="6335780"/>
                  <a:pt x="10779783" y="6335780"/>
                </a:cubicBezTo>
                <a:cubicBezTo>
                  <a:pt x="10781852" y="6337859"/>
                  <a:pt x="10781852" y="6337859"/>
                  <a:pt x="10783921" y="6337859"/>
                </a:cubicBezTo>
                <a:cubicBezTo>
                  <a:pt x="10800475" y="6337859"/>
                  <a:pt x="10829445" y="6333700"/>
                  <a:pt x="10850138" y="6333700"/>
                </a:cubicBezTo>
                <a:cubicBezTo>
                  <a:pt x="10864622" y="6333700"/>
                  <a:pt x="10872900" y="6342018"/>
                  <a:pt x="10872900" y="6356574"/>
                </a:cubicBezTo>
                <a:cubicBezTo>
                  <a:pt x="10872900" y="6356574"/>
                  <a:pt x="10872900" y="6356574"/>
                  <a:pt x="10872900" y="6369050"/>
                </a:cubicBezTo>
                <a:cubicBezTo>
                  <a:pt x="10872900" y="6369050"/>
                  <a:pt x="10872900" y="6369050"/>
                  <a:pt x="10827376" y="6373209"/>
                </a:cubicBezTo>
                <a:cubicBezTo>
                  <a:pt x="10781852" y="6375289"/>
                  <a:pt x="10763228" y="6391924"/>
                  <a:pt x="10763228" y="6429353"/>
                </a:cubicBezTo>
                <a:cubicBezTo>
                  <a:pt x="10763228" y="6468862"/>
                  <a:pt x="10783921" y="6489656"/>
                  <a:pt x="10819099" y="6489656"/>
                </a:cubicBezTo>
                <a:cubicBezTo>
                  <a:pt x="10848069" y="6489656"/>
                  <a:pt x="10879108" y="6477180"/>
                  <a:pt x="10879108" y="6477180"/>
                </a:cubicBezTo>
                <a:cubicBezTo>
                  <a:pt x="10887385" y="6483418"/>
                  <a:pt x="10893593" y="6487577"/>
                  <a:pt x="10908078" y="6489656"/>
                </a:cubicBezTo>
                <a:cubicBezTo>
                  <a:pt x="10910147" y="6489656"/>
                  <a:pt x="10912216" y="6489656"/>
                  <a:pt x="10914286" y="6487577"/>
                </a:cubicBezTo>
                <a:cubicBezTo>
                  <a:pt x="10914286" y="6485497"/>
                  <a:pt x="10916355" y="6483418"/>
                  <a:pt x="10916355" y="6481339"/>
                </a:cubicBezTo>
                <a:cubicBezTo>
                  <a:pt x="10916355" y="6481339"/>
                  <a:pt x="10916355" y="6481339"/>
                  <a:pt x="10916355" y="6356574"/>
                </a:cubicBezTo>
                <a:cubicBezTo>
                  <a:pt x="10916355" y="6312906"/>
                  <a:pt x="10895662" y="6292112"/>
                  <a:pt x="10852208" y="6292112"/>
                </a:cubicBezTo>
                <a:close/>
                <a:moveTo>
                  <a:pt x="10523603" y="6292112"/>
                </a:moveTo>
                <a:cubicBezTo>
                  <a:pt x="10477123" y="6292112"/>
                  <a:pt x="10439442" y="6336333"/>
                  <a:pt x="10439442" y="6390884"/>
                </a:cubicBezTo>
                <a:cubicBezTo>
                  <a:pt x="10439442" y="6445435"/>
                  <a:pt x="10477123" y="6489656"/>
                  <a:pt x="10523603" y="6489656"/>
                </a:cubicBezTo>
                <a:cubicBezTo>
                  <a:pt x="10570084" y="6489656"/>
                  <a:pt x="10607764" y="6445435"/>
                  <a:pt x="10607764" y="6390884"/>
                </a:cubicBezTo>
                <a:cubicBezTo>
                  <a:pt x="10607764" y="6336333"/>
                  <a:pt x="10570084" y="6292112"/>
                  <a:pt x="10523603" y="6292112"/>
                </a:cubicBezTo>
                <a:close/>
                <a:moveTo>
                  <a:pt x="10307649" y="6266396"/>
                </a:moveTo>
                <a:cubicBezTo>
                  <a:pt x="10307649" y="6266396"/>
                  <a:pt x="10307649" y="6266396"/>
                  <a:pt x="10324014" y="6266396"/>
                </a:cubicBezTo>
                <a:cubicBezTo>
                  <a:pt x="10354698" y="6266396"/>
                  <a:pt x="10366971" y="6287313"/>
                  <a:pt x="10366971" y="6306138"/>
                </a:cubicBezTo>
                <a:cubicBezTo>
                  <a:pt x="10366971" y="6329148"/>
                  <a:pt x="10348561" y="6343789"/>
                  <a:pt x="10321968" y="6343789"/>
                </a:cubicBezTo>
                <a:cubicBezTo>
                  <a:pt x="10299467" y="6345881"/>
                  <a:pt x="10285148" y="6343789"/>
                  <a:pt x="10276965" y="6343789"/>
                </a:cubicBezTo>
                <a:cubicBezTo>
                  <a:pt x="10276965" y="6343789"/>
                  <a:pt x="10276965" y="6343789"/>
                  <a:pt x="10276965" y="6268488"/>
                </a:cubicBezTo>
                <a:cubicBezTo>
                  <a:pt x="10281057" y="6266396"/>
                  <a:pt x="10291285" y="6266396"/>
                  <a:pt x="10307649" y="6266396"/>
                </a:cubicBezTo>
                <a:close/>
                <a:moveTo>
                  <a:pt x="10683886" y="6254707"/>
                </a:moveTo>
                <a:cubicBezTo>
                  <a:pt x="10683886" y="6254707"/>
                  <a:pt x="10683886" y="6254707"/>
                  <a:pt x="10655176" y="6260951"/>
                </a:cubicBezTo>
                <a:cubicBezTo>
                  <a:pt x="10651075" y="6263033"/>
                  <a:pt x="10649024" y="6265115"/>
                  <a:pt x="10649024" y="6267195"/>
                </a:cubicBezTo>
                <a:cubicBezTo>
                  <a:pt x="10649024" y="6267195"/>
                  <a:pt x="10649024" y="6267195"/>
                  <a:pt x="10649024" y="6298417"/>
                </a:cubicBezTo>
                <a:cubicBezTo>
                  <a:pt x="10649024" y="6298417"/>
                  <a:pt x="10649024" y="6298417"/>
                  <a:pt x="10632618" y="6298417"/>
                </a:cubicBezTo>
                <a:cubicBezTo>
                  <a:pt x="10628517" y="6298417"/>
                  <a:pt x="10626466" y="6300499"/>
                  <a:pt x="10626466" y="6304662"/>
                </a:cubicBezTo>
                <a:cubicBezTo>
                  <a:pt x="10626466" y="6304662"/>
                  <a:pt x="10626466" y="6304662"/>
                  <a:pt x="10626466" y="6329640"/>
                </a:cubicBezTo>
                <a:cubicBezTo>
                  <a:pt x="10626466" y="6333803"/>
                  <a:pt x="10628517" y="6335884"/>
                  <a:pt x="10632618" y="6335884"/>
                </a:cubicBezTo>
                <a:cubicBezTo>
                  <a:pt x="10632618" y="6335884"/>
                  <a:pt x="10632618" y="6335884"/>
                  <a:pt x="10649024" y="6335884"/>
                </a:cubicBezTo>
                <a:cubicBezTo>
                  <a:pt x="10649024" y="6335884"/>
                  <a:pt x="10649024" y="6335884"/>
                  <a:pt x="10649024" y="6419143"/>
                </a:cubicBezTo>
                <a:cubicBezTo>
                  <a:pt x="10649024" y="6475342"/>
                  <a:pt x="10663379" y="6491994"/>
                  <a:pt x="10704393" y="6491994"/>
                </a:cubicBezTo>
                <a:cubicBezTo>
                  <a:pt x="10714647" y="6491994"/>
                  <a:pt x="10726951" y="6487831"/>
                  <a:pt x="10737204" y="6487831"/>
                </a:cubicBezTo>
                <a:cubicBezTo>
                  <a:pt x="10741306" y="6485750"/>
                  <a:pt x="10743356" y="6483668"/>
                  <a:pt x="10743356" y="6479505"/>
                </a:cubicBezTo>
                <a:cubicBezTo>
                  <a:pt x="10743356" y="6479505"/>
                  <a:pt x="10743356" y="6479505"/>
                  <a:pt x="10741306" y="6456609"/>
                </a:cubicBezTo>
                <a:cubicBezTo>
                  <a:pt x="10741306" y="6452446"/>
                  <a:pt x="10739255" y="6448283"/>
                  <a:pt x="10735153" y="6448283"/>
                </a:cubicBezTo>
                <a:cubicBezTo>
                  <a:pt x="10729001" y="6448283"/>
                  <a:pt x="10718748" y="6450365"/>
                  <a:pt x="10710545" y="6450365"/>
                </a:cubicBezTo>
                <a:cubicBezTo>
                  <a:pt x="10692089" y="6450365"/>
                  <a:pt x="10692089" y="6439958"/>
                  <a:pt x="10692089" y="6412898"/>
                </a:cubicBezTo>
                <a:cubicBezTo>
                  <a:pt x="10692089" y="6412898"/>
                  <a:pt x="10692089" y="6412898"/>
                  <a:pt x="10692089" y="6335884"/>
                </a:cubicBezTo>
                <a:cubicBezTo>
                  <a:pt x="10692089" y="6335884"/>
                  <a:pt x="10692089" y="6335884"/>
                  <a:pt x="10735153" y="6335884"/>
                </a:cubicBezTo>
                <a:cubicBezTo>
                  <a:pt x="10739255" y="6335884"/>
                  <a:pt x="10741306" y="6333803"/>
                  <a:pt x="10741306" y="6329640"/>
                </a:cubicBezTo>
                <a:cubicBezTo>
                  <a:pt x="10741306" y="6329640"/>
                  <a:pt x="10741306" y="6329640"/>
                  <a:pt x="10741306" y="6304662"/>
                </a:cubicBezTo>
                <a:cubicBezTo>
                  <a:pt x="10741306" y="6300499"/>
                  <a:pt x="10739255" y="6298417"/>
                  <a:pt x="10735153" y="6298417"/>
                </a:cubicBezTo>
                <a:cubicBezTo>
                  <a:pt x="10735153" y="6298417"/>
                  <a:pt x="10735153" y="6298417"/>
                  <a:pt x="10692089" y="6298417"/>
                </a:cubicBezTo>
                <a:cubicBezTo>
                  <a:pt x="10692089" y="6298417"/>
                  <a:pt x="10692089" y="6298417"/>
                  <a:pt x="10692089" y="6260951"/>
                </a:cubicBezTo>
                <a:cubicBezTo>
                  <a:pt x="10692089" y="6258870"/>
                  <a:pt x="10690038" y="6256788"/>
                  <a:pt x="10690038" y="6254707"/>
                </a:cubicBezTo>
                <a:cubicBezTo>
                  <a:pt x="10687987" y="6254707"/>
                  <a:pt x="10685936" y="6254707"/>
                  <a:pt x="10683886" y="6254707"/>
                </a:cubicBezTo>
                <a:close/>
                <a:moveTo>
                  <a:pt x="10317982" y="6225485"/>
                </a:moveTo>
                <a:cubicBezTo>
                  <a:pt x="10307672" y="6225485"/>
                  <a:pt x="10276742" y="6225485"/>
                  <a:pt x="10237565" y="6229637"/>
                </a:cubicBezTo>
                <a:cubicBezTo>
                  <a:pt x="10235502" y="6229637"/>
                  <a:pt x="10231378" y="6233789"/>
                  <a:pt x="10231378" y="6237941"/>
                </a:cubicBezTo>
                <a:cubicBezTo>
                  <a:pt x="10231378" y="6237941"/>
                  <a:pt x="10231378" y="6237941"/>
                  <a:pt x="10231378" y="6478753"/>
                </a:cubicBezTo>
                <a:cubicBezTo>
                  <a:pt x="10231378" y="6482905"/>
                  <a:pt x="10235502" y="6484981"/>
                  <a:pt x="10239626" y="6484981"/>
                </a:cubicBezTo>
                <a:cubicBezTo>
                  <a:pt x="10239626" y="6484981"/>
                  <a:pt x="10239626" y="6484981"/>
                  <a:pt x="10268494" y="6484981"/>
                </a:cubicBezTo>
                <a:cubicBezTo>
                  <a:pt x="10272618" y="6484981"/>
                  <a:pt x="10276742" y="6482905"/>
                  <a:pt x="10276742" y="6478753"/>
                </a:cubicBezTo>
                <a:cubicBezTo>
                  <a:pt x="10276742" y="6478753"/>
                  <a:pt x="10276742" y="6478753"/>
                  <a:pt x="10276742" y="6383259"/>
                </a:cubicBezTo>
                <a:cubicBezTo>
                  <a:pt x="10284990" y="6383259"/>
                  <a:pt x="10303548" y="6385334"/>
                  <a:pt x="10326230" y="6385334"/>
                </a:cubicBezTo>
                <a:cubicBezTo>
                  <a:pt x="10326230" y="6385334"/>
                  <a:pt x="10326230" y="6385334"/>
                  <a:pt x="10367470" y="6480828"/>
                </a:cubicBezTo>
                <a:cubicBezTo>
                  <a:pt x="10369532" y="6484981"/>
                  <a:pt x="10371594" y="6484981"/>
                  <a:pt x="10373656" y="6484981"/>
                </a:cubicBezTo>
                <a:cubicBezTo>
                  <a:pt x="10373656" y="6484981"/>
                  <a:pt x="10373656" y="6484981"/>
                  <a:pt x="10406648" y="6484981"/>
                </a:cubicBezTo>
                <a:cubicBezTo>
                  <a:pt x="10410772" y="6484981"/>
                  <a:pt x="10412834" y="6484981"/>
                  <a:pt x="10412834" y="6482905"/>
                </a:cubicBezTo>
                <a:cubicBezTo>
                  <a:pt x="10414896" y="6480828"/>
                  <a:pt x="10414896" y="6478753"/>
                  <a:pt x="10414896" y="6476677"/>
                </a:cubicBezTo>
                <a:lnTo>
                  <a:pt x="10367470" y="6372879"/>
                </a:lnTo>
                <a:cubicBezTo>
                  <a:pt x="10398400" y="6358347"/>
                  <a:pt x="10412834" y="6335511"/>
                  <a:pt x="10412834" y="6304371"/>
                </a:cubicBezTo>
                <a:cubicBezTo>
                  <a:pt x="10412834" y="6269080"/>
                  <a:pt x="10396338" y="6225485"/>
                  <a:pt x="10324168" y="6225485"/>
                </a:cubicBezTo>
                <a:cubicBezTo>
                  <a:pt x="10324168" y="6225485"/>
                  <a:pt x="10322106" y="6225485"/>
                  <a:pt x="10317982" y="6225485"/>
                </a:cubicBezTo>
                <a:close/>
                <a:moveTo>
                  <a:pt x="11680537" y="6192479"/>
                </a:moveTo>
                <a:cubicBezTo>
                  <a:pt x="11682598" y="6190418"/>
                  <a:pt x="11686719" y="6190418"/>
                  <a:pt x="11688780" y="6192479"/>
                </a:cubicBezTo>
                <a:cubicBezTo>
                  <a:pt x="11732048" y="6202780"/>
                  <a:pt x="11765016" y="6221324"/>
                  <a:pt x="11795922" y="6254292"/>
                </a:cubicBezTo>
                <a:cubicBezTo>
                  <a:pt x="11797982" y="6256352"/>
                  <a:pt x="11800043" y="6258412"/>
                  <a:pt x="11800043" y="6260473"/>
                </a:cubicBezTo>
                <a:cubicBezTo>
                  <a:pt x="11797982" y="6264593"/>
                  <a:pt x="11795922" y="6264593"/>
                  <a:pt x="11791801" y="6266654"/>
                </a:cubicBezTo>
                <a:cubicBezTo>
                  <a:pt x="11701142" y="6309923"/>
                  <a:pt x="11701142" y="6309923"/>
                  <a:pt x="11701142" y="6309923"/>
                </a:cubicBezTo>
                <a:cubicBezTo>
                  <a:pt x="11697021" y="6311983"/>
                  <a:pt x="11692900" y="6311983"/>
                  <a:pt x="11690840" y="6311983"/>
                </a:cubicBezTo>
                <a:cubicBezTo>
                  <a:pt x="11688780" y="6309923"/>
                  <a:pt x="11686719" y="6305802"/>
                  <a:pt x="11686719" y="6301681"/>
                </a:cubicBezTo>
                <a:cubicBezTo>
                  <a:pt x="11678477" y="6200720"/>
                  <a:pt x="11678477" y="6200720"/>
                  <a:pt x="11678477" y="6200720"/>
                </a:cubicBezTo>
                <a:cubicBezTo>
                  <a:pt x="11678477" y="6196599"/>
                  <a:pt x="11678477" y="6194539"/>
                  <a:pt x="11680537" y="6192479"/>
                </a:cubicBezTo>
                <a:close/>
                <a:moveTo>
                  <a:pt x="11623202" y="6191708"/>
                </a:moveTo>
                <a:cubicBezTo>
                  <a:pt x="11624747" y="6191451"/>
                  <a:pt x="11626293" y="6191451"/>
                  <a:pt x="11627323" y="6192483"/>
                </a:cubicBezTo>
                <a:cubicBezTo>
                  <a:pt x="11627323" y="6194548"/>
                  <a:pt x="11629383" y="6196613"/>
                  <a:pt x="11629383" y="6202808"/>
                </a:cubicBezTo>
                <a:cubicBezTo>
                  <a:pt x="11621142" y="6303996"/>
                  <a:pt x="11621142" y="6303996"/>
                  <a:pt x="11621142" y="6303996"/>
                </a:cubicBezTo>
                <a:cubicBezTo>
                  <a:pt x="11621142" y="6308126"/>
                  <a:pt x="11619081" y="6310191"/>
                  <a:pt x="11617020" y="6312256"/>
                </a:cubicBezTo>
                <a:cubicBezTo>
                  <a:pt x="11612900" y="6314321"/>
                  <a:pt x="11610839" y="6314321"/>
                  <a:pt x="11606719" y="6312256"/>
                </a:cubicBezTo>
                <a:cubicBezTo>
                  <a:pt x="11516059" y="6266825"/>
                  <a:pt x="11516059" y="6266825"/>
                  <a:pt x="11516059" y="6266825"/>
                </a:cubicBezTo>
                <a:cubicBezTo>
                  <a:pt x="11511939" y="6266825"/>
                  <a:pt x="11509878" y="6264760"/>
                  <a:pt x="11507818" y="6260630"/>
                </a:cubicBezTo>
                <a:cubicBezTo>
                  <a:pt x="11507818" y="6258564"/>
                  <a:pt x="11509878" y="6256500"/>
                  <a:pt x="11511939" y="6254434"/>
                </a:cubicBezTo>
                <a:cubicBezTo>
                  <a:pt x="11542845" y="6221394"/>
                  <a:pt x="11575812" y="6202808"/>
                  <a:pt x="11619081" y="6192483"/>
                </a:cubicBezTo>
                <a:cubicBezTo>
                  <a:pt x="11620111" y="6192483"/>
                  <a:pt x="11621656" y="6191967"/>
                  <a:pt x="11623202" y="6191708"/>
                </a:cubicBezTo>
                <a:close/>
                <a:moveTo>
                  <a:pt x="11654515" y="6156519"/>
                </a:moveTo>
                <a:cubicBezTo>
                  <a:pt x="11534762" y="6156519"/>
                  <a:pt x="11437684" y="6254645"/>
                  <a:pt x="11437684" y="6375689"/>
                </a:cubicBezTo>
                <a:cubicBezTo>
                  <a:pt x="11437684" y="6496732"/>
                  <a:pt x="11534762" y="6594858"/>
                  <a:pt x="11654515" y="6594858"/>
                </a:cubicBezTo>
                <a:cubicBezTo>
                  <a:pt x="11774268" y="6594858"/>
                  <a:pt x="11871347" y="6496732"/>
                  <a:pt x="11871347" y="6375689"/>
                </a:cubicBezTo>
                <a:cubicBezTo>
                  <a:pt x="11871347" y="6254645"/>
                  <a:pt x="11774268" y="6156519"/>
                  <a:pt x="11654515" y="6156519"/>
                </a:cubicBezTo>
                <a:close/>
                <a:moveTo>
                  <a:pt x="11653930" y="6124960"/>
                </a:moveTo>
                <a:cubicBezTo>
                  <a:pt x="11790145" y="6124960"/>
                  <a:pt x="11900569" y="6236692"/>
                  <a:pt x="11900569" y="6374521"/>
                </a:cubicBezTo>
                <a:cubicBezTo>
                  <a:pt x="11900569" y="6512349"/>
                  <a:pt x="11790145" y="6624082"/>
                  <a:pt x="11653930" y="6624082"/>
                </a:cubicBezTo>
                <a:cubicBezTo>
                  <a:pt x="11517716" y="6624082"/>
                  <a:pt x="11407292" y="6512349"/>
                  <a:pt x="11407292" y="6374521"/>
                </a:cubicBezTo>
                <a:cubicBezTo>
                  <a:pt x="11407292" y="6236692"/>
                  <a:pt x="11517716" y="6124960"/>
                  <a:pt x="11653930" y="6124960"/>
                </a:cubicBezTo>
                <a:close/>
                <a:moveTo>
                  <a:pt x="11641007" y="6046384"/>
                </a:moveTo>
                <a:cubicBezTo>
                  <a:pt x="11632781" y="6060933"/>
                  <a:pt x="11628668" y="6079639"/>
                  <a:pt x="11628668" y="6096267"/>
                </a:cubicBezTo>
                <a:cubicBezTo>
                  <a:pt x="11624554" y="6096267"/>
                  <a:pt x="11608102" y="6098345"/>
                  <a:pt x="11606046" y="6100424"/>
                </a:cubicBezTo>
                <a:cubicBezTo>
                  <a:pt x="11599876" y="6081718"/>
                  <a:pt x="11591650" y="6065090"/>
                  <a:pt x="11579311" y="6054698"/>
                </a:cubicBezTo>
                <a:cubicBezTo>
                  <a:pt x="11579311" y="6052619"/>
                  <a:pt x="11579311" y="6052619"/>
                  <a:pt x="11579311" y="6052619"/>
                </a:cubicBezTo>
                <a:cubicBezTo>
                  <a:pt x="11577254" y="6054698"/>
                  <a:pt x="11577254" y="6054698"/>
                  <a:pt x="11577254" y="6054698"/>
                </a:cubicBezTo>
                <a:cubicBezTo>
                  <a:pt x="11571085" y="6054698"/>
                  <a:pt x="11562859" y="6056776"/>
                  <a:pt x="11556689" y="6058855"/>
                </a:cubicBezTo>
                <a:cubicBezTo>
                  <a:pt x="11556689" y="6060933"/>
                  <a:pt x="11556689" y="6060933"/>
                  <a:pt x="11556689" y="6060933"/>
                </a:cubicBezTo>
                <a:cubicBezTo>
                  <a:pt x="11554632" y="6069247"/>
                  <a:pt x="11552576" y="6077561"/>
                  <a:pt x="11552576" y="6085875"/>
                </a:cubicBezTo>
                <a:cubicBezTo>
                  <a:pt x="11552576" y="6096267"/>
                  <a:pt x="11554632" y="6104581"/>
                  <a:pt x="11556689" y="6112895"/>
                </a:cubicBezTo>
                <a:cubicBezTo>
                  <a:pt x="11554632" y="6112895"/>
                  <a:pt x="11538180" y="6121208"/>
                  <a:pt x="11536124" y="6121208"/>
                </a:cubicBezTo>
                <a:cubicBezTo>
                  <a:pt x="11525841" y="6106659"/>
                  <a:pt x="11513502" y="6092110"/>
                  <a:pt x="11499106" y="6085875"/>
                </a:cubicBezTo>
                <a:cubicBezTo>
                  <a:pt x="11499106" y="6083796"/>
                  <a:pt x="11499106" y="6083796"/>
                  <a:pt x="11499106" y="6083796"/>
                </a:cubicBezTo>
                <a:cubicBezTo>
                  <a:pt x="11497050" y="6083796"/>
                  <a:pt x="11497050" y="6083796"/>
                  <a:pt x="11497050" y="6083796"/>
                </a:cubicBezTo>
                <a:cubicBezTo>
                  <a:pt x="11490880" y="6087953"/>
                  <a:pt x="11484710" y="6092110"/>
                  <a:pt x="11478541" y="6096267"/>
                </a:cubicBezTo>
                <a:cubicBezTo>
                  <a:pt x="11478541" y="6096267"/>
                  <a:pt x="11478541" y="6098345"/>
                  <a:pt x="11478541" y="6098345"/>
                </a:cubicBezTo>
                <a:cubicBezTo>
                  <a:pt x="11478541" y="6114973"/>
                  <a:pt x="11482654" y="6131601"/>
                  <a:pt x="11490880" y="6148228"/>
                </a:cubicBezTo>
                <a:cubicBezTo>
                  <a:pt x="11488824" y="6150307"/>
                  <a:pt x="11476484" y="6158621"/>
                  <a:pt x="11474428" y="6160699"/>
                </a:cubicBezTo>
                <a:cubicBezTo>
                  <a:pt x="11462089" y="6148228"/>
                  <a:pt x="11445636" y="6137836"/>
                  <a:pt x="11431240" y="6133679"/>
                </a:cubicBezTo>
                <a:cubicBezTo>
                  <a:pt x="11429184" y="6133679"/>
                  <a:pt x="11429184" y="6133679"/>
                  <a:pt x="11429184" y="6133679"/>
                </a:cubicBezTo>
                <a:cubicBezTo>
                  <a:pt x="11429184" y="6135757"/>
                  <a:pt x="11429184" y="6135757"/>
                  <a:pt x="11429184" y="6135757"/>
                </a:cubicBezTo>
                <a:cubicBezTo>
                  <a:pt x="11423014" y="6137836"/>
                  <a:pt x="11416844" y="6144071"/>
                  <a:pt x="11412731" y="6150307"/>
                </a:cubicBezTo>
                <a:cubicBezTo>
                  <a:pt x="11412731" y="6152385"/>
                  <a:pt x="11412731" y="6152385"/>
                  <a:pt x="11412731" y="6152385"/>
                </a:cubicBezTo>
                <a:cubicBezTo>
                  <a:pt x="11416844" y="6166934"/>
                  <a:pt x="11427127" y="6183562"/>
                  <a:pt x="11439467" y="6198111"/>
                </a:cubicBezTo>
                <a:cubicBezTo>
                  <a:pt x="11437410" y="6198111"/>
                  <a:pt x="11427127" y="6212660"/>
                  <a:pt x="11425070" y="6214739"/>
                </a:cubicBezTo>
                <a:cubicBezTo>
                  <a:pt x="11410675" y="6206425"/>
                  <a:pt x="11392166" y="6202268"/>
                  <a:pt x="11375714" y="6202268"/>
                </a:cubicBezTo>
                <a:cubicBezTo>
                  <a:pt x="11373657" y="6202268"/>
                  <a:pt x="11373657" y="6202268"/>
                  <a:pt x="11373657" y="6202268"/>
                </a:cubicBezTo>
                <a:cubicBezTo>
                  <a:pt x="11369544" y="6206425"/>
                  <a:pt x="11365431" y="6214739"/>
                  <a:pt x="11363375" y="6220974"/>
                </a:cubicBezTo>
                <a:cubicBezTo>
                  <a:pt x="11363375" y="6223053"/>
                  <a:pt x="11363375" y="6223053"/>
                  <a:pt x="11363375" y="6223053"/>
                </a:cubicBezTo>
                <a:cubicBezTo>
                  <a:pt x="11371601" y="6237601"/>
                  <a:pt x="11383940" y="6250072"/>
                  <a:pt x="11400392" y="6260465"/>
                </a:cubicBezTo>
                <a:cubicBezTo>
                  <a:pt x="11398336" y="6262543"/>
                  <a:pt x="11392166" y="6277092"/>
                  <a:pt x="11392166" y="6279171"/>
                </a:cubicBezTo>
                <a:cubicBezTo>
                  <a:pt x="11373657" y="6275014"/>
                  <a:pt x="11355148" y="6275014"/>
                  <a:pt x="11340753" y="6279171"/>
                </a:cubicBezTo>
                <a:cubicBezTo>
                  <a:pt x="11338696" y="6279171"/>
                  <a:pt x="11338696" y="6279171"/>
                  <a:pt x="11338696" y="6279171"/>
                </a:cubicBezTo>
                <a:cubicBezTo>
                  <a:pt x="11338696" y="6281249"/>
                  <a:pt x="11338696" y="6281249"/>
                  <a:pt x="11338696" y="6281249"/>
                </a:cubicBezTo>
                <a:cubicBezTo>
                  <a:pt x="11336640" y="6287485"/>
                  <a:pt x="11334583" y="6295798"/>
                  <a:pt x="11332527" y="6302033"/>
                </a:cubicBezTo>
                <a:cubicBezTo>
                  <a:pt x="11334583" y="6304112"/>
                  <a:pt x="11334583" y="6304112"/>
                  <a:pt x="11334583" y="6304112"/>
                </a:cubicBezTo>
                <a:cubicBezTo>
                  <a:pt x="11344866" y="6314504"/>
                  <a:pt x="11361318" y="6324897"/>
                  <a:pt x="11377770" y="6329053"/>
                </a:cubicBezTo>
                <a:cubicBezTo>
                  <a:pt x="11377770" y="6331132"/>
                  <a:pt x="11375714" y="6349838"/>
                  <a:pt x="11375714" y="6351917"/>
                </a:cubicBezTo>
                <a:cubicBezTo>
                  <a:pt x="11357205" y="6351917"/>
                  <a:pt x="11338696" y="6356073"/>
                  <a:pt x="11326357" y="6364388"/>
                </a:cubicBezTo>
                <a:cubicBezTo>
                  <a:pt x="11324300" y="6364388"/>
                  <a:pt x="11324300" y="6364388"/>
                  <a:pt x="11324300" y="6364388"/>
                </a:cubicBezTo>
                <a:cubicBezTo>
                  <a:pt x="11324300" y="6366465"/>
                  <a:pt x="11324300" y="6366465"/>
                  <a:pt x="11324300" y="6366465"/>
                </a:cubicBezTo>
                <a:cubicBezTo>
                  <a:pt x="11324300" y="6368544"/>
                  <a:pt x="11324300" y="6372701"/>
                  <a:pt x="11324300" y="6376858"/>
                </a:cubicBezTo>
                <a:cubicBezTo>
                  <a:pt x="11324300" y="6381015"/>
                  <a:pt x="11324300" y="6385172"/>
                  <a:pt x="11324300" y="6387250"/>
                </a:cubicBezTo>
                <a:cubicBezTo>
                  <a:pt x="11324300" y="6389329"/>
                  <a:pt x="11324300" y="6389329"/>
                  <a:pt x="11324300" y="6389329"/>
                </a:cubicBezTo>
                <a:cubicBezTo>
                  <a:pt x="11326357" y="6389329"/>
                  <a:pt x="11326357" y="6389329"/>
                  <a:pt x="11326357" y="6389329"/>
                </a:cubicBezTo>
                <a:cubicBezTo>
                  <a:pt x="11338696" y="6397643"/>
                  <a:pt x="11357205" y="6401800"/>
                  <a:pt x="11375714" y="6401800"/>
                </a:cubicBezTo>
                <a:cubicBezTo>
                  <a:pt x="11375714" y="6405956"/>
                  <a:pt x="11377770" y="6422584"/>
                  <a:pt x="11379827" y="6424662"/>
                </a:cubicBezTo>
                <a:cubicBezTo>
                  <a:pt x="11361318" y="6430897"/>
                  <a:pt x="11344866" y="6439211"/>
                  <a:pt x="11334583" y="6451682"/>
                </a:cubicBezTo>
                <a:cubicBezTo>
                  <a:pt x="11332527" y="6451682"/>
                  <a:pt x="11332527" y="6451682"/>
                  <a:pt x="11332527" y="6451682"/>
                </a:cubicBezTo>
                <a:cubicBezTo>
                  <a:pt x="11332527" y="6453761"/>
                  <a:pt x="11332527" y="6453761"/>
                  <a:pt x="11332527" y="6453761"/>
                </a:cubicBezTo>
                <a:cubicBezTo>
                  <a:pt x="11334583" y="6459996"/>
                  <a:pt x="11336640" y="6468310"/>
                  <a:pt x="11338696" y="6474546"/>
                </a:cubicBezTo>
                <a:cubicBezTo>
                  <a:pt x="11340753" y="6474546"/>
                  <a:pt x="11340753" y="6474546"/>
                  <a:pt x="11340753" y="6474546"/>
                </a:cubicBezTo>
                <a:cubicBezTo>
                  <a:pt x="11355148" y="6480781"/>
                  <a:pt x="11375714" y="6478702"/>
                  <a:pt x="11392166" y="6474546"/>
                </a:cubicBezTo>
                <a:cubicBezTo>
                  <a:pt x="11392166" y="6476623"/>
                  <a:pt x="11400392" y="6493252"/>
                  <a:pt x="11400392" y="6495329"/>
                </a:cubicBezTo>
                <a:cubicBezTo>
                  <a:pt x="11385996" y="6503643"/>
                  <a:pt x="11371601" y="6518193"/>
                  <a:pt x="11363375" y="6532742"/>
                </a:cubicBezTo>
                <a:cubicBezTo>
                  <a:pt x="11363375" y="6534820"/>
                  <a:pt x="11363375" y="6534820"/>
                  <a:pt x="11363375" y="6534820"/>
                </a:cubicBezTo>
                <a:cubicBezTo>
                  <a:pt x="11365431" y="6538978"/>
                  <a:pt x="11371601" y="6547291"/>
                  <a:pt x="11375714" y="6553526"/>
                </a:cubicBezTo>
                <a:cubicBezTo>
                  <a:pt x="11392166" y="6553526"/>
                  <a:pt x="11410675" y="6549370"/>
                  <a:pt x="11427127" y="6538978"/>
                </a:cubicBezTo>
                <a:cubicBezTo>
                  <a:pt x="11427127" y="6541055"/>
                  <a:pt x="11437410" y="6555605"/>
                  <a:pt x="11439467" y="6557684"/>
                </a:cubicBezTo>
                <a:cubicBezTo>
                  <a:pt x="11427127" y="6570154"/>
                  <a:pt x="11416844" y="6586781"/>
                  <a:pt x="11412731" y="6603410"/>
                </a:cubicBezTo>
                <a:cubicBezTo>
                  <a:pt x="11414788" y="6605487"/>
                  <a:pt x="11414788" y="6605487"/>
                  <a:pt x="11414788" y="6605487"/>
                </a:cubicBezTo>
                <a:cubicBezTo>
                  <a:pt x="11416844" y="6609645"/>
                  <a:pt x="11425070" y="6615880"/>
                  <a:pt x="11429184" y="6620037"/>
                </a:cubicBezTo>
                <a:cubicBezTo>
                  <a:pt x="11431240" y="6620037"/>
                  <a:pt x="11431240" y="6620037"/>
                  <a:pt x="11431240" y="6620037"/>
                </a:cubicBezTo>
                <a:cubicBezTo>
                  <a:pt x="11445636" y="6615880"/>
                  <a:pt x="11462089" y="6607566"/>
                  <a:pt x="11476484" y="6593017"/>
                </a:cubicBezTo>
                <a:cubicBezTo>
                  <a:pt x="11478541" y="6595096"/>
                  <a:pt x="11490880" y="6605487"/>
                  <a:pt x="11492937" y="6607566"/>
                </a:cubicBezTo>
                <a:cubicBezTo>
                  <a:pt x="11484710" y="6624193"/>
                  <a:pt x="11480598" y="6640822"/>
                  <a:pt x="11480598" y="6657449"/>
                </a:cubicBezTo>
                <a:cubicBezTo>
                  <a:pt x="11480598" y="6657449"/>
                  <a:pt x="11480598" y="6659528"/>
                  <a:pt x="11480598" y="6659528"/>
                </a:cubicBezTo>
                <a:cubicBezTo>
                  <a:pt x="11484710" y="6663684"/>
                  <a:pt x="11492937" y="6667842"/>
                  <a:pt x="11499106" y="6669919"/>
                </a:cubicBezTo>
                <a:cubicBezTo>
                  <a:pt x="11499106" y="6671998"/>
                  <a:pt x="11499106" y="6671998"/>
                  <a:pt x="11499106" y="6671998"/>
                </a:cubicBezTo>
                <a:cubicBezTo>
                  <a:pt x="11501163" y="6669919"/>
                  <a:pt x="11501163" y="6669919"/>
                  <a:pt x="11501163" y="6669919"/>
                </a:cubicBezTo>
                <a:cubicBezTo>
                  <a:pt x="11515558" y="6661606"/>
                  <a:pt x="11527898" y="6649135"/>
                  <a:pt x="11538180" y="6632508"/>
                </a:cubicBezTo>
                <a:cubicBezTo>
                  <a:pt x="11540237" y="6634586"/>
                  <a:pt x="11554632" y="6640822"/>
                  <a:pt x="11556689" y="6640822"/>
                </a:cubicBezTo>
                <a:cubicBezTo>
                  <a:pt x="11554632" y="6649135"/>
                  <a:pt x="11554632" y="6659528"/>
                  <a:pt x="11554632" y="6667842"/>
                </a:cubicBezTo>
                <a:cubicBezTo>
                  <a:pt x="11554632" y="6676155"/>
                  <a:pt x="11554632" y="6686548"/>
                  <a:pt x="11556689" y="6692783"/>
                </a:cubicBezTo>
                <a:cubicBezTo>
                  <a:pt x="11556689" y="6694861"/>
                  <a:pt x="11556689" y="6694861"/>
                  <a:pt x="11556689" y="6694861"/>
                </a:cubicBezTo>
                <a:cubicBezTo>
                  <a:pt x="11558746" y="6694861"/>
                  <a:pt x="11558746" y="6694861"/>
                  <a:pt x="11558746" y="6694861"/>
                </a:cubicBezTo>
                <a:cubicBezTo>
                  <a:pt x="11562859" y="6696940"/>
                  <a:pt x="11573141" y="6699018"/>
                  <a:pt x="11579311" y="6701096"/>
                </a:cubicBezTo>
                <a:cubicBezTo>
                  <a:pt x="11581367" y="6701096"/>
                  <a:pt x="11581367" y="6701096"/>
                  <a:pt x="11581367" y="6701096"/>
                </a:cubicBezTo>
                <a:cubicBezTo>
                  <a:pt x="11591650" y="6688626"/>
                  <a:pt x="11601933" y="6671998"/>
                  <a:pt x="11606046" y="6655371"/>
                </a:cubicBezTo>
                <a:cubicBezTo>
                  <a:pt x="11608102" y="6655371"/>
                  <a:pt x="11626611" y="6657449"/>
                  <a:pt x="11628668" y="6657449"/>
                </a:cubicBezTo>
                <a:cubicBezTo>
                  <a:pt x="11628668" y="6676155"/>
                  <a:pt x="11632781" y="6694861"/>
                  <a:pt x="11641007" y="6709410"/>
                </a:cubicBezTo>
                <a:cubicBezTo>
                  <a:pt x="11643063" y="6709410"/>
                  <a:pt x="11643063" y="6709410"/>
                  <a:pt x="11643063" y="6709410"/>
                </a:cubicBezTo>
                <a:cubicBezTo>
                  <a:pt x="11649233" y="6709410"/>
                  <a:pt x="11659516" y="6709410"/>
                  <a:pt x="11663629" y="6709410"/>
                </a:cubicBezTo>
                <a:cubicBezTo>
                  <a:pt x="11665686" y="6709410"/>
                  <a:pt x="11665686" y="6709410"/>
                  <a:pt x="11665686" y="6709410"/>
                </a:cubicBezTo>
                <a:cubicBezTo>
                  <a:pt x="11673912" y="6694861"/>
                  <a:pt x="11678025" y="6676155"/>
                  <a:pt x="11680082" y="6657449"/>
                </a:cubicBezTo>
                <a:cubicBezTo>
                  <a:pt x="11682138" y="6657449"/>
                  <a:pt x="11698590" y="6655371"/>
                  <a:pt x="11700647" y="6655371"/>
                </a:cubicBezTo>
                <a:cubicBezTo>
                  <a:pt x="11704760" y="6671998"/>
                  <a:pt x="11715042" y="6688626"/>
                  <a:pt x="11727382" y="6701096"/>
                </a:cubicBezTo>
                <a:cubicBezTo>
                  <a:pt x="11733551" y="6699018"/>
                  <a:pt x="11743834" y="6696940"/>
                  <a:pt x="11747947" y="6694861"/>
                </a:cubicBezTo>
                <a:cubicBezTo>
                  <a:pt x="11750004" y="6694861"/>
                  <a:pt x="11750004" y="6694861"/>
                  <a:pt x="11750004" y="6694861"/>
                </a:cubicBezTo>
                <a:cubicBezTo>
                  <a:pt x="11752060" y="6686548"/>
                  <a:pt x="11752060" y="6676155"/>
                  <a:pt x="11752060" y="6667842"/>
                </a:cubicBezTo>
                <a:cubicBezTo>
                  <a:pt x="11752060" y="6659528"/>
                  <a:pt x="11752060" y="6649135"/>
                  <a:pt x="11750004" y="6640822"/>
                </a:cubicBezTo>
                <a:cubicBezTo>
                  <a:pt x="11752060" y="6640822"/>
                  <a:pt x="11768512" y="6634586"/>
                  <a:pt x="11770569" y="6632508"/>
                </a:cubicBezTo>
                <a:cubicBezTo>
                  <a:pt x="11778795" y="6649135"/>
                  <a:pt x="11793191" y="6661606"/>
                  <a:pt x="11807586" y="6669919"/>
                </a:cubicBezTo>
                <a:cubicBezTo>
                  <a:pt x="11813756" y="6667842"/>
                  <a:pt x="11821982" y="6663684"/>
                  <a:pt x="11826095" y="6659528"/>
                </a:cubicBezTo>
                <a:cubicBezTo>
                  <a:pt x="11828152" y="6657449"/>
                  <a:pt x="11828152" y="6657449"/>
                  <a:pt x="11828152" y="6657449"/>
                </a:cubicBezTo>
                <a:cubicBezTo>
                  <a:pt x="11828152" y="6657449"/>
                  <a:pt x="11828152" y="6657449"/>
                  <a:pt x="11828152" y="6655371"/>
                </a:cubicBezTo>
                <a:cubicBezTo>
                  <a:pt x="11828152" y="6640822"/>
                  <a:pt x="11821982" y="6622116"/>
                  <a:pt x="11813756" y="6607566"/>
                </a:cubicBezTo>
                <a:cubicBezTo>
                  <a:pt x="11815812" y="6605487"/>
                  <a:pt x="11828152" y="6595096"/>
                  <a:pt x="11830208" y="6593017"/>
                </a:cubicBezTo>
                <a:cubicBezTo>
                  <a:pt x="11844604" y="6605487"/>
                  <a:pt x="11861056" y="6615880"/>
                  <a:pt x="11875452" y="6620037"/>
                </a:cubicBezTo>
                <a:cubicBezTo>
                  <a:pt x="11877509" y="6620037"/>
                  <a:pt x="11877509" y="6620037"/>
                  <a:pt x="11877509" y="6620037"/>
                </a:cubicBezTo>
                <a:cubicBezTo>
                  <a:pt x="11881622" y="6615880"/>
                  <a:pt x="11889848" y="6609645"/>
                  <a:pt x="11891905" y="6603410"/>
                </a:cubicBezTo>
                <a:cubicBezTo>
                  <a:pt x="11893961" y="6603410"/>
                  <a:pt x="11893961" y="6603410"/>
                  <a:pt x="11893961" y="6603410"/>
                </a:cubicBezTo>
                <a:cubicBezTo>
                  <a:pt x="11889848" y="6586781"/>
                  <a:pt x="11879565" y="6570154"/>
                  <a:pt x="11867226" y="6557684"/>
                </a:cubicBezTo>
                <a:cubicBezTo>
                  <a:pt x="11869283" y="6555605"/>
                  <a:pt x="11879565" y="6541055"/>
                  <a:pt x="11879565" y="6538978"/>
                </a:cubicBezTo>
                <a:cubicBezTo>
                  <a:pt x="11896018" y="6547291"/>
                  <a:pt x="11914526" y="6553526"/>
                  <a:pt x="11930979" y="6553526"/>
                </a:cubicBezTo>
                <a:cubicBezTo>
                  <a:pt x="11933035" y="6551448"/>
                  <a:pt x="11933035" y="6551448"/>
                  <a:pt x="11933035" y="6551448"/>
                </a:cubicBezTo>
                <a:cubicBezTo>
                  <a:pt x="11935092" y="6547291"/>
                  <a:pt x="11941261" y="6538978"/>
                  <a:pt x="11943318" y="6532742"/>
                </a:cubicBezTo>
                <a:cubicBezTo>
                  <a:pt x="11943318" y="6530664"/>
                  <a:pt x="11943318" y="6530664"/>
                  <a:pt x="11943318" y="6530664"/>
                </a:cubicBezTo>
                <a:cubicBezTo>
                  <a:pt x="11935092" y="6518193"/>
                  <a:pt x="11920696" y="6503643"/>
                  <a:pt x="11906300" y="6495329"/>
                </a:cubicBezTo>
                <a:cubicBezTo>
                  <a:pt x="11906300" y="6491173"/>
                  <a:pt x="11914526" y="6476623"/>
                  <a:pt x="11914526" y="6474546"/>
                </a:cubicBezTo>
                <a:cubicBezTo>
                  <a:pt x="11930979" y="6478702"/>
                  <a:pt x="11949488" y="6478702"/>
                  <a:pt x="11965940" y="6474546"/>
                </a:cubicBezTo>
                <a:cubicBezTo>
                  <a:pt x="11967996" y="6474546"/>
                  <a:pt x="11967996" y="6474546"/>
                  <a:pt x="11967996" y="6474546"/>
                </a:cubicBezTo>
                <a:cubicBezTo>
                  <a:pt x="11970053" y="6468310"/>
                  <a:pt x="11972109" y="6459996"/>
                  <a:pt x="11972109" y="6453761"/>
                </a:cubicBezTo>
                <a:cubicBezTo>
                  <a:pt x="11972109" y="6451682"/>
                  <a:pt x="11972109" y="6451682"/>
                  <a:pt x="11972109" y="6451682"/>
                </a:cubicBezTo>
                <a:cubicBezTo>
                  <a:pt x="11961827" y="6439211"/>
                  <a:pt x="11945374" y="6430897"/>
                  <a:pt x="11926866" y="6424662"/>
                </a:cubicBezTo>
                <a:cubicBezTo>
                  <a:pt x="11928922" y="6422584"/>
                  <a:pt x="11930979" y="6405956"/>
                  <a:pt x="11930979" y="6403878"/>
                </a:cubicBezTo>
                <a:cubicBezTo>
                  <a:pt x="11949488" y="6403878"/>
                  <a:pt x="11967996" y="6397643"/>
                  <a:pt x="11980336" y="6389329"/>
                </a:cubicBezTo>
                <a:cubicBezTo>
                  <a:pt x="11982392" y="6389329"/>
                  <a:pt x="11982392" y="6389329"/>
                  <a:pt x="11982392" y="6389329"/>
                </a:cubicBezTo>
                <a:cubicBezTo>
                  <a:pt x="11982392" y="6385172"/>
                  <a:pt x="11982392" y="6381015"/>
                  <a:pt x="11982392" y="6376858"/>
                </a:cubicBezTo>
                <a:cubicBezTo>
                  <a:pt x="11982392" y="6374779"/>
                  <a:pt x="11982392" y="6370623"/>
                  <a:pt x="11982392" y="6366465"/>
                </a:cubicBezTo>
                <a:cubicBezTo>
                  <a:pt x="11980336" y="6366465"/>
                  <a:pt x="11980336" y="6366465"/>
                  <a:pt x="11980336" y="6366465"/>
                </a:cubicBezTo>
                <a:cubicBezTo>
                  <a:pt x="11967996" y="6358152"/>
                  <a:pt x="11949488" y="6351917"/>
                  <a:pt x="11930979" y="6351917"/>
                </a:cubicBezTo>
                <a:cubicBezTo>
                  <a:pt x="11930979" y="6349838"/>
                  <a:pt x="11928922" y="6333211"/>
                  <a:pt x="11928922" y="6331132"/>
                </a:cubicBezTo>
                <a:cubicBezTo>
                  <a:pt x="11945374" y="6324897"/>
                  <a:pt x="11961827" y="6316583"/>
                  <a:pt x="11972109" y="6304112"/>
                </a:cubicBezTo>
                <a:cubicBezTo>
                  <a:pt x="11974166" y="6304112"/>
                  <a:pt x="11974166" y="6304112"/>
                  <a:pt x="11974166" y="6304112"/>
                </a:cubicBezTo>
                <a:cubicBezTo>
                  <a:pt x="11974166" y="6302033"/>
                  <a:pt x="11974166" y="6302033"/>
                  <a:pt x="11974166" y="6302033"/>
                </a:cubicBezTo>
                <a:cubicBezTo>
                  <a:pt x="11972109" y="6295798"/>
                  <a:pt x="11970053" y="6287485"/>
                  <a:pt x="11967996" y="6281249"/>
                </a:cubicBezTo>
                <a:cubicBezTo>
                  <a:pt x="11965940" y="6281249"/>
                  <a:pt x="11965940" y="6281249"/>
                  <a:pt x="11965940" y="6281249"/>
                </a:cubicBezTo>
                <a:cubicBezTo>
                  <a:pt x="11951544" y="6275014"/>
                  <a:pt x="11933035" y="6277092"/>
                  <a:pt x="11914526" y="6281249"/>
                </a:cubicBezTo>
                <a:cubicBezTo>
                  <a:pt x="11914526" y="6279171"/>
                  <a:pt x="11908357" y="6262543"/>
                  <a:pt x="11906300" y="6260465"/>
                </a:cubicBezTo>
                <a:cubicBezTo>
                  <a:pt x="11922753" y="6252151"/>
                  <a:pt x="11935092" y="6237601"/>
                  <a:pt x="11943318" y="6223053"/>
                </a:cubicBezTo>
                <a:cubicBezTo>
                  <a:pt x="11943318" y="6220974"/>
                  <a:pt x="11943318" y="6220974"/>
                  <a:pt x="11943318" y="6220974"/>
                </a:cubicBezTo>
                <a:cubicBezTo>
                  <a:pt x="11941261" y="6216817"/>
                  <a:pt x="11937148" y="6208503"/>
                  <a:pt x="11933035" y="6202268"/>
                </a:cubicBezTo>
                <a:cubicBezTo>
                  <a:pt x="11930979" y="6202268"/>
                  <a:pt x="11930979" y="6202268"/>
                  <a:pt x="11930979" y="6202268"/>
                </a:cubicBezTo>
                <a:cubicBezTo>
                  <a:pt x="11914526" y="6202268"/>
                  <a:pt x="11896018" y="6206425"/>
                  <a:pt x="11881622" y="6214739"/>
                </a:cubicBezTo>
                <a:cubicBezTo>
                  <a:pt x="11879565" y="6214739"/>
                  <a:pt x="11869283" y="6200189"/>
                  <a:pt x="11867226" y="6198111"/>
                </a:cubicBezTo>
                <a:cubicBezTo>
                  <a:pt x="11879565" y="6185640"/>
                  <a:pt x="11889848" y="6169013"/>
                  <a:pt x="11893961" y="6152385"/>
                </a:cubicBezTo>
                <a:cubicBezTo>
                  <a:pt x="11893961" y="6150307"/>
                  <a:pt x="11893961" y="6150307"/>
                  <a:pt x="11893961" y="6150307"/>
                </a:cubicBezTo>
                <a:cubicBezTo>
                  <a:pt x="11889848" y="6146150"/>
                  <a:pt x="11883679" y="6139914"/>
                  <a:pt x="11877509" y="6135757"/>
                </a:cubicBezTo>
                <a:cubicBezTo>
                  <a:pt x="11861056" y="6139914"/>
                  <a:pt x="11844604" y="6148228"/>
                  <a:pt x="11832265" y="6160699"/>
                </a:cubicBezTo>
                <a:cubicBezTo>
                  <a:pt x="11830208" y="6160699"/>
                  <a:pt x="11815812" y="6150307"/>
                  <a:pt x="11813756" y="6148228"/>
                </a:cubicBezTo>
                <a:cubicBezTo>
                  <a:pt x="11824038" y="6131601"/>
                  <a:pt x="11828152" y="6114973"/>
                  <a:pt x="11828152" y="6098345"/>
                </a:cubicBezTo>
                <a:cubicBezTo>
                  <a:pt x="11828152" y="6098345"/>
                  <a:pt x="11828152" y="6096267"/>
                  <a:pt x="11828152" y="6096267"/>
                </a:cubicBezTo>
                <a:cubicBezTo>
                  <a:pt x="11821982" y="6092110"/>
                  <a:pt x="11813756" y="6087953"/>
                  <a:pt x="11809643" y="6085875"/>
                </a:cubicBezTo>
                <a:cubicBezTo>
                  <a:pt x="11807586" y="6083796"/>
                  <a:pt x="11807586" y="6083796"/>
                  <a:pt x="11807586" y="6083796"/>
                </a:cubicBezTo>
                <a:cubicBezTo>
                  <a:pt x="11807586" y="6085875"/>
                  <a:pt x="11807586" y="6085875"/>
                  <a:pt x="11807586" y="6085875"/>
                </a:cubicBezTo>
                <a:cubicBezTo>
                  <a:pt x="11793191" y="6092110"/>
                  <a:pt x="11780851" y="6106659"/>
                  <a:pt x="11770569" y="6121208"/>
                </a:cubicBezTo>
                <a:cubicBezTo>
                  <a:pt x="11768512" y="6121208"/>
                  <a:pt x="11752060" y="6114973"/>
                  <a:pt x="11750004" y="6112895"/>
                </a:cubicBezTo>
                <a:cubicBezTo>
                  <a:pt x="11752060" y="6104581"/>
                  <a:pt x="11754116" y="6096267"/>
                  <a:pt x="11754116" y="6085875"/>
                </a:cubicBezTo>
                <a:cubicBezTo>
                  <a:pt x="11754116" y="6077561"/>
                  <a:pt x="11752060" y="6069247"/>
                  <a:pt x="11750004" y="6060933"/>
                </a:cubicBezTo>
                <a:cubicBezTo>
                  <a:pt x="11750004" y="6058855"/>
                  <a:pt x="11750004" y="6058855"/>
                  <a:pt x="11750004" y="6058855"/>
                </a:cubicBezTo>
                <a:cubicBezTo>
                  <a:pt x="11747947" y="6058855"/>
                  <a:pt x="11747947" y="6058855"/>
                  <a:pt x="11747947" y="6058855"/>
                </a:cubicBezTo>
                <a:cubicBezTo>
                  <a:pt x="11743834" y="6056776"/>
                  <a:pt x="11735608" y="6054698"/>
                  <a:pt x="11727382" y="6054698"/>
                </a:cubicBezTo>
                <a:cubicBezTo>
                  <a:pt x="11715042" y="6065090"/>
                  <a:pt x="11704760" y="6081718"/>
                  <a:pt x="11700647" y="6100424"/>
                </a:cubicBezTo>
                <a:cubicBezTo>
                  <a:pt x="11698590" y="6098345"/>
                  <a:pt x="11682138" y="6096267"/>
                  <a:pt x="11678025" y="6096267"/>
                </a:cubicBezTo>
                <a:cubicBezTo>
                  <a:pt x="11678025" y="6079639"/>
                  <a:pt x="11673912" y="6060933"/>
                  <a:pt x="11665686" y="6046384"/>
                </a:cubicBezTo>
                <a:cubicBezTo>
                  <a:pt x="11663629" y="6046384"/>
                  <a:pt x="11663629" y="6046384"/>
                  <a:pt x="11663629" y="6046384"/>
                </a:cubicBezTo>
                <a:cubicBezTo>
                  <a:pt x="11657460" y="6044305"/>
                  <a:pt x="11649233" y="6044305"/>
                  <a:pt x="11643063" y="6046384"/>
                </a:cubicBezTo>
                <a:cubicBezTo>
                  <a:pt x="11641007" y="6046384"/>
                  <a:pt x="11641007" y="6046384"/>
                  <a:pt x="11641007" y="604638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257175" indent="0" algn="l">
              <a:buNone/>
              <a:defRPr sz="3713" b="1" cap="all" baseline="0">
                <a:solidFill>
                  <a:schemeClr val="bg1"/>
                </a:solidFill>
                <a:latin typeface="+mj-lt"/>
              </a:defRPr>
            </a:lvl1pPr>
            <a:lvl2pPr marL="0" indent="0" algn="ctr">
              <a:buNone/>
              <a:defRPr sz="1125">
                <a:solidFill>
                  <a:schemeClr val="bg1"/>
                </a:solidFill>
              </a:defRPr>
            </a:lvl2pPr>
            <a:lvl3pPr>
              <a:defRPr sz="1013"/>
            </a:lvl3pPr>
            <a:lvl4pPr>
              <a:defRPr sz="900"/>
            </a:lvl4pPr>
            <a:lvl5pPr>
              <a:defRPr sz="900"/>
            </a:lvl5pPr>
          </a:lstStyle>
          <a:p>
            <a:pPr lvl="0"/>
            <a:r>
              <a:rPr lang="en-US" dirty="0"/>
              <a:t>Title</a:t>
            </a:r>
          </a:p>
        </p:txBody>
      </p:sp>
      <p:sp>
        <p:nvSpPr>
          <p:cNvPr id="11" name="Slide Number Placeholder 5">
            <a:extLst>
              <a:ext uri="{FF2B5EF4-FFF2-40B4-BE49-F238E27FC236}">
                <a16:creationId xmlns:a16="http://schemas.microsoft.com/office/drawing/2014/main" id="{C8830E89-B3DC-4845-B9D6-57EEF767FDEC}"/>
              </a:ext>
            </a:extLst>
          </p:cNvPr>
          <p:cNvSpPr>
            <a:spLocks noGrp="1"/>
          </p:cNvSpPr>
          <p:nvPr>
            <p:ph type="sldNum" sz="quarter" idx="12"/>
          </p:nvPr>
        </p:nvSpPr>
        <p:spPr>
          <a:xfrm>
            <a:off x="11650135" y="115574"/>
            <a:ext cx="423335"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246428614"/>
      </p:ext>
    </p:extLst>
  </p:cSld>
  <p:clrMapOvr>
    <a:masterClrMapping/>
  </p:clrMapOvr>
  <p:extLst>
    <p:ext uri="{DCECCB84-F9BA-43D5-87BE-67443E8EF086}">
      <p15:sldGuideLst xmlns:p15="http://schemas.microsoft.com/office/powerpoint/2012/main">
        <p15:guide id="1" orient="horz" pos="2496" userDrawn="1">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4"/>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4"/>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54305" rtlCol="0" anchor="b"/>
          <a:lstStyle/>
          <a:p>
            <a:pPr algn="l"/>
            <a:r>
              <a:rPr lang="en-US" sz="1013"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5" y="5297713"/>
            <a:ext cx="9733039" cy="635000"/>
          </a:xfrm>
        </p:spPr>
        <p:txBody>
          <a:bodyPr>
            <a:normAutofit/>
          </a:bodyPr>
          <a:lstStyle>
            <a:lvl1pPr marL="0" indent="0" algn="l">
              <a:buNone/>
              <a:defRPr sz="2475" b="1" cap="all" baseline="0">
                <a:solidFill>
                  <a:srgbClr val="01B0E3"/>
                </a:solidFill>
                <a:latin typeface="+mj-lt"/>
              </a:defRPr>
            </a:lvl1pPr>
            <a:lvl2pPr marL="0" indent="0" algn="ctr">
              <a:buNone/>
              <a:defRPr sz="1125">
                <a:solidFill>
                  <a:schemeClr val="bg1"/>
                </a:solidFill>
              </a:defRPr>
            </a:lvl2pPr>
            <a:lvl3pPr>
              <a:defRPr sz="1013"/>
            </a:lvl3pPr>
            <a:lvl4pPr>
              <a:defRPr sz="900"/>
            </a:lvl4pPr>
            <a:lvl5pPr>
              <a:defRPr sz="900"/>
            </a:lvl5pPr>
          </a:lstStyle>
          <a:p>
            <a:pPr lvl="0"/>
            <a:r>
              <a:rPr lang="en-US" dirty="0"/>
              <a:t>Title OF PRESENTATION</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hasCustomPrompt="1"/>
          </p:nvPr>
        </p:nvSpPr>
        <p:spPr>
          <a:xfrm>
            <a:off x="296335" y="6042783"/>
            <a:ext cx="9733039" cy="465667"/>
          </a:xfrm>
        </p:spPr>
        <p:txBody>
          <a:bodyPr>
            <a:noAutofit/>
          </a:bodyPr>
          <a:lstStyle>
            <a:lvl1pPr marL="0" indent="0" algn="l">
              <a:buNone/>
              <a:defRPr sz="1575" b="1">
                <a:solidFill>
                  <a:schemeClr val="bg1"/>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a:t>Type your Rotary </a:t>
            </a:r>
            <a:r>
              <a:rPr lang="en-US"/>
              <a:t>club name </a:t>
            </a:r>
            <a:r>
              <a:rPr lang="en-US" dirty="0"/>
              <a:t>here</a:t>
            </a:r>
          </a:p>
        </p:txBody>
      </p:sp>
      <p:sp>
        <p:nvSpPr>
          <p:cNvPr id="8" name="TextBox 7" hidden="1">
            <a:extLst>
              <a:ext uri="{FF2B5EF4-FFF2-40B4-BE49-F238E27FC236}">
                <a16:creationId xmlns:a16="http://schemas.microsoft.com/office/drawing/2014/main" id="{14C5DF7C-5C7E-463F-BC2C-54928278EB71}"/>
              </a:ext>
            </a:extLst>
          </p:cNvPr>
          <p:cNvSpPr txBox="1"/>
          <p:nvPr userDrawn="1"/>
        </p:nvSpPr>
        <p:spPr>
          <a:xfrm>
            <a:off x="0" y="6673338"/>
            <a:ext cx="9144000" cy="144335"/>
          </a:xfrm>
          <a:prstGeom prst="rect">
            <a:avLst/>
          </a:prstGeom>
          <a:noFill/>
        </p:spPr>
        <p:txBody>
          <a:bodyPr wrap="square" rtlCol="0">
            <a:spAutoFit/>
          </a:bodyPr>
          <a:lstStyle/>
          <a:p>
            <a:r>
              <a:rPr lang="en-US" sz="338" dirty="0">
                <a:solidFill>
                  <a:schemeClr val="bg2">
                    <a:lumMod val="75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71700CBF-B968-4177-A57B-11088BD7A2FC}"/>
              </a:ext>
            </a:extLst>
          </p:cNvPr>
          <p:cNvSpPr>
            <a:spLocks noGrp="1"/>
          </p:cNvSpPr>
          <p:nvPr>
            <p:ph type="sldNum" sz="quarter" idx="12"/>
          </p:nvPr>
        </p:nvSpPr>
        <p:spPr>
          <a:xfrm>
            <a:off x="11650135" y="115574"/>
            <a:ext cx="423335"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pic>
        <p:nvPicPr>
          <p:cNvPr id="14" name="Picture 13">
            <a:extLst>
              <a:ext uri="{FF2B5EF4-FFF2-40B4-BE49-F238E27FC236}">
                <a16:creationId xmlns:a16="http://schemas.microsoft.com/office/drawing/2014/main" id="{3575057F-8A4A-3D48-A811-CF3BB6867A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1000" y="5878561"/>
            <a:ext cx="1872085" cy="703131"/>
          </a:xfrm>
          <a:prstGeom prst="rect">
            <a:avLst/>
          </a:prstGeom>
        </p:spPr>
      </p:pic>
    </p:spTree>
    <p:extLst>
      <p:ext uri="{BB962C8B-B14F-4D97-AF65-F5344CB8AC3E}">
        <p14:creationId xmlns:p14="http://schemas.microsoft.com/office/powerpoint/2010/main" val="33046969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4"/>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4"/>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54305" rtlCol="0" anchor="b"/>
          <a:lstStyle/>
          <a:p>
            <a:pPr algn="l"/>
            <a:r>
              <a:rPr lang="en-US" sz="1013"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5" y="5297713"/>
            <a:ext cx="9733039" cy="635000"/>
          </a:xfrm>
        </p:spPr>
        <p:txBody>
          <a:bodyPr>
            <a:normAutofit/>
          </a:bodyPr>
          <a:lstStyle>
            <a:lvl1pPr marL="0" indent="0" algn="l">
              <a:buNone/>
              <a:defRPr sz="2475" b="1" cap="all" baseline="0">
                <a:solidFill>
                  <a:schemeClr val="bg1"/>
                </a:solidFill>
                <a:latin typeface="+mj-lt"/>
              </a:defRPr>
            </a:lvl1pPr>
            <a:lvl2pPr marL="0" indent="0" algn="ctr">
              <a:buNone/>
              <a:defRPr sz="1125">
                <a:solidFill>
                  <a:schemeClr val="bg1"/>
                </a:solidFill>
              </a:defRPr>
            </a:lvl2pPr>
            <a:lvl3pPr>
              <a:defRPr sz="1013"/>
            </a:lvl3pPr>
            <a:lvl4pPr>
              <a:defRPr sz="900"/>
            </a:lvl4pPr>
            <a:lvl5pPr>
              <a:defRPr sz="900"/>
            </a:lvl5pPr>
          </a:lstStyle>
          <a:p>
            <a:pPr lvl="0"/>
            <a:r>
              <a:rPr lang="en-US" dirty="0"/>
              <a:t>Title OF PRESENTATION</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hasCustomPrompt="1"/>
          </p:nvPr>
        </p:nvSpPr>
        <p:spPr>
          <a:xfrm>
            <a:off x="296335" y="6042783"/>
            <a:ext cx="9733039" cy="465667"/>
          </a:xfrm>
        </p:spPr>
        <p:txBody>
          <a:bodyPr>
            <a:noAutofit/>
          </a:bodyPr>
          <a:lstStyle>
            <a:lvl1pPr marL="0" indent="0" algn="l">
              <a:buNone/>
              <a:defRPr sz="1575" b="1">
                <a:solidFill>
                  <a:srgbClr val="333333"/>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a:t>Type your Rotary club name here</a:t>
            </a:r>
          </a:p>
        </p:txBody>
      </p:sp>
      <p:sp>
        <p:nvSpPr>
          <p:cNvPr id="8" name="TextBox 7" hidden="1">
            <a:extLst>
              <a:ext uri="{FF2B5EF4-FFF2-40B4-BE49-F238E27FC236}">
                <a16:creationId xmlns:a16="http://schemas.microsoft.com/office/drawing/2014/main" id="{84DDCCAD-79C7-47DD-ADFA-662E6C9F15A6}"/>
              </a:ext>
            </a:extLst>
          </p:cNvPr>
          <p:cNvSpPr txBox="1"/>
          <p:nvPr userDrawn="1"/>
        </p:nvSpPr>
        <p:spPr>
          <a:xfrm>
            <a:off x="0" y="6673338"/>
            <a:ext cx="9144000" cy="144335"/>
          </a:xfrm>
          <a:prstGeom prst="rect">
            <a:avLst/>
          </a:prstGeom>
          <a:noFill/>
        </p:spPr>
        <p:txBody>
          <a:bodyPr wrap="square" rtlCol="0">
            <a:spAutoFit/>
          </a:bodyPr>
          <a:lstStyle/>
          <a:p>
            <a:r>
              <a:rPr lang="en-US" sz="338" dirty="0">
                <a:solidFill>
                  <a:schemeClr val="bg1">
                    <a:lumMod val="50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B404E3BF-B02B-48D6-9216-A767209304BA}"/>
              </a:ext>
            </a:extLst>
          </p:cNvPr>
          <p:cNvSpPr>
            <a:spLocks noGrp="1"/>
          </p:cNvSpPr>
          <p:nvPr>
            <p:ph type="sldNum" sz="quarter" idx="12"/>
          </p:nvPr>
        </p:nvSpPr>
        <p:spPr>
          <a:xfrm>
            <a:off x="11650135" y="115574"/>
            <a:ext cx="423335"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pic>
        <p:nvPicPr>
          <p:cNvPr id="14" name="Picture 13">
            <a:extLst>
              <a:ext uri="{FF2B5EF4-FFF2-40B4-BE49-F238E27FC236}">
                <a16:creationId xmlns:a16="http://schemas.microsoft.com/office/drawing/2014/main" id="{C9E95793-1AA7-8D4B-B83A-CE84DD100E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1000" y="5878561"/>
            <a:ext cx="1872085" cy="703131"/>
          </a:xfrm>
          <a:prstGeom prst="rect">
            <a:avLst/>
          </a:prstGeom>
        </p:spPr>
      </p:pic>
    </p:spTree>
    <p:extLst>
      <p:ext uri="{BB962C8B-B14F-4D97-AF65-F5344CB8AC3E}">
        <p14:creationId xmlns:p14="http://schemas.microsoft.com/office/powerpoint/2010/main" val="187906521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1002" y="2142067"/>
            <a:ext cx="11506199" cy="4034896"/>
          </a:xfrm>
        </p:spPr>
        <p:txBody>
          <a:bodyPr>
            <a:normAutofit/>
          </a:bodyPr>
          <a:lstStyle>
            <a:lvl1pPr>
              <a:defRPr sz="1350">
                <a:solidFill>
                  <a:srgbClr val="333333"/>
                </a:solidFill>
              </a:defRPr>
            </a:lvl1pPr>
            <a:lvl2pPr marL="257175" indent="-128588">
              <a:defRPr sz="1125">
                <a:solidFill>
                  <a:srgbClr val="333333"/>
                </a:solidFill>
              </a:defRPr>
            </a:lvl2pPr>
            <a:lvl3pPr marL="385763" indent="-128588">
              <a:defRPr sz="1013">
                <a:solidFill>
                  <a:srgbClr val="333333"/>
                </a:solidFill>
              </a:defRPr>
            </a:lvl3pPr>
            <a:lvl4pPr marL="514350" indent="-128588">
              <a:defRPr sz="900">
                <a:solidFill>
                  <a:srgbClr val="333333"/>
                </a:solidFill>
              </a:defRPr>
            </a:lvl4pPr>
            <a:lvl5pPr marL="642938" indent="-128588">
              <a:defRPr sz="9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hidden="1">
            <a:extLst>
              <a:ext uri="{FF2B5EF4-FFF2-40B4-BE49-F238E27FC236}">
                <a16:creationId xmlns:a16="http://schemas.microsoft.com/office/drawing/2014/main" id="{134820A4-D5DF-4EEE-9F8B-8C9C8D423F7B}"/>
              </a:ext>
            </a:extLst>
          </p:cNvPr>
          <p:cNvSpPr txBox="1"/>
          <p:nvPr userDrawn="1"/>
        </p:nvSpPr>
        <p:spPr>
          <a:xfrm>
            <a:off x="0" y="6673338"/>
            <a:ext cx="9144000" cy="144335"/>
          </a:xfrm>
          <a:prstGeom prst="rect">
            <a:avLst/>
          </a:prstGeom>
          <a:noFill/>
        </p:spPr>
        <p:txBody>
          <a:bodyPr wrap="square" rtlCol="0">
            <a:spAutoFit/>
          </a:bodyPr>
          <a:lstStyle/>
          <a:p>
            <a:r>
              <a:rPr lang="en-US" sz="338"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CE2B2F9D-68E3-43FB-86DA-500515AC8355}"/>
              </a:ext>
            </a:extLst>
          </p:cNvPr>
          <p:cNvSpPr>
            <a:spLocks noGrp="1"/>
          </p:cNvSpPr>
          <p:nvPr>
            <p:ph type="sldNum" sz="quarter" idx="12"/>
          </p:nvPr>
        </p:nvSpPr>
        <p:spPr>
          <a:xfrm>
            <a:off x="11650135" y="115574"/>
            <a:ext cx="423335"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55740798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1002" y="2436815"/>
            <a:ext cx="11506199" cy="3836989"/>
          </a:xfrm>
        </p:spPr>
        <p:txBody>
          <a:bodyPr>
            <a:normAutofit/>
          </a:bodyPr>
          <a:lstStyle>
            <a:lvl1pPr>
              <a:defRPr sz="1350">
                <a:solidFill>
                  <a:srgbClr val="333333"/>
                </a:solidFill>
              </a:defRPr>
            </a:lvl1pPr>
            <a:lvl2pPr marL="257175" indent="-128588">
              <a:defRPr sz="1125">
                <a:solidFill>
                  <a:srgbClr val="333333"/>
                </a:solidFill>
              </a:defRPr>
            </a:lvl2pPr>
            <a:lvl3pPr marL="385763" indent="-128588">
              <a:defRPr sz="1013">
                <a:solidFill>
                  <a:srgbClr val="333333"/>
                </a:solidFill>
              </a:defRPr>
            </a:lvl3pPr>
            <a:lvl4pPr marL="514350" indent="-128588">
              <a:defRPr sz="900">
                <a:solidFill>
                  <a:srgbClr val="333333"/>
                </a:solidFill>
              </a:defRPr>
            </a:lvl4pPr>
            <a:lvl5pPr marL="642938" indent="-128588">
              <a:defRPr sz="9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1002" y="1796136"/>
            <a:ext cx="11506199" cy="615279"/>
          </a:xfrm>
        </p:spPr>
        <p:txBody>
          <a:bodyPr>
            <a:normAutofit/>
          </a:bodyPr>
          <a:lstStyle>
            <a:lvl1pPr marL="0" indent="0" algn="l">
              <a:buNone/>
              <a:defRPr sz="1350" b="1" cap="all" baseline="0">
                <a:solidFill>
                  <a:srgbClr val="333333"/>
                </a:solidFill>
                <a:latin typeface="+mj-lt"/>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8"/>
            <a:ext cx="9144000" cy="144335"/>
          </a:xfrm>
          <a:prstGeom prst="rect">
            <a:avLst/>
          </a:prstGeom>
          <a:noFill/>
        </p:spPr>
        <p:txBody>
          <a:bodyPr wrap="square" rtlCol="0">
            <a:spAutoFit/>
          </a:bodyPr>
          <a:lstStyle/>
          <a:p>
            <a:r>
              <a:rPr lang="en-US" sz="338"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11650135" y="115574"/>
            <a:ext cx="423335"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2375217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a:prstGeom prst="rect">
            <a:avLst/>
          </a:prstGeo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1001" y="2142067"/>
            <a:ext cx="11506199" cy="4034896"/>
          </a:xfrm>
          <a:prstGeom prst="rect">
            <a:avLst/>
          </a:prstGeom>
        </p:spPr>
        <p:txBody>
          <a:bodyPr>
            <a:normAutofit/>
          </a:bodyPr>
          <a:lstStyle>
            <a:lvl1pPr>
              <a:defRPr sz="1800">
                <a:solidFill>
                  <a:srgbClr val="333333"/>
                </a:solidFill>
              </a:defRPr>
            </a:lvl1pPr>
            <a:lvl2pPr marL="342900" indent="-171450">
              <a:defRPr sz="1500">
                <a:solidFill>
                  <a:srgbClr val="333333"/>
                </a:solidFill>
              </a:defRPr>
            </a:lvl2pPr>
            <a:lvl3pPr marL="514350" indent="-171450">
              <a:defRPr sz="1350">
                <a:solidFill>
                  <a:srgbClr val="333333"/>
                </a:solidFill>
              </a:defRPr>
            </a:lvl3pPr>
            <a:lvl4pPr marL="685800" indent="-171450">
              <a:defRPr sz="1200">
                <a:solidFill>
                  <a:srgbClr val="333333"/>
                </a:solidFill>
              </a:defRPr>
            </a:lvl4pPr>
            <a:lvl5pPr marL="857250" indent="-171450">
              <a:defRPr sz="12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hidden="1">
            <a:extLst>
              <a:ext uri="{FF2B5EF4-FFF2-40B4-BE49-F238E27FC236}">
                <a16:creationId xmlns:a16="http://schemas.microsoft.com/office/drawing/2014/main" id="{134820A4-D5DF-4EEE-9F8B-8C9C8D423F7B}"/>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CE2B2F9D-68E3-43FB-86DA-500515AC8355}"/>
              </a:ext>
            </a:extLst>
          </p:cNvPr>
          <p:cNvSpPr>
            <a:spLocks noGrp="1"/>
          </p:cNvSpPr>
          <p:nvPr>
            <p:ph type="sldNum" sz="quarter" idx="12"/>
          </p:nvPr>
        </p:nvSpPr>
        <p:spPr>
          <a:xfrm>
            <a:off x="11650134" y="115572"/>
            <a:ext cx="423335" cy="365125"/>
          </a:xfrm>
          <a:prstGeom prst="rect">
            <a:avLst/>
          </a:prstGeo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0910422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1540042"/>
            <a:ext cx="12192000" cy="5317958"/>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013" dirty="0"/>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5" y="6356354"/>
            <a:ext cx="423335" cy="365125"/>
          </a:xfrm>
        </p:spPr>
        <p:txBody>
          <a:bodyPr/>
          <a:lstStyle/>
          <a:p>
            <a:fld id="{97A94E25-127B-4C48-AF96-44BA7B823777}" type="slidenum">
              <a:rPr lang="en-US" smtClean="0"/>
              <a:t>‹#›</a:t>
            </a:fld>
            <a:endParaRPr lang="en-US" dirty="0"/>
          </a:p>
        </p:txBody>
      </p:sp>
      <p:sp>
        <p:nvSpPr>
          <p:cNvPr id="8" name="Title 1">
            <a:extLst>
              <a:ext uri="{FF2B5EF4-FFF2-40B4-BE49-F238E27FC236}">
                <a16:creationId xmlns:a16="http://schemas.microsoft.com/office/drawing/2014/main" id="{C48881AF-761E-4663-9A5E-BC34236BC1FE}"/>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5" name="TextBox 4" hidden="1">
            <a:extLst>
              <a:ext uri="{FF2B5EF4-FFF2-40B4-BE49-F238E27FC236}">
                <a16:creationId xmlns:a16="http://schemas.microsoft.com/office/drawing/2014/main" id="{31265F87-D1A9-4FC6-9F13-66361C11DF35}"/>
              </a:ext>
            </a:extLst>
          </p:cNvPr>
          <p:cNvSpPr txBox="1"/>
          <p:nvPr userDrawn="1"/>
        </p:nvSpPr>
        <p:spPr>
          <a:xfrm>
            <a:off x="0" y="6673338"/>
            <a:ext cx="9144000" cy="144335"/>
          </a:xfrm>
          <a:prstGeom prst="rect">
            <a:avLst/>
          </a:prstGeom>
          <a:noFill/>
        </p:spPr>
        <p:txBody>
          <a:bodyPr wrap="square" rtlCol="0">
            <a:spAutoFit/>
          </a:bodyPr>
          <a:lstStyle/>
          <a:p>
            <a:r>
              <a:rPr lang="en-US" sz="338" dirty="0">
                <a:solidFill>
                  <a:schemeClr val="bg2">
                    <a:lumMod val="50000"/>
                  </a:schemeClr>
                </a:solidFill>
              </a:rPr>
              <a:t>© 2019 Rotary International. Internal Use Only. Not For Distribution. Private and Confidential.</a:t>
            </a:r>
          </a:p>
        </p:txBody>
      </p:sp>
      <p:sp>
        <p:nvSpPr>
          <p:cNvPr id="10" name="Slide Number Placeholder 5">
            <a:extLst>
              <a:ext uri="{FF2B5EF4-FFF2-40B4-BE49-F238E27FC236}">
                <a16:creationId xmlns:a16="http://schemas.microsoft.com/office/drawing/2014/main" id="{28D424E8-3A20-4BF1-B53F-7A284F46F6A4}"/>
              </a:ext>
            </a:extLst>
          </p:cNvPr>
          <p:cNvSpPr txBox="1">
            <a:spLocks/>
          </p:cNvSpPr>
          <p:nvPr userDrawn="1"/>
        </p:nvSpPr>
        <p:spPr>
          <a:xfrm>
            <a:off x="11650135" y="115574"/>
            <a:ext cx="423335" cy="365125"/>
          </a:xfrm>
          <a:prstGeom prst="rect">
            <a:avLst/>
          </a:prstGeom>
        </p:spPr>
        <p:txBody>
          <a:bodyPr vert="horz" lIns="51435" tIns="25718" rIns="51435" bIns="25718" rtlCol="0" anchor="ctr"/>
          <a:lstStyle>
            <a:defPPr>
              <a:defRPr lang="en-US"/>
            </a:defPPr>
            <a:lvl1pPr marL="0" algn="r" defTabSz="914400" rtl="0" eaLnBrk="1" latinLnBrk="0" hangingPunct="1">
              <a:defRPr lang="en-US"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A94E25-127B-4C48-AF96-44BA7B823777}" type="slidenum">
              <a:rPr lang="en-US" sz="675" smtClean="0">
                <a:solidFill>
                  <a:schemeClr val="tx1"/>
                </a:solidFill>
              </a:rPr>
              <a:pPr/>
              <a:t>‹#›</a:t>
            </a:fld>
            <a:endParaRPr lang="en-US" sz="675" dirty="0">
              <a:solidFill>
                <a:schemeClr val="tx1"/>
              </a:solidFill>
            </a:endParaRPr>
          </a:p>
        </p:txBody>
      </p:sp>
    </p:spTree>
    <p:extLst>
      <p:ext uri="{BB962C8B-B14F-4D97-AF65-F5344CB8AC3E}">
        <p14:creationId xmlns:p14="http://schemas.microsoft.com/office/powerpoint/2010/main" val="407873834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013" dirty="0"/>
          </a:p>
        </p:txBody>
      </p:sp>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userDrawn="1"/>
        </p:nvSpPr>
        <p:spPr>
          <a:xfrm>
            <a:off x="0" y="6673338"/>
            <a:ext cx="9144000" cy="144335"/>
          </a:xfrm>
          <a:prstGeom prst="rect">
            <a:avLst/>
          </a:prstGeom>
          <a:noFill/>
        </p:spPr>
        <p:txBody>
          <a:bodyPr wrap="square" rtlCol="0">
            <a:spAutoFit/>
          </a:bodyPr>
          <a:lstStyle/>
          <a:p>
            <a:r>
              <a:rPr lang="en-US" sz="338"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11650135" y="115574"/>
            <a:ext cx="423335"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19059855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1238"/>
            </a:lvl1pPr>
            <a:lvl2pPr marL="128588" indent="-95548">
              <a:lnSpc>
                <a:spcPct val="100000"/>
              </a:lnSpc>
              <a:spcBef>
                <a:spcPts val="675"/>
              </a:spcBef>
              <a:spcAft>
                <a:spcPts val="675"/>
              </a:spcAft>
              <a:defRPr sz="1013"/>
            </a:lvl2pPr>
            <a:lvl3pPr>
              <a:defRPr sz="1013"/>
            </a:lvl3pPr>
            <a:lvl4pPr>
              <a:defRPr sz="900"/>
            </a:lvl4pPr>
            <a:lvl5pPr>
              <a:defRPr sz="900"/>
            </a:lvl5pPr>
          </a:lstStyle>
          <a:p>
            <a:pPr lvl="0"/>
            <a:r>
              <a:rPr lang="en-US" dirty="0"/>
              <a:t>Click to edit Master text styles</a:t>
            </a:r>
          </a:p>
          <a:p>
            <a:pPr lvl="1"/>
            <a:r>
              <a:rPr lang="en-US" dirty="0"/>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2475" b="1" cap="all" baseline="0">
                <a:solidFill>
                  <a:schemeClr val="bg1"/>
                </a:solidFill>
                <a:latin typeface="+mj-lt"/>
              </a:defRPr>
            </a:lvl1pPr>
            <a:lvl2pPr marL="0" indent="0">
              <a:buNone/>
              <a:defRPr sz="1125">
                <a:solidFill>
                  <a:schemeClr val="bg1"/>
                </a:solidFill>
              </a:defRPr>
            </a:lvl2pPr>
            <a:lvl3pPr>
              <a:defRPr sz="1013"/>
            </a:lvl3pPr>
            <a:lvl4pPr>
              <a:defRPr sz="900"/>
            </a:lvl4pPr>
            <a:lvl5pPr>
              <a:defRPr sz="900"/>
            </a:lvl5pPr>
          </a:lstStyle>
          <a:p>
            <a:pPr lvl="0"/>
            <a:r>
              <a:rPr lang="en-US" dirty="0"/>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9" y="3383632"/>
            <a:ext cx="4986867" cy="1975764"/>
          </a:xfrm>
        </p:spPr>
        <p:txBody>
          <a:bodyPr>
            <a:normAutofit/>
          </a:bodyPr>
          <a:lstStyle>
            <a:lvl1pPr marL="0" indent="0" algn="l">
              <a:buNone/>
              <a:defRPr sz="1238">
                <a:solidFill>
                  <a:schemeClr val="bg1"/>
                </a:solidFill>
                <a:latin typeface="+mj-lt"/>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11650135" y="115574"/>
            <a:ext cx="423335"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8"/>
            <a:ext cx="9144000" cy="144335"/>
          </a:xfrm>
          <a:prstGeom prst="rect">
            <a:avLst/>
          </a:prstGeom>
          <a:noFill/>
        </p:spPr>
        <p:txBody>
          <a:bodyPr wrap="square" rtlCol="0">
            <a:spAutoFit/>
          </a:bodyPr>
          <a:lstStyle/>
          <a:p>
            <a:r>
              <a:rPr lang="en-US" sz="338"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1593317196"/>
      </p:ext>
    </p:extLst>
  </p:cSld>
  <p:clrMapOvr>
    <a:masterClrMapping/>
  </p:clrMapOvr>
  <p:extLst>
    <p:ext uri="{DCECCB84-F9BA-43D5-87BE-67443E8EF086}">
      <p15:sldGuideLst xmlns:p15="http://schemas.microsoft.com/office/powerpoint/2012/main">
        <p15:guide id="1" pos="5088" userDrawn="1">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2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6519866" y="398463"/>
            <a:ext cx="5265737" cy="6019800"/>
          </a:xfrm>
        </p:spPr>
        <p:txBody>
          <a:bodyPr/>
          <a:lstStyle/>
          <a:p>
            <a:endParaRPr lang="en-US" dirty="0"/>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558800" y="2141538"/>
            <a:ext cx="4978400" cy="1135062"/>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2475" b="1" cap="all" baseline="0">
                <a:solidFill>
                  <a:srgbClr val="333333"/>
                </a:solidFill>
                <a:latin typeface="+mj-lt"/>
              </a:defRPr>
            </a:lvl1pPr>
            <a:lvl2pPr marL="0" indent="0">
              <a:buNone/>
              <a:defRPr sz="1125">
                <a:solidFill>
                  <a:schemeClr val="bg1"/>
                </a:solidFill>
              </a:defRPr>
            </a:lvl2pPr>
            <a:lvl3pPr>
              <a:defRPr sz="1013"/>
            </a:lvl3pPr>
            <a:lvl4pPr>
              <a:defRPr sz="900"/>
            </a:lvl4pPr>
            <a:lvl5pPr>
              <a:defRPr sz="900"/>
            </a:lvl5pPr>
          </a:lstStyle>
          <a:p>
            <a:pPr lvl="0"/>
            <a:r>
              <a:rPr lang="en-US" dirty="0"/>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554569" y="3383632"/>
            <a:ext cx="4986867" cy="1975764"/>
          </a:xfrm>
        </p:spPr>
        <p:txBody>
          <a:bodyPr>
            <a:normAutofit/>
          </a:bodyPr>
          <a:lstStyle>
            <a:lvl1pPr marL="0" indent="0" algn="l">
              <a:buNone/>
              <a:defRPr sz="1238">
                <a:solidFill>
                  <a:srgbClr val="333333"/>
                </a:solidFill>
                <a:latin typeface="+mj-lt"/>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userDrawn="1"/>
        </p:nvSpPr>
        <p:spPr>
          <a:xfrm>
            <a:off x="0" y="6673338"/>
            <a:ext cx="9144000" cy="144335"/>
          </a:xfrm>
          <a:prstGeom prst="rect">
            <a:avLst/>
          </a:prstGeom>
          <a:noFill/>
        </p:spPr>
        <p:txBody>
          <a:bodyPr wrap="square" rtlCol="0">
            <a:spAutoFit/>
          </a:bodyPr>
          <a:lstStyle/>
          <a:p>
            <a:r>
              <a:rPr lang="en-US" sz="338" dirty="0">
                <a:solidFill>
                  <a:schemeClr val="bg2">
                    <a:lumMod val="75000"/>
                  </a:schemeClr>
                </a:solidFill>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11650135" y="115574"/>
            <a:ext cx="423335"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67991074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2"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48595D"/>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2475" b="1" cap="all" baseline="0">
                <a:solidFill>
                  <a:schemeClr val="bg1"/>
                </a:solidFill>
                <a:latin typeface="+mj-lt"/>
              </a:defRPr>
            </a:lvl1pPr>
            <a:lvl2pPr marL="0" indent="0">
              <a:buNone/>
              <a:defRPr sz="1125">
                <a:solidFill>
                  <a:schemeClr val="bg1"/>
                </a:solidFill>
              </a:defRPr>
            </a:lvl2pPr>
            <a:lvl3pPr>
              <a:defRPr sz="1013"/>
            </a:lvl3pPr>
            <a:lvl4pPr>
              <a:defRPr sz="900"/>
            </a:lvl4pPr>
            <a:lvl5pPr>
              <a:defRPr sz="9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hasCustomPrompt="1"/>
          </p:nvPr>
        </p:nvSpPr>
        <p:spPr>
          <a:xfrm>
            <a:off x="6871305" y="3383632"/>
            <a:ext cx="4986867" cy="1975764"/>
          </a:xfrm>
        </p:spPr>
        <p:txBody>
          <a:bodyPr>
            <a:normAutofit/>
          </a:bodyPr>
          <a:lstStyle>
            <a:lvl1pPr marL="0" indent="0" algn="l">
              <a:buNone/>
              <a:defRPr sz="1238">
                <a:solidFill>
                  <a:schemeClr val="bg1"/>
                </a:solidFill>
                <a:latin typeface="+mj-lt"/>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a:t>A few lines can go here. If you put a picture on the left, the caption can go here.</a:t>
            </a:r>
          </a:p>
          <a:p>
            <a:endParaRPr lang="en-US" dirty="0"/>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5" y="115574"/>
            <a:ext cx="423335"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01807569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14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2"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00B4E6"/>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2475" b="1" cap="all" baseline="0">
                <a:solidFill>
                  <a:schemeClr val="bg1"/>
                </a:solidFill>
                <a:latin typeface="+mj-lt"/>
              </a:defRPr>
            </a:lvl1pPr>
            <a:lvl2pPr marL="0" indent="0">
              <a:buNone/>
              <a:defRPr sz="1125">
                <a:solidFill>
                  <a:schemeClr val="bg1"/>
                </a:solidFill>
              </a:defRPr>
            </a:lvl2pPr>
            <a:lvl3pPr>
              <a:defRPr sz="1013"/>
            </a:lvl3pPr>
            <a:lvl4pPr>
              <a:defRPr sz="900"/>
            </a:lvl4pPr>
            <a:lvl5pPr>
              <a:defRPr sz="9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hasCustomPrompt="1"/>
          </p:nvPr>
        </p:nvSpPr>
        <p:spPr>
          <a:xfrm>
            <a:off x="6871305" y="3383632"/>
            <a:ext cx="4986867" cy="1975764"/>
          </a:xfrm>
        </p:spPr>
        <p:txBody>
          <a:bodyPr>
            <a:normAutofit/>
          </a:bodyPr>
          <a:lstStyle>
            <a:lvl1pPr marL="0" indent="0" algn="l">
              <a:buNone/>
              <a:defRPr sz="1238">
                <a:solidFill>
                  <a:schemeClr val="bg1"/>
                </a:solidFill>
                <a:latin typeface="+mj-lt"/>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a:t>A few lines can go here. If you put a picture on the left, the caption can go here.</a:t>
            </a:r>
          </a:p>
          <a:p>
            <a:endParaRPr lang="en-US" dirty="0"/>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5" y="115574"/>
            <a:ext cx="423335"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49536464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7DB56AF-4B87-40BA-AACA-91EF23DAEF6B}"/>
              </a:ext>
            </a:extLst>
          </p:cNvPr>
          <p:cNvSpPr/>
          <p:nvPr userDrawn="1"/>
        </p:nvSpPr>
        <p:spPr>
          <a:xfrm>
            <a:off x="0" y="1540042"/>
            <a:ext cx="12192000" cy="5317958"/>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1002" y="2142067"/>
            <a:ext cx="11506199" cy="4034896"/>
          </a:xfrm>
        </p:spPr>
        <p:txBody>
          <a:bodyPr>
            <a:normAutofit/>
          </a:bodyPr>
          <a:lstStyle>
            <a:lvl1pPr>
              <a:defRPr sz="1350">
                <a:solidFill>
                  <a:schemeClr val="bg1"/>
                </a:solidFill>
              </a:defRPr>
            </a:lvl1pPr>
            <a:lvl2pPr marL="257175" indent="-128588">
              <a:defRPr sz="1125">
                <a:solidFill>
                  <a:schemeClr val="bg1"/>
                </a:solidFill>
              </a:defRPr>
            </a:lvl2pPr>
            <a:lvl3pPr marL="385763" indent="-128588">
              <a:defRPr sz="1013">
                <a:solidFill>
                  <a:schemeClr val="bg1"/>
                </a:solidFill>
              </a:defRPr>
            </a:lvl3pPr>
            <a:lvl4pPr marL="514350" indent="-128588">
              <a:defRPr sz="900">
                <a:solidFill>
                  <a:schemeClr val="bg1"/>
                </a:solidFill>
              </a:defRPr>
            </a:lvl4pPr>
            <a:lvl5pPr marL="642938" indent="-128588">
              <a:defRPr sz="9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AA8D5CE7-BEF2-4FE4-B11E-5B9925320D00}"/>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F881E11F-8C40-406B-8C33-2D779A9666EE}"/>
              </a:ext>
            </a:extLst>
          </p:cNvPr>
          <p:cNvSpPr txBox="1"/>
          <p:nvPr userDrawn="1"/>
        </p:nvSpPr>
        <p:spPr>
          <a:xfrm>
            <a:off x="0" y="6673338"/>
            <a:ext cx="9144000" cy="144335"/>
          </a:xfrm>
          <a:prstGeom prst="rect">
            <a:avLst/>
          </a:prstGeom>
          <a:noFill/>
        </p:spPr>
        <p:txBody>
          <a:bodyPr wrap="square" rtlCol="0">
            <a:spAutoFit/>
          </a:bodyPr>
          <a:lstStyle/>
          <a:p>
            <a:r>
              <a:rPr lang="en-US" sz="338"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2AEE185A-70FF-4A55-93AA-EBBF90E6E524}"/>
              </a:ext>
            </a:extLst>
          </p:cNvPr>
          <p:cNvSpPr>
            <a:spLocks noGrp="1"/>
          </p:cNvSpPr>
          <p:nvPr>
            <p:ph type="sldNum" sz="quarter" idx="12"/>
          </p:nvPr>
        </p:nvSpPr>
        <p:spPr>
          <a:xfrm>
            <a:off x="11650135" y="115574"/>
            <a:ext cx="423335"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11" name="Rectangle 10" hidden="1">
            <a:extLst>
              <a:ext uri="{FF2B5EF4-FFF2-40B4-BE49-F238E27FC236}">
                <a16:creationId xmlns:a16="http://schemas.microsoft.com/office/drawing/2014/main" id="{E89C1C0D-FEFF-4DBE-B7EB-C7C2E923BA77}"/>
              </a:ext>
            </a:extLst>
          </p:cNvPr>
          <p:cNvSpPr/>
          <p:nvPr userDrawn="1"/>
        </p:nvSpPr>
        <p:spPr>
          <a:xfrm>
            <a:off x="2" y="6273117"/>
            <a:ext cx="4539049" cy="58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Tree>
    <p:extLst>
      <p:ext uri="{BB962C8B-B14F-4D97-AF65-F5344CB8AC3E}">
        <p14:creationId xmlns:p14="http://schemas.microsoft.com/office/powerpoint/2010/main" val="29509490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1002" y="2142067"/>
            <a:ext cx="11506199" cy="4034896"/>
          </a:xfrm>
        </p:spPr>
        <p:txBody>
          <a:bodyPr>
            <a:normAutofit/>
          </a:bodyPr>
          <a:lstStyle>
            <a:lvl1pPr>
              <a:defRPr sz="1350">
                <a:solidFill>
                  <a:schemeClr val="bg1"/>
                </a:solidFill>
              </a:defRPr>
            </a:lvl1pPr>
            <a:lvl2pPr marL="257175" indent="-128588">
              <a:defRPr sz="1125">
                <a:solidFill>
                  <a:schemeClr val="bg1"/>
                </a:solidFill>
              </a:defRPr>
            </a:lvl2pPr>
            <a:lvl3pPr marL="385763" indent="-128588">
              <a:defRPr sz="1013">
                <a:solidFill>
                  <a:schemeClr val="bg1"/>
                </a:solidFill>
              </a:defRPr>
            </a:lvl3pPr>
            <a:lvl4pPr marL="514350" indent="-128588">
              <a:defRPr sz="900">
                <a:solidFill>
                  <a:schemeClr val="bg1"/>
                </a:solidFill>
              </a:defRPr>
            </a:lvl4pPr>
            <a:lvl5pPr marL="642938" indent="-128588">
              <a:defRPr sz="9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AEE19C2C-CAF3-4741-8F52-00E4422A13F8}"/>
              </a:ext>
            </a:extLst>
          </p:cNvPr>
          <p:cNvSpPr>
            <a:spLocks noGrp="1"/>
          </p:cNvSpPr>
          <p:nvPr>
            <p:ph type="title" hasCustomPrompt="1"/>
          </p:nvPr>
        </p:nvSpPr>
        <p:spPr>
          <a:xfrm>
            <a:off x="0" y="3"/>
            <a:ext cx="12192000" cy="939799"/>
          </a:xfrm>
          <a:noFill/>
        </p:spPr>
        <p:txBody>
          <a:bodyPr tIns="274320" bIns="91440" anchor="t">
            <a:normAutofit/>
          </a:bodyPr>
          <a:lstStyle>
            <a:lvl1pPr marL="224135" indent="0">
              <a:defRPr sz="2475" cap="all" baseline="0">
                <a:solidFill>
                  <a:srgbClr val="01B4E7"/>
                </a:solidFill>
              </a:defRPr>
            </a:lvl1pPr>
          </a:lstStyle>
          <a:p>
            <a:r>
              <a:rPr lang="en-US" dirty="0"/>
              <a:t>PHOTO HEADER WITH TEXT Subhead</a:t>
            </a:r>
          </a:p>
        </p:txBody>
      </p:sp>
      <p:sp>
        <p:nvSpPr>
          <p:cNvPr id="10" name="Subtitle 2">
            <a:extLst>
              <a:ext uri="{FF2B5EF4-FFF2-40B4-BE49-F238E27FC236}">
                <a16:creationId xmlns:a16="http://schemas.microsoft.com/office/drawing/2014/main" id="{3B73BEBA-ADDE-40D0-AC62-4FF8FDDBEAA5}"/>
              </a:ext>
            </a:extLst>
          </p:cNvPr>
          <p:cNvSpPr>
            <a:spLocks noGrp="1"/>
          </p:cNvSpPr>
          <p:nvPr>
            <p:ph type="subTitle" idx="13"/>
          </p:nvPr>
        </p:nvSpPr>
        <p:spPr>
          <a:xfrm>
            <a:off x="381001" y="1012898"/>
            <a:ext cx="11365895" cy="600002"/>
          </a:xfrm>
        </p:spPr>
        <p:txBody>
          <a:bodyPr>
            <a:normAutofit/>
          </a:bodyPr>
          <a:lstStyle>
            <a:lvl1pPr marL="0" indent="0" algn="l">
              <a:buNone/>
              <a:defRPr sz="1575">
                <a:solidFill>
                  <a:schemeClr val="bg1"/>
                </a:solidFill>
                <a:latin typeface="+mj-lt"/>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8" name="TextBox 7" hidden="1">
            <a:extLst>
              <a:ext uri="{FF2B5EF4-FFF2-40B4-BE49-F238E27FC236}">
                <a16:creationId xmlns:a16="http://schemas.microsoft.com/office/drawing/2014/main" id="{C74794E8-6A05-4ADA-8C35-21FE1E2A9FCB}"/>
              </a:ext>
            </a:extLst>
          </p:cNvPr>
          <p:cNvSpPr txBox="1"/>
          <p:nvPr userDrawn="1"/>
        </p:nvSpPr>
        <p:spPr>
          <a:xfrm>
            <a:off x="0" y="6673338"/>
            <a:ext cx="9144000" cy="144335"/>
          </a:xfrm>
          <a:prstGeom prst="rect">
            <a:avLst/>
          </a:prstGeom>
          <a:noFill/>
        </p:spPr>
        <p:txBody>
          <a:bodyPr wrap="square" rtlCol="0">
            <a:spAutoFit/>
          </a:bodyPr>
          <a:lstStyle/>
          <a:p>
            <a:r>
              <a:rPr lang="en-US" sz="338" dirty="0">
                <a:solidFill>
                  <a:schemeClr val="bg2">
                    <a:lumMod val="75000"/>
                  </a:schemeClr>
                </a:solidFill>
              </a:rPr>
              <a:t>© 2019 Rotary International. Internal Use Only. Not For Distribution. Private and Confidential.</a:t>
            </a:r>
          </a:p>
        </p:txBody>
      </p:sp>
      <p:sp>
        <p:nvSpPr>
          <p:cNvPr id="12" name="Slide Number Placeholder 5">
            <a:extLst>
              <a:ext uri="{FF2B5EF4-FFF2-40B4-BE49-F238E27FC236}">
                <a16:creationId xmlns:a16="http://schemas.microsoft.com/office/drawing/2014/main" id="{E616CDF5-DE71-477B-89CA-ABAF0CD39BE6}"/>
              </a:ext>
            </a:extLst>
          </p:cNvPr>
          <p:cNvSpPr>
            <a:spLocks noGrp="1"/>
          </p:cNvSpPr>
          <p:nvPr>
            <p:ph type="sldNum" sz="quarter" idx="12"/>
          </p:nvPr>
        </p:nvSpPr>
        <p:spPr>
          <a:xfrm>
            <a:off x="11650135" y="115574"/>
            <a:ext cx="423335"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62217770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4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D84134-AF73-4C60-A1A9-43F1411D04B1}"/>
              </a:ext>
            </a:extLst>
          </p:cNvPr>
          <p:cNvSpPr>
            <a:spLocks noGrp="1"/>
          </p:cNvSpPr>
          <p:nvPr>
            <p:ph type="pic" sz="quarter" idx="13"/>
          </p:nvPr>
        </p:nvSpPr>
        <p:spPr>
          <a:xfrm>
            <a:off x="1" y="1"/>
            <a:ext cx="12192000" cy="2403334"/>
          </a:xfrm>
        </p:spPr>
        <p:txBody>
          <a:bodyPr/>
          <a:lstStyle/>
          <a:p>
            <a:endParaRPr lang="en-US" dirty="0"/>
          </a:p>
        </p:txBody>
      </p:sp>
      <p:sp>
        <p:nvSpPr>
          <p:cNvPr id="7" name="Rectangle 6">
            <a:extLst>
              <a:ext uri="{FF2B5EF4-FFF2-40B4-BE49-F238E27FC236}">
                <a16:creationId xmlns:a16="http://schemas.microsoft.com/office/drawing/2014/main" id="{88A776E0-39A8-48D5-80F8-035E16384242}"/>
              </a:ext>
            </a:extLst>
          </p:cNvPr>
          <p:cNvSpPr/>
          <p:nvPr userDrawn="1"/>
        </p:nvSpPr>
        <p:spPr>
          <a:xfrm>
            <a:off x="0" y="2403335"/>
            <a:ext cx="12192000" cy="4454664"/>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1002" y="2667653"/>
            <a:ext cx="11506199" cy="3773628"/>
          </a:xfrm>
        </p:spPr>
        <p:txBody>
          <a:bodyPr>
            <a:normAutofit/>
          </a:bodyPr>
          <a:lstStyle>
            <a:lvl1pPr>
              <a:defRPr sz="1350">
                <a:solidFill>
                  <a:schemeClr val="bg1"/>
                </a:solidFill>
              </a:defRPr>
            </a:lvl1pPr>
            <a:lvl2pPr marL="257175" indent="-128588">
              <a:defRPr sz="1125">
                <a:solidFill>
                  <a:schemeClr val="bg1"/>
                </a:solidFill>
              </a:defRPr>
            </a:lvl2pPr>
            <a:lvl3pPr marL="385763" indent="-128588">
              <a:defRPr sz="1013">
                <a:solidFill>
                  <a:schemeClr val="bg1"/>
                </a:solidFill>
              </a:defRPr>
            </a:lvl3pPr>
            <a:lvl4pPr marL="514350" indent="-128588">
              <a:defRPr sz="900">
                <a:solidFill>
                  <a:schemeClr val="bg1"/>
                </a:solidFill>
              </a:defRPr>
            </a:lvl4pPr>
            <a:lvl5pPr marL="642938" indent="-128588">
              <a:defRPr sz="9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7A3F1B4D-9E1F-465D-AFF7-028507FC44F4}"/>
              </a:ext>
            </a:extLst>
          </p:cNvPr>
          <p:cNvSpPr>
            <a:spLocks noGrp="1"/>
          </p:cNvSpPr>
          <p:nvPr>
            <p:ph type="body" sz="quarter" idx="14"/>
          </p:nvPr>
        </p:nvSpPr>
        <p:spPr>
          <a:xfrm>
            <a:off x="0" y="0"/>
            <a:ext cx="12192000" cy="2419070"/>
          </a:xfrm>
          <a:solidFill>
            <a:srgbClr val="48595D">
              <a:alpha val="70000"/>
            </a:srgbClr>
          </a:solidFill>
        </p:spPr>
        <p:txBody>
          <a:bodyPr lIns="822960" tIns="457200">
            <a:normAutofit/>
          </a:bodyPr>
          <a:lstStyle>
            <a:lvl1pPr marL="0" indent="0">
              <a:buNone/>
              <a:defRPr sz="2475" b="1">
                <a:solidFill>
                  <a:schemeClr val="bg1"/>
                </a:solidFill>
                <a:latin typeface="+mj-lt"/>
              </a:defRPr>
            </a:lvl1pPr>
          </a:lstStyle>
          <a:p>
            <a:pPr lvl="0"/>
            <a:r>
              <a:rPr lang="en-US" dirty="0"/>
              <a:t>Click to edit Master text styles</a:t>
            </a:r>
          </a:p>
        </p:txBody>
      </p:sp>
      <p:sp>
        <p:nvSpPr>
          <p:cNvPr id="8" name="TextBox 7" hidden="1">
            <a:extLst>
              <a:ext uri="{FF2B5EF4-FFF2-40B4-BE49-F238E27FC236}">
                <a16:creationId xmlns:a16="http://schemas.microsoft.com/office/drawing/2014/main" id="{E86D5449-CD56-4478-BDD4-BC492E69988A}"/>
              </a:ext>
            </a:extLst>
          </p:cNvPr>
          <p:cNvSpPr txBox="1"/>
          <p:nvPr userDrawn="1"/>
        </p:nvSpPr>
        <p:spPr>
          <a:xfrm>
            <a:off x="0" y="6673338"/>
            <a:ext cx="9144000" cy="144335"/>
          </a:xfrm>
          <a:prstGeom prst="rect">
            <a:avLst/>
          </a:prstGeom>
          <a:noFill/>
        </p:spPr>
        <p:txBody>
          <a:bodyPr wrap="square" rtlCol="0">
            <a:spAutoFit/>
          </a:bodyPr>
          <a:lstStyle/>
          <a:p>
            <a:r>
              <a:rPr lang="en-US" sz="338"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5" y="115574"/>
            <a:ext cx="423335"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027266823"/>
      </p:ext>
    </p:extLst>
  </p:cSld>
  <p:clrMapOvr>
    <a:masterClrMapping/>
  </p:clrMapOvr>
  <p:extLst>
    <p:ext uri="{DCECCB84-F9BA-43D5-87BE-67443E8EF086}">
      <p15:sldGuideLst xmlns:p15="http://schemas.microsoft.com/office/powerpoint/2012/main">
        <p15:guide id="1" pos="736" userDrawn="1">
          <p15:clr>
            <a:srgbClr val="FBAE40"/>
          </p15:clr>
        </p15:guide>
        <p15:guide id="2" orient="horz" pos="576" userDrawn="1">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5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354C825D-5F5D-434C-A6D6-C1178618AE59}"/>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11" name="Text Placeholder 10">
            <a:extLst>
              <a:ext uri="{FF2B5EF4-FFF2-40B4-BE49-F238E27FC236}">
                <a16:creationId xmlns:a16="http://schemas.microsoft.com/office/drawing/2014/main" id="{410FD076-A070-4324-8DB4-2E57334110C7}"/>
              </a:ext>
            </a:extLst>
          </p:cNvPr>
          <p:cNvSpPr>
            <a:spLocks noGrp="1"/>
          </p:cNvSpPr>
          <p:nvPr>
            <p:ph type="body" sz="quarter" idx="16"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257175" indent="0" algn="l">
              <a:buNone/>
              <a:defRPr sz="3713" b="1" cap="all" baseline="0">
                <a:solidFill>
                  <a:schemeClr val="bg1">
                    <a:alpha val="0"/>
                  </a:schemeClr>
                </a:solidFill>
                <a:latin typeface="+mj-lt"/>
              </a:defRPr>
            </a:lvl1pPr>
            <a:lvl2pPr marL="0" indent="0" algn="ctr">
              <a:buNone/>
              <a:defRPr sz="1125">
                <a:solidFill>
                  <a:schemeClr val="bg1"/>
                </a:solidFill>
              </a:defRPr>
            </a:lvl2pPr>
            <a:lvl3pPr>
              <a:defRPr sz="1013"/>
            </a:lvl3pPr>
            <a:lvl4pPr>
              <a:defRPr sz="900"/>
            </a:lvl4pPr>
            <a:lvl5pPr>
              <a:defRPr sz="900"/>
            </a:lvl5pPr>
          </a:lstStyle>
          <a:p>
            <a:pPr lvl="0"/>
            <a:r>
              <a:rPr lang="en-US" dirty="0"/>
              <a:t> </a:t>
            </a:r>
          </a:p>
        </p:txBody>
      </p:sp>
      <p:sp>
        <p:nvSpPr>
          <p:cNvPr id="8" name="Text Placeholder 7">
            <a:extLst>
              <a:ext uri="{FF2B5EF4-FFF2-40B4-BE49-F238E27FC236}">
                <a16:creationId xmlns:a16="http://schemas.microsoft.com/office/drawing/2014/main" id="{E5AC0397-2DA6-4540-8C1F-56B2F3337EE9}"/>
              </a:ext>
            </a:extLst>
          </p:cNvPr>
          <p:cNvSpPr>
            <a:spLocks noGrp="1"/>
          </p:cNvSpPr>
          <p:nvPr>
            <p:ph type="body" sz="quarter" idx="14"/>
          </p:nvPr>
        </p:nvSpPr>
        <p:spPr>
          <a:xfrm>
            <a:off x="719139" y="1358904"/>
            <a:ext cx="3860800" cy="2434167"/>
          </a:xfrm>
          <a:noFill/>
          <a:ln w="50800">
            <a:solidFill>
              <a:schemeClr val="bg1"/>
            </a:solidFill>
          </a:ln>
        </p:spPr>
        <p:txBody>
          <a:bodyPr anchor="ctr">
            <a:normAutofit/>
          </a:bodyPr>
          <a:lstStyle>
            <a:lvl1pPr marL="0" indent="0">
              <a:buNone/>
              <a:defRPr sz="1856">
                <a:solidFill>
                  <a:schemeClr val="bg1"/>
                </a:solidFill>
                <a:latin typeface="+mn-lt"/>
              </a:defRPr>
            </a:lvl1pPr>
            <a:lvl2pPr marL="257175" indent="0">
              <a:buFont typeface="Arial" panose="020B0604020202020204" pitchFamily="34" charset="0"/>
              <a:buNone/>
              <a:defRPr sz="1856">
                <a:solidFill>
                  <a:schemeClr val="bg1"/>
                </a:solidFill>
                <a:latin typeface="+mn-lt"/>
              </a:defRPr>
            </a:lvl2pPr>
          </a:lstStyle>
          <a:p>
            <a:pPr lvl="0"/>
            <a:r>
              <a:rPr lang="en-US" dirty="0"/>
              <a:t>Click to edit Master text styles</a:t>
            </a:r>
          </a:p>
          <a:p>
            <a:pPr lvl="1"/>
            <a:endParaRPr lang="en-US" dirty="0"/>
          </a:p>
        </p:txBody>
      </p:sp>
      <p:sp>
        <p:nvSpPr>
          <p:cNvPr id="10" name="Text Placeholder 7">
            <a:extLst>
              <a:ext uri="{FF2B5EF4-FFF2-40B4-BE49-F238E27FC236}">
                <a16:creationId xmlns:a16="http://schemas.microsoft.com/office/drawing/2014/main" id="{CB44E7F6-F31E-4A39-A72C-52DF93197E75}"/>
              </a:ext>
            </a:extLst>
          </p:cNvPr>
          <p:cNvSpPr>
            <a:spLocks noGrp="1"/>
          </p:cNvSpPr>
          <p:nvPr>
            <p:ph type="body" sz="quarter" idx="15"/>
          </p:nvPr>
        </p:nvSpPr>
        <p:spPr>
          <a:xfrm>
            <a:off x="719139" y="3793068"/>
            <a:ext cx="3860800" cy="651932"/>
          </a:xfrm>
          <a:noFill/>
          <a:ln w="50800">
            <a:solidFill>
              <a:schemeClr val="bg1"/>
            </a:solidFill>
          </a:ln>
        </p:spPr>
        <p:txBody>
          <a:bodyPr tIns="0" bIns="0" anchor="ctr">
            <a:noAutofit/>
          </a:bodyPr>
          <a:lstStyle>
            <a:lvl1pPr marL="0" indent="0">
              <a:buNone/>
              <a:defRPr sz="1856">
                <a:solidFill>
                  <a:schemeClr val="bg1"/>
                </a:solidFill>
                <a:latin typeface="+mn-lt"/>
              </a:defRPr>
            </a:lvl1pPr>
            <a:lvl2pPr marL="257175" indent="0">
              <a:buFont typeface="Arial" panose="020B0604020202020204" pitchFamily="34" charset="0"/>
              <a:buNone/>
              <a:defRPr sz="1856">
                <a:solidFill>
                  <a:schemeClr val="bg1"/>
                </a:solidFill>
                <a:latin typeface="+mn-lt"/>
              </a:defRPr>
            </a:lvl2pPr>
          </a:lstStyle>
          <a:p>
            <a:pPr lvl="0"/>
            <a:r>
              <a:rPr lang="en-US" dirty="0"/>
              <a:t>Click to edit Master</a:t>
            </a:r>
          </a:p>
        </p:txBody>
      </p:sp>
      <p:sp>
        <p:nvSpPr>
          <p:cNvPr id="14" name="Slide Number Placeholder 5">
            <a:extLst>
              <a:ext uri="{FF2B5EF4-FFF2-40B4-BE49-F238E27FC236}">
                <a16:creationId xmlns:a16="http://schemas.microsoft.com/office/drawing/2014/main" id="{2A7DCC2E-35BA-4F5F-A36B-1B0E622326EF}"/>
              </a:ext>
            </a:extLst>
          </p:cNvPr>
          <p:cNvSpPr>
            <a:spLocks noGrp="1"/>
          </p:cNvSpPr>
          <p:nvPr>
            <p:ph type="sldNum" sz="quarter" idx="12"/>
          </p:nvPr>
        </p:nvSpPr>
        <p:spPr>
          <a:xfrm>
            <a:off x="11650135" y="115574"/>
            <a:ext cx="423335"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020989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1540042"/>
            <a:ext cx="12192000" cy="5317958"/>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4" y="6356352"/>
            <a:ext cx="423335" cy="365125"/>
          </a:xfrm>
          <a:prstGeom prst="rect">
            <a:avLst/>
          </a:prstGeom>
        </p:spPr>
        <p:txBody>
          <a:bodyPr/>
          <a:lstStyle/>
          <a:p>
            <a:fld id="{97A94E25-127B-4C48-AF96-44BA7B823777}" type="slidenum">
              <a:rPr lang="en-US" smtClean="0"/>
              <a:t>‹#›</a:t>
            </a:fld>
            <a:endParaRPr lang="en-US" dirty="0"/>
          </a:p>
        </p:txBody>
      </p:sp>
      <p:sp>
        <p:nvSpPr>
          <p:cNvPr id="8" name="Title 1">
            <a:extLst>
              <a:ext uri="{FF2B5EF4-FFF2-40B4-BE49-F238E27FC236}">
                <a16:creationId xmlns:a16="http://schemas.microsoft.com/office/drawing/2014/main" id="{C48881AF-761E-4663-9A5E-BC34236BC1FE}"/>
              </a:ext>
            </a:extLst>
          </p:cNvPr>
          <p:cNvSpPr>
            <a:spLocks noGrp="1"/>
          </p:cNvSpPr>
          <p:nvPr>
            <p:ph type="title"/>
          </p:nvPr>
        </p:nvSpPr>
        <p:spPr>
          <a:xfrm>
            <a:off x="381000" y="1"/>
            <a:ext cx="11506200" cy="1540042"/>
          </a:xfrm>
          <a:prstGeom prst="rect">
            <a:avLst/>
          </a:prstGeom>
        </p:spPr>
        <p:txBody>
          <a:bodyPr tIns="0" bIns="91440" anchor="b"/>
          <a:lstStyle>
            <a:lvl1pPr>
              <a:defRPr cap="all" baseline="0">
                <a:solidFill>
                  <a:srgbClr val="48595D"/>
                </a:solidFill>
              </a:defRPr>
            </a:lvl1pPr>
          </a:lstStyle>
          <a:p>
            <a:r>
              <a:rPr lang="en-US" dirty="0"/>
              <a:t>Click to edit Master title style</a:t>
            </a:r>
          </a:p>
        </p:txBody>
      </p:sp>
      <p:sp>
        <p:nvSpPr>
          <p:cNvPr id="5" name="TextBox 4" hidden="1">
            <a:extLst>
              <a:ext uri="{FF2B5EF4-FFF2-40B4-BE49-F238E27FC236}">
                <a16:creationId xmlns:a16="http://schemas.microsoft.com/office/drawing/2014/main" id="{31265F87-D1A9-4FC6-9F13-66361C11DF35}"/>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50000"/>
                  </a:schemeClr>
                </a:solidFill>
              </a:rPr>
              <a:t>© 2019 Rotary International. Internal Use Only. Not For Distribution. Private and Confidential.</a:t>
            </a:r>
          </a:p>
        </p:txBody>
      </p:sp>
      <p:sp>
        <p:nvSpPr>
          <p:cNvPr id="10" name="Slide Number Placeholder 5">
            <a:extLst>
              <a:ext uri="{FF2B5EF4-FFF2-40B4-BE49-F238E27FC236}">
                <a16:creationId xmlns:a16="http://schemas.microsoft.com/office/drawing/2014/main" id="{28D424E8-3A20-4BF1-B53F-7A284F46F6A4}"/>
              </a:ext>
            </a:extLst>
          </p:cNvPr>
          <p:cNvSpPr txBox="1">
            <a:spLocks/>
          </p:cNvSpPr>
          <p:nvPr userDrawn="1"/>
        </p:nvSpPr>
        <p:spPr>
          <a:xfrm>
            <a:off x="11650134" y="115572"/>
            <a:ext cx="423335" cy="365125"/>
          </a:xfrm>
          <a:prstGeom prst="rect">
            <a:avLst/>
          </a:prstGeom>
        </p:spPr>
        <p:txBody>
          <a:bodyPr vert="horz" lIns="68580" tIns="34290" rIns="68580" bIns="34290" rtlCol="0" anchor="ctr"/>
          <a:lstStyle>
            <a:defPPr>
              <a:defRPr lang="en-US"/>
            </a:defPPr>
            <a:lvl1pPr marL="0" algn="r" defTabSz="914400" rtl="0" eaLnBrk="1" latinLnBrk="0" hangingPunct="1">
              <a:defRPr lang="en-US"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A94E25-127B-4C48-AF96-44BA7B823777}" type="slidenum">
              <a:rPr lang="en-US" sz="900" smtClean="0">
                <a:solidFill>
                  <a:schemeClr val="tx1"/>
                </a:solidFill>
              </a:rPr>
              <a:pPr/>
              <a:t>‹#›</a:t>
            </a:fld>
            <a:endParaRPr lang="en-US" sz="900" dirty="0">
              <a:solidFill>
                <a:schemeClr val="tx1"/>
              </a:solidFill>
            </a:endParaRPr>
          </a:p>
        </p:txBody>
      </p:sp>
    </p:spTree>
    <p:extLst>
      <p:ext uri="{BB962C8B-B14F-4D97-AF65-F5344CB8AC3E}">
        <p14:creationId xmlns:p14="http://schemas.microsoft.com/office/powerpoint/2010/main" val="400246973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11_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342A258-AFA5-4BA1-AA41-952099F1FF0B}"/>
              </a:ext>
            </a:extLst>
          </p:cNvPr>
          <p:cNvSpPr>
            <a:spLocks noGrp="1"/>
          </p:cNvSpPr>
          <p:nvPr>
            <p:ph type="pic" sz="quarter" idx="16"/>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8" name="Text Placeholder 7">
            <a:extLst>
              <a:ext uri="{FF2B5EF4-FFF2-40B4-BE49-F238E27FC236}">
                <a16:creationId xmlns:a16="http://schemas.microsoft.com/office/drawing/2014/main" id="{B5A16267-4880-4253-B86A-25B0E5E87384}"/>
              </a:ext>
            </a:extLst>
          </p:cNvPr>
          <p:cNvSpPr>
            <a:spLocks noGrp="1"/>
          </p:cNvSpPr>
          <p:nvPr>
            <p:ph type="body" sz="quarter" idx="17"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257175" indent="0" algn="l">
              <a:buNone/>
              <a:defRPr sz="3713" b="1" cap="all" baseline="0">
                <a:solidFill>
                  <a:schemeClr val="bg1">
                    <a:alpha val="0"/>
                  </a:schemeClr>
                </a:solidFill>
                <a:latin typeface="+mj-lt"/>
              </a:defRPr>
            </a:lvl1pPr>
            <a:lvl2pPr marL="0" indent="0" algn="ctr">
              <a:buNone/>
              <a:defRPr sz="1125">
                <a:solidFill>
                  <a:schemeClr val="bg1"/>
                </a:solidFill>
              </a:defRPr>
            </a:lvl2pPr>
            <a:lvl3pPr>
              <a:defRPr sz="1013"/>
            </a:lvl3pPr>
            <a:lvl4pPr>
              <a:defRPr sz="900"/>
            </a:lvl4pPr>
            <a:lvl5pPr>
              <a:defRPr sz="900"/>
            </a:lvl5pPr>
          </a:lstStyle>
          <a:p>
            <a:pPr lvl="0"/>
            <a:r>
              <a:rPr lang="en-US" dirty="0"/>
              <a:t> </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296333" y="3345532"/>
            <a:ext cx="4986867" cy="1975764"/>
          </a:xfrm>
        </p:spPr>
        <p:txBody>
          <a:bodyPr>
            <a:normAutofit/>
          </a:bodyPr>
          <a:lstStyle>
            <a:lvl1pPr marL="0" indent="0" algn="l">
              <a:buNone/>
              <a:defRPr sz="1856">
                <a:solidFill>
                  <a:schemeClr val="bg1"/>
                </a:solidFill>
                <a:latin typeface="+mj-lt"/>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16" name="Text Placeholder 11">
            <a:extLst>
              <a:ext uri="{FF2B5EF4-FFF2-40B4-BE49-F238E27FC236}">
                <a16:creationId xmlns:a16="http://schemas.microsoft.com/office/drawing/2014/main" id="{920966B7-D1BD-4B62-9DEB-FE17AF3EED72}"/>
              </a:ext>
            </a:extLst>
          </p:cNvPr>
          <p:cNvSpPr>
            <a:spLocks noGrp="1"/>
          </p:cNvSpPr>
          <p:nvPr>
            <p:ph type="body" sz="quarter" idx="14" hasCustomPrompt="1"/>
          </p:nvPr>
        </p:nvSpPr>
        <p:spPr>
          <a:xfrm>
            <a:off x="296333" y="2141538"/>
            <a:ext cx="5906347"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2475" b="1" cap="all" baseline="0">
                <a:solidFill>
                  <a:schemeClr val="bg1"/>
                </a:solidFill>
                <a:latin typeface="+mj-lt"/>
              </a:defRPr>
            </a:lvl1pPr>
            <a:lvl2pPr marL="0" indent="0">
              <a:buNone/>
              <a:defRPr sz="1125">
                <a:solidFill>
                  <a:schemeClr val="bg1"/>
                </a:solidFill>
              </a:defRPr>
            </a:lvl2pPr>
            <a:lvl3pPr>
              <a:defRPr sz="1013"/>
            </a:lvl3pPr>
            <a:lvl4pPr>
              <a:defRPr sz="900"/>
            </a:lvl4pPr>
            <a:lvl5pPr>
              <a:defRPr sz="900"/>
            </a:lvl5pPr>
          </a:lstStyle>
          <a:p>
            <a:pPr lvl="0"/>
            <a:r>
              <a:rPr lang="en-US" dirty="0"/>
              <a:t>Title</a:t>
            </a:r>
          </a:p>
        </p:txBody>
      </p:sp>
      <p:sp>
        <p:nvSpPr>
          <p:cNvPr id="14" name="Slide Number Placeholder 5">
            <a:extLst>
              <a:ext uri="{FF2B5EF4-FFF2-40B4-BE49-F238E27FC236}">
                <a16:creationId xmlns:a16="http://schemas.microsoft.com/office/drawing/2014/main" id="{63EA0955-37FE-447B-A91D-F8B3D5534973}"/>
              </a:ext>
            </a:extLst>
          </p:cNvPr>
          <p:cNvSpPr>
            <a:spLocks noGrp="1"/>
          </p:cNvSpPr>
          <p:nvPr>
            <p:ph type="sldNum" sz="quarter" idx="12"/>
          </p:nvPr>
        </p:nvSpPr>
        <p:spPr>
          <a:xfrm>
            <a:off x="11650135" y="115574"/>
            <a:ext cx="423335"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23741930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userDrawn="1">
  <p:cSld name="1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338844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138719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0D17AC1-EE0C-4A21-8262-03A1496FB51E}" type="datetimeFigureOut">
              <a:rPr lang="en-US" smtClean="0"/>
              <a:t>10/11/2025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30625E1-B36D-4AF2-85A6-F26646B62C27}" type="slidenum">
              <a:rPr lang="en-US" smtClean="0"/>
              <a:t>‹#›</a:t>
            </a:fld>
            <a:endParaRPr lang="en-US" dirty="0"/>
          </a:p>
        </p:txBody>
      </p:sp>
    </p:spTree>
    <p:extLst>
      <p:ext uri="{BB962C8B-B14F-4D97-AF65-F5344CB8AC3E}">
        <p14:creationId xmlns:p14="http://schemas.microsoft.com/office/powerpoint/2010/main" val="3000834801"/>
      </p:ext>
    </p:extLst>
  </p:cSld>
  <p:clrMapOvr>
    <a:masterClrMapping/>
  </p:clrMapOvr>
  <p:extLst>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pic>
        <p:nvPicPr>
          <p:cNvPr id="7" name="Picture 6">
            <a:extLst>
              <a:ext uri="{FF2B5EF4-FFF2-40B4-BE49-F238E27FC236}">
                <a16:creationId xmlns:a16="http://schemas.microsoft.com/office/drawing/2014/main" id="{FFE6986A-59EA-DE9E-EE26-C364A566BAC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58382" y="6316935"/>
            <a:ext cx="625884" cy="407648"/>
          </a:xfrm>
          <a:prstGeom prst="rect">
            <a:avLst/>
          </a:prstGeom>
        </p:spPr>
      </p:pic>
    </p:spTree>
    <p:extLst>
      <p:ext uri="{BB962C8B-B14F-4D97-AF65-F5344CB8AC3E}">
        <p14:creationId xmlns:p14="http://schemas.microsoft.com/office/powerpoint/2010/main" val="355084145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D17AC1-EE0C-4A21-8262-03A1496FB51E}" type="datetimeFigureOut">
              <a:rPr lang="en-US" smtClean="0"/>
              <a:t>10/11/2025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30625E1-B36D-4AF2-85A6-F26646B62C27}" type="slidenum">
              <a:rPr lang="en-US" smtClean="0"/>
              <a:t>‹#›</a:t>
            </a:fld>
            <a:endParaRPr lang="en-US" dirty="0"/>
          </a:p>
        </p:txBody>
      </p:sp>
    </p:spTree>
    <p:extLst>
      <p:ext uri="{BB962C8B-B14F-4D97-AF65-F5344CB8AC3E}">
        <p14:creationId xmlns:p14="http://schemas.microsoft.com/office/powerpoint/2010/main" val="212605319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0D17AC1-EE0C-4A21-8262-03A1496FB51E}" type="datetimeFigureOut">
              <a:rPr lang="en-US" smtClean="0"/>
              <a:t>10/11/2025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30625E1-B36D-4AF2-85A6-F26646B62C27}" type="slidenum">
              <a:rPr lang="en-US" smtClean="0"/>
              <a:t>‹#›</a:t>
            </a:fld>
            <a:endParaRPr lang="en-US" dirty="0"/>
          </a:p>
        </p:txBody>
      </p:sp>
      <p:pic>
        <p:nvPicPr>
          <p:cNvPr id="8" name="Picture 7">
            <a:extLst>
              <a:ext uri="{FF2B5EF4-FFF2-40B4-BE49-F238E27FC236}">
                <a16:creationId xmlns:a16="http://schemas.microsoft.com/office/drawing/2014/main" id="{7DAF974F-3544-92B0-37BE-4F00CA1AD64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58382" y="6316935"/>
            <a:ext cx="625884" cy="407648"/>
          </a:xfrm>
          <a:prstGeom prst="rect">
            <a:avLst/>
          </a:prstGeom>
        </p:spPr>
      </p:pic>
    </p:spTree>
    <p:extLst>
      <p:ext uri="{BB962C8B-B14F-4D97-AF65-F5344CB8AC3E}">
        <p14:creationId xmlns:p14="http://schemas.microsoft.com/office/powerpoint/2010/main" val="423476695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0D17AC1-EE0C-4A21-8262-03A1496FB51E}" type="datetimeFigureOut">
              <a:rPr lang="en-US" smtClean="0"/>
              <a:t>10/11/2025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30625E1-B36D-4AF2-85A6-F26646B62C27}" type="slidenum">
              <a:rPr lang="en-US" smtClean="0"/>
              <a:t>‹#›</a:t>
            </a:fld>
            <a:endParaRPr lang="en-US" dirty="0"/>
          </a:p>
        </p:txBody>
      </p:sp>
      <p:pic>
        <p:nvPicPr>
          <p:cNvPr id="10" name="Picture 9">
            <a:extLst>
              <a:ext uri="{FF2B5EF4-FFF2-40B4-BE49-F238E27FC236}">
                <a16:creationId xmlns:a16="http://schemas.microsoft.com/office/drawing/2014/main" id="{CC8299A1-74DC-A186-9F72-01734B112C2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58382" y="6316935"/>
            <a:ext cx="625884" cy="407648"/>
          </a:xfrm>
          <a:prstGeom prst="rect">
            <a:avLst/>
          </a:prstGeom>
        </p:spPr>
      </p:pic>
    </p:spTree>
    <p:extLst>
      <p:ext uri="{BB962C8B-B14F-4D97-AF65-F5344CB8AC3E}">
        <p14:creationId xmlns:p14="http://schemas.microsoft.com/office/powerpoint/2010/main" val="426045320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F9C5B0-21BA-48EA-B067-5E37072B4F18}" type="datetimeFigureOut">
              <a:rPr lang="en-US" smtClean="0"/>
              <a:t>10/11/2025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30625E1-B36D-4AF2-85A6-F26646B62C27}" type="slidenum">
              <a:rPr lang="en-US" smtClean="0"/>
              <a:t>‹#›</a:t>
            </a:fld>
            <a:endParaRPr lang="en-US" dirty="0"/>
          </a:p>
        </p:txBody>
      </p:sp>
    </p:spTree>
    <p:extLst>
      <p:ext uri="{BB962C8B-B14F-4D97-AF65-F5344CB8AC3E}">
        <p14:creationId xmlns:p14="http://schemas.microsoft.com/office/powerpoint/2010/main" val="190986292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D17AC1-EE0C-4A21-8262-03A1496FB51E}" type="datetimeFigureOut">
              <a:rPr lang="en-US" smtClean="0"/>
              <a:t>10/11/2025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30625E1-B36D-4AF2-85A6-F26646B62C27}" type="slidenum">
              <a:rPr lang="en-US" smtClean="0"/>
              <a:t>‹#›</a:t>
            </a:fld>
            <a:endParaRPr lang="en-US" dirty="0"/>
          </a:p>
        </p:txBody>
      </p:sp>
      <p:pic>
        <p:nvPicPr>
          <p:cNvPr id="5" name="Picture 4">
            <a:extLst>
              <a:ext uri="{FF2B5EF4-FFF2-40B4-BE49-F238E27FC236}">
                <a16:creationId xmlns:a16="http://schemas.microsoft.com/office/drawing/2014/main" id="{600F20E5-97F5-813A-237F-7DA1C27CDC1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58382" y="6316935"/>
            <a:ext cx="625884" cy="407648"/>
          </a:xfrm>
          <a:prstGeom prst="rect">
            <a:avLst/>
          </a:prstGeom>
        </p:spPr>
      </p:pic>
    </p:spTree>
    <p:extLst>
      <p:ext uri="{BB962C8B-B14F-4D97-AF65-F5344CB8AC3E}">
        <p14:creationId xmlns:p14="http://schemas.microsoft.com/office/powerpoint/2010/main" val="429446763"/>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1.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3.xml"/><Relationship Id="rId3" Type="http://schemas.openxmlformats.org/officeDocument/2006/relationships/slideLayout" Target="../slideLayouts/slideLayout23.xml"/><Relationship Id="rId7"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 Id="rId9"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image" Target="../media/image1.jpeg"/><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tags" Target="../tags/tag5.xml"/><Relationship Id="rId5" Type="http://schemas.openxmlformats.org/officeDocument/2006/relationships/theme" Target="../theme/theme3.xml"/><Relationship Id="rId4"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34" Type="http://schemas.openxmlformats.org/officeDocument/2006/relationships/theme" Target="../theme/theme4.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33" Type="http://schemas.openxmlformats.org/officeDocument/2006/relationships/slideLayout" Target="../slideLayouts/slideLayout63.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slideLayout" Target="../slideLayouts/slideLayout59.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32" Type="http://schemas.openxmlformats.org/officeDocument/2006/relationships/slideLayout" Target="../slideLayouts/slideLayout62.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31" Type="http://schemas.openxmlformats.org/officeDocument/2006/relationships/slideLayout" Target="../slideLayouts/slideLayout61.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slideLayout" Target="../slideLayouts/slideLayout60.xml"/><Relationship Id="rId8"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18" Type="http://schemas.openxmlformats.org/officeDocument/2006/relationships/slideLayout" Target="../slideLayouts/slideLayout81.xml"/><Relationship Id="rId26" Type="http://schemas.openxmlformats.org/officeDocument/2006/relationships/slideLayout" Target="../slideLayouts/slideLayout89.xml"/><Relationship Id="rId3" Type="http://schemas.openxmlformats.org/officeDocument/2006/relationships/slideLayout" Target="../slideLayouts/slideLayout66.xml"/><Relationship Id="rId21" Type="http://schemas.openxmlformats.org/officeDocument/2006/relationships/slideLayout" Target="../slideLayouts/slideLayout84.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5" Type="http://schemas.openxmlformats.org/officeDocument/2006/relationships/slideLayout" Target="../slideLayouts/slideLayout88.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20" Type="http://schemas.openxmlformats.org/officeDocument/2006/relationships/slideLayout" Target="../slideLayouts/slideLayout83.xml"/><Relationship Id="rId29" Type="http://schemas.openxmlformats.org/officeDocument/2006/relationships/slideLayout" Target="../slideLayouts/slideLayout92.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24" Type="http://schemas.openxmlformats.org/officeDocument/2006/relationships/slideLayout" Target="../slideLayouts/slideLayout87.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23" Type="http://schemas.openxmlformats.org/officeDocument/2006/relationships/slideLayout" Target="../slideLayouts/slideLayout86.xml"/><Relationship Id="rId28" Type="http://schemas.openxmlformats.org/officeDocument/2006/relationships/slideLayout" Target="../slideLayouts/slideLayout91.xml"/><Relationship Id="rId10" Type="http://schemas.openxmlformats.org/officeDocument/2006/relationships/slideLayout" Target="../slideLayouts/slideLayout73.xml"/><Relationship Id="rId19" Type="http://schemas.openxmlformats.org/officeDocument/2006/relationships/slideLayout" Target="../slideLayouts/slideLayout82.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 Id="rId22" Type="http://schemas.openxmlformats.org/officeDocument/2006/relationships/slideLayout" Target="../slideLayouts/slideLayout85.xml"/><Relationship Id="rId27" Type="http://schemas.openxmlformats.org/officeDocument/2006/relationships/slideLayout" Target="../slideLayouts/slideLayout90.xml"/><Relationship Id="rId30"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image" Target="../media/image3.png"/><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18" Type="http://schemas.openxmlformats.org/officeDocument/2006/relationships/slideLayout" Target="../slideLayouts/slideLayout123.xml"/><Relationship Id="rId3" Type="http://schemas.openxmlformats.org/officeDocument/2006/relationships/slideLayout" Target="../slideLayouts/slideLayout108.xml"/><Relationship Id="rId21" Type="http://schemas.openxmlformats.org/officeDocument/2006/relationships/slideLayout" Target="../slideLayouts/slideLayout126.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17" Type="http://schemas.openxmlformats.org/officeDocument/2006/relationships/slideLayout" Target="../slideLayouts/slideLayout122.xml"/><Relationship Id="rId25" Type="http://schemas.openxmlformats.org/officeDocument/2006/relationships/theme" Target="../theme/theme7.xml"/><Relationship Id="rId2" Type="http://schemas.openxmlformats.org/officeDocument/2006/relationships/slideLayout" Target="../slideLayouts/slideLayout107.xml"/><Relationship Id="rId16" Type="http://schemas.openxmlformats.org/officeDocument/2006/relationships/slideLayout" Target="../slideLayouts/slideLayout121.xml"/><Relationship Id="rId20" Type="http://schemas.openxmlformats.org/officeDocument/2006/relationships/slideLayout" Target="../slideLayouts/slideLayout125.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24" Type="http://schemas.openxmlformats.org/officeDocument/2006/relationships/slideLayout" Target="../slideLayouts/slideLayout129.xml"/><Relationship Id="rId5" Type="http://schemas.openxmlformats.org/officeDocument/2006/relationships/slideLayout" Target="../slideLayouts/slideLayout110.xml"/><Relationship Id="rId15" Type="http://schemas.openxmlformats.org/officeDocument/2006/relationships/slideLayout" Target="../slideLayouts/slideLayout120.xml"/><Relationship Id="rId23" Type="http://schemas.openxmlformats.org/officeDocument/2006/relationships/slideLayout" Target="../slideLayouts/slideLayout128.xml"/><Relationship Id="rId10" Type="http://schemas.openxmlformats.org/officeDocument/2006/relationships/slideLayout" Target="../slideLayouts/slideLayout115.xml"/><Relationship Id="rId19" Type="http://schemas.openxmlformats.org/officeDocument/2006/relationships/slideLayout" Target="../slideLayouts/slideLayout124.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 Id="rId22" Type="http://schemas.openxmlformats.org/officeDocument/2006/relationships/slideLayout" Target="../slideLayouts/slideLayout1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2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0068047" y="6331969"/>
            <a:ext cx="1758215" cy="338554"/>
          </a:xfrm>
          <a:prstGeom prst="rect">
            <a:avLst/>
          </a:prstGeom>
        </p:spPr>
        <p:txBody>
          <a:bodyPr wrap="square"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600" b="1" i="0" dirty="0">
                <a:solidFill>
                  <a:srgbClr val="585858"/>
                </a:solidFill>
                <a:latin typeface="Arial Narrow Bold"/>
                <a:cs typeface="Arial Narrow Bold"/>
              </a:rPr>
              <a:t>2018</a:t>
            </a:r>
          </a:p>
        </p:txBody>
      </p:sp>
    </p:spTree>
    <p:custDataLst>
      <p:tags r:id="rId22"/>
    </p:custDataLst>
    <p:extLst>
      <p:ext uri="{BB962C8B-B14F-4D97-AF65-F5344CB8AC3E}">
        <p14:creationId xmlns:p14="http://schemas.microsoft.com/office/powerpoint/2010/main" val="3544446914"/>
      </p:ext>
    </p:extLst>
  </p:cSld>
  <p:clrMap bg1="lt1" tx1="dk1" bg2="lt2" tx2="dk2" accent1="accent1" accent2="accent2" accent3="accent3" accent4="accent4" accent5="accent5" accent6="accent6" hlink="hlink" folHlink="folHlink"/>
  <p:sldLayoutIdLst>
    <p:sldLayoutId id="2147483687" r:id="rId1"/>
    <p:sldLayoutId id="2147483825" r:id="rId2"/>
    <p:sldLayoutId id="2147483826" r:id="rId3"/>
    <p:sldLayoutId id="2147483786" r:id="rId4"/>
    <p:sldLayoutId id="2147483667" r:id="rId5"/>
    <p:sldLayoutId id="2147483668" r:id="rId6"/>
    <p:sldLayoutId id="2147483669" r:id="rId7"/>
    <p:sldLayoutId id="2147483672" r:id="rId8"/>
    <p:sldLayoutId id="2147483674" r:id="rId9"/>
    <p:sldLayoutId id="2147483675"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 id="2147483688" r:id="rId19"/>
    <p:sldLayoutId id="2147483834" r:id="rId20"/>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9"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0068049" y="6331971"/>
            <a:ext cx="1758215" cy="276999"/>
          </a:xfrm>
          <a:prstGeom prst="rect">
            <a:avLst/>
          </a:prstGeom>
        </p:spPr>
        <p:txBody>
          <a:bodyPr wrap="square"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200" b="1" i="0" dirty="0">
                <a:solidFill>
                  <a:srgbClr val="585858"/>
                </a:solidFill>
                <a:latin typeface="Arial Narrow Bold"/>
                <a:cs typeface="Arial Narrow Bold"/>
              </a:rPr>
              <a:t>2018</a:t>
            </a:r>
          </a:p>
        </p:txBody>
      </p:sp>
    </p:spTree>
    <p:custDataLst>
      <p:tags r:id="rId8"/>
    </p:custDataLst>
    <p:extLst>
      <p:ext uri="{BB962C8B-B14F-4D97-AF65-F5344CB8AC3E}">
        <p14:creationId xmlns:p14="http://schemas.microsoft.com/office/powerpoint/2010/main" val="423625660"/>
      </p:ext>
    </p:extLst>
  </p:cSld>
  <p:clrMap bg1="lt1" tx1="dk1" bg2="lt2" tx2="dk2" accent1="accent1" accent2="accent2" accent3="accent3" accent4="accent4" accent5="accent5" accent6="accent6" hlink="hlink" folHlink="folHlink"/>
  <p:sldLayoutIdLst>
    <p:sldLayoutId id="2147483744" r:id="rId1"/>
    <p:sldLayoutId id="2147483771" r:id="rId2"/>
    <p:sldLayoutId id="2147483702" r:id="rId3"/>
    <p:sldLayoutId id="2147483831" r:id="rId4"/>
    <p:sldLayoutId id="2147483832" r:id="rId5"/>
    <p:sldLayoutId id="2147483833" r:id="rId6"/>
  </p:sldLayoutIdLst>
  <p:hf sldNum="0" hdr="0" dt="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7"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0068049" y="6331971"/>
            <a:ext cx="1758215" cy="276999"/>
          </a:xfrm>
          <a:prstGeom prst="rect">
            <a:avLst/>
          </a:prstGeom>
        </p:spPr>
        <p:txBody>
          <a:bodyPr wrap="square"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200" b="1" i="0" dirty="0">
                <a:solidFill>
                  <a:srgbClr val="585858"/>
                </a:solidFill>
                <a:latin typeface="Arial Narrow Bold"/>
                <a:cs typeface="Arial Narrow Bold"/>
              </a:rPr>
              <a:t>2018</a:t>
            </a:r>
          </a:p>
        </p:txBody>
      </p:sp>
    </p:spTree>
    <p:custDataLst>
      <p:tags r:id="rId6"/>
    </p:custDataLst>
    <p:extLst>
      <p:ext uri="{BB962C8B-B14F-4D97-AF65-F5344CB8AC3E}">
        <p14:creationId xmlns:p14="http://schemas.microsoft.com/office/powerpoint/2010/main" val="739373325"/>
      </p:ext>
    </p:extLst>
  </p:cSld>
  <p:clrMap bg1="lt1" tx1="dk1" bg2="lt2" tx2="dk2" accent1="accent1" accent2="accent2" accent3="accent3" accent4="accent4" accent5="accent5" accent6="accent6" hlink="hlink" folHlink="folHlink"/>
  <p:sldLayoutIdLst>
    <p:sldLayoutId id="2147483746" r:id="rId1"/>
    <p:sldLayoutId id="2147483828" r:id="rId2"/>
    <p:sldLayoutId id="2147483829" r:id="rId3"/>
    <p:sldLayoutId id="2147483830" r:id="rId4"/>
  </p:sldLayoutIdLst>
  <p:hf sldNum="0" hdr="0" dt="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10/11/2025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CB4B4D-7CA3-9044-876B-883B54F8677D}" type="slidenum">
              <a:rPr lang="en-US" smtClean="0"/>
              <a:t>‹#›</a:t>
            </a:fld>
            <a:endParaRPr lang="en-US"/>
          </a:p>
        </p:txBody>
      </p:sp>
      <p:sp>
        <p:nvSpPr>
          <p:cNvPr id="7" name="Rectangle 6" hidden="1">
            <a:extLst>
              <a:ext uri="{FF2B5EF4-FFF2-40B4-BE49-F238E27FC236}">
                <a16:creationId xmlns:a16="http://schemas.microsoft.com/office/drawing/2014/main" id="{B2790DE7-C4DC-EA5B-6942-BE2EE15A6A03}"/>
              </a:ext>
            </a:extLst>
          </p:cNvPr>
          <p:cNvSpPr/>
          <p:nvPr userDrawn="1"/>
        </p:nvSpPr>
        <p:spPr>
          <a:xfrm>
            <a:off x="12192000" y="2"/>
            <a:ext cx="5613400" cy="4234493"/>
          </a:xfrm>
          <a:prstGeom prst="rect">
            <a:avLst/>
          </a:prstGeom>
        </p:spPr>
        <p:txBody>
          <a:bodyPr wrap="square">
            <a:spAutoFit/>
          </a:bodyPr>
          <a:lstStyle/>
          <a:p>
            <a:pPr algn="l">
              <a:spcBef>
                <a:spcPts val="450"/>
              </a:spcBef>
              <a:spcAft>
                <a:spcPts val="450"/>
              </a:spcAft>
            </a:pPr>
            <a:r>
              <a:rPr lang="en-US" sz="1350" b="0" i="0" dirty="0">
                <a:solidFill>
                  <a:srgbClr val="222222"/>
                </a:solidFill>
                <a:effectLst/>
                <a:latin typeface="Arial" panose="020B0604020202020204" pitchFamily="34" charset="0"/>
              </a:rPr>
              <a:t>As we discussed, I’m hoping to get this buttoned up as quickly as possible. What are you thinking for turn-around?</a:t>
            </a:r>
          </a:p>
          <a:p>
            <a:pPr algn="l">
              <a:spcBef>
                <a:spcPts val="450"/>
              </a:spcBef>
              <a:spcAft>
                <a:spcPts val="450"/>
              </a:spcAft>
            </a:pPr>
            <a:r>
              <a:rPr lang="en-US" sz="1350" b="0" i="0" dirty="0">
                <a:solidFill>
                  <a:srgbClr val="222222"/>
                </a:solidFill>
                <a:effectLst/>
                <a:latin typeface="Arial" panose="020B0604020202020204" pitchFamily="34" charset="0"/>
              </a:rPr>
              <a:t> </a:t>
            </a:r>
          </a:p>
          <a:p>
            <a:pPr algn="l">
              <a:spcBef>
                <a:spcPts val="450"/>
              </a:spcBef>
              <a:spcAft>
                <a:spcPts val="450"/>
              </a:spcAft>
            </a:pPr>
            <a:r>
              <a:rPr lang="en-US" sz="1350" b="0" i="0" dirty="0">
                <a:solidFill>
                  <a:srgbClr val="000000"/>
                </a:solidFill>
                <a:effectLst/>
                <a:latin typeface="Arial" panose="020B0604020202020204" pitchFamily="34" charset="0"/>
              </a:rPr>
              <a:t>• revise any of the “how-to” text on the first pages</a:t>
            </a:r>
            <a:endParaRPr lang="en-US" sz="1350" b="0" i="0" dirty="0">
              <a:solidFill>
                <a:srgbClr val="222222"/>
              </a:solidFill>
              <a:effectLst/>
              <a:latin typeface="Arial" panose="020B0604020202020204" pitchFamily="34" charset="0"/>
            </a:endParaRPr>
          </a:p>
          <a:p>
            <a:pPr algn="l">
              <a:spcBef>
                <a:spcPts val="450"/>
              </a:spcBef>
              <a:spcAft>
                <a:spcPts val="450"/>
              </a:spcAft>
            </a:pPr>
            <a:r>
              <a:rPr lang="en-US" sz="1350" b="0" i="0" dirty="0">
                <a:solidFill>
                  <a:srgbClr val="000000"/>
                </a:solidFill>
                <a:effectLst/>
                <a:latin typeface="Arial" panose="020B0604020202020204" pitchFamily="34" charset="0"/>
              </a:rPr>
              <a:t>• make sure the template is properly set up for both Macs and PCs – Should there be 2 versions of the PPT, one for Mac, one for PC?</a:t>
            </a:r>
            <a:endParaRPr lang="en-US" sz="1350" b="0" i="0" dirty="0">
              <a:solidFill>
                <a:srgbClr val="222222"/>
              </a:solidFill>
              <a:effectLst/>
              <a:latin typeface="Arial" panose="020B0604020202020204" pitchFamily="34" charset="0"/>
            </a:endParaRPr>
          </a:p>
          <a:p>
            <a:pPr algn="l">
              <a:spcBef>
                <a:spcPts val="450"/>
              </a:spcBef>
              <a:spcAft>
                <a:spcPts val="450"/>
              </a:spcAft>
            </a:pPr>
            <a:r>
              <a:rPr lang="en-US" sz="1350" b="0" i="0" dirty="0">
                <a:solidFill>
                  <a:srgbClr val="000000"/>
                </a:solidFill>
                <a:effectLst/>
                <a:latin typeface="Arial" panose="020B0604020202020204" pitchFamily="34" charset="0"/>
              </a:rPr>
              <a:t>• create text placeholders within each slide</a:t>
            </a:r>
            <a:endParaRPr lang="en-US" sz="1350" b="0" i="0" dirty="0">
              <a:solidFill>
                <a:srgbClr val="222222"/>
              </a:solidFill>
              <a:effectLst/>
              <a:latin typeface="Arial" panose="020B0604020202020204" pitchFamily="34" charset="0"/>
            </a:endParaRPr>
          </a:p>
          <a:p>
            <a:pPr algn="l">
              <a:spcBef>
                <a:spcPts val="450"/>
              </a:spcBef>
              <a:spcAft>
                <a:spcPts val="450"/>
              </a:spcAft>
            </a:pPr>
            <a:r>
              <a:rPr lang="en-US" sz="1350" b="0" i="0" dirty="0">
                <a:solidFill>
                  <a:srgbClr val="000000"/>
                </a:solidFill>
                <a:effectLst/>
                <a:latin typeface="Arial" panose="020B0604020202020204" pitchFamily="34" charset="0"/>
              </a:rPr>
              <a:t>• how to create certain visual effects such as the transparent photo overlays (the process is different from Mac to PC)</a:t>
            </a:r>
            <a:endParaRPr lang="en-US" sz="1350" b="0" i="0" dirty="0">
              <a:solidFill>
                <a:srgbClr val="222222"/>
              </a:solidFill>
              <a:effectLst/>
              <a:latin typeface="Arial" panose="020B0604020202020204" pitchFamily="34" charset="0"/>
            </a:endParaRPr>
          </a:p>
          <a:p>
            <a:pPr algn="l">
              <a:spcBef>
                <a:spcPts val="450"/>
              </a:spcBef>
              <a:spcAft>
                <a:spcPts val="450"/>
              </a:spcAft>
            </a:pPr>
            <a:r>
              <a:rPr lang="en-US" sz="1350" b="0" i="0" dirty="0">
                <a:solidFill>
                  <a:srgbClr val="000000"/>
                </a:solidFill>
                <a:effectLst/>
                <a:latin typeface="Arial" panose="020B0604020202020204" pitchFamily="34" charset="0"/>
              </a:rPr>
              <a:t>• creating new generic infographics (such as bar charts and tables) so that we make it easy for users to create their own in a proper style</a:t>
            </a:r>
            <a:endParaRPr lang="en-US" sz="1350" b="0" i="0" dirty="0">
              <a:solidFill>
                <a:srgbClr val="222222"/>
              </a:solidFill>
              <a:effectLst/>
              <a:latin typeface="Arial" panose="020B0604020202020204" pitchFamily="34" charset="0"/>
            </a:endParaRPr>
          </a:p>
          <a:p>
            <a:pPr algn="l">
              <a:spcBef>
                <a:spcPts val="450"/>
              </a:spcBef>
              <a:spcAft>
                <a:spcPts val="450"/>
              </a:spcAft>
            </a:pPr>
            <a:r>
              <a:rPr lang="en-US" sz="1350" b="0" i="0" dirty="0">
                <a:solidFill>
                  <a:srgbClr val="000000"/>
                </a:solidFill>
                <a:effectLst/>
                <a:latin typeface="Arial" panose="020B0604020202020204" pitchFamily="34" charset="0"/>
              </a:rPr>
              <a:t>• need your advice on fonts – I’m thinking we should only use the “free option” fonts? (see attached)</a:t>
            </a:r>
            <a:endParaRPr lang="en-US" sz="1350" b="0" i="0" dirty="0">
              <a:solidFill>
                <a:srgbClr val="222222"/>
              </a:solidFill>
              <a:effectLst/>
              <a:latin typeface="Arial" panose="020B0604020202020204" pitchFamily="34" charset="0"/>
            </a:endParaRPr>
          </a:p>
          <a:p>
            <a:pPr algn="l">
              <a:spcBef>
                <a:spcPts val="450"/>
              </a:spcBef>
              <a:spcAft>
                <a:spcPts val="450"/>
              </a:spcAft>
            </a:pPr>
            <a:r>
              <a:rPr lang="en-US" sz="1350" b="0" i="0" dirty="0">
                <a:solidFill>
                  <a:srgbClr val="222222"/>
                </a:solidFill>
                <a:effectLst/>
                <a:latin typeface="Arial" panose="020B0604020202020204" pitchFamily="34" charset="0"/>
              </a:rPr>
              <a:t>• make sure all colors are the proper CMYK breakdown colors for Rotary (on the way)</a:t>
            </a:r>
          </a:p>
        </p:txBody>
      </p:sp>
      <p:grpSp>
        <p:nvGrpSpPr>
          <p:cNvPr id="8" name="Group 7" hidden="1">
            <a:extLst>
              <a:ext uri="{FF2B5EF4-FFF2-40B4-BE49-F238E27FC236}">
                <a16:creationId xmlns:a16="http://schemas.microsoft.com/office/drawing/2014/main" id="{D33D0549-FD63-4BCC-4106-500E26C3F1FC}"/>
              </a:ext>
            </a:extLst>
          </p:cNvPr>
          <p:cNvGrpSpPr/>
          <p:nvPr userDrawn="1"/>
        </p:nvGrpSpPr>
        <p:grpSpPr>
          <a:xfrm>
            <a:off x="0" y="6985001"/>
            <a:ext cx="10083800" cy="304209"/>
            <a:chOff x="0" y="-1013285"/>
            <a:chExt cx="12192000" cy="885694"/>
          </a:xfrm>
        </p:grpSpPr>
        <p:sp>
          <p:nvSpPr>
            <p:cNvPr id="9" name="Rectangle 8">
              <a:extLst>
                <a:ext uri="{FF2B5EF4-FFF2-40B4-BE49-F238E27FC236}">
                  <a16:creationId xmlns:a16="http://schemas.microsoft.com/office/drawing/2014/main" id="{2458F666-F5AC-6101-101F-7BD2B2E49C27}"/>
                </a:ext>
              </a:extLst>
            </p:cNvPr>
            <p:cNvSpPr/>
            <p:nvPr userDrawn="1"/>
          </p:nvSpPr>
          <p:spPr>
            <a:xfrm>
              <a:off x="0" y="-1013285"/>
              <a:ext cx="1724431" cy="885694"/>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72,89,93</a:t>
              </a:r>
            </a:p>
          </p:txBody>
        </p:sp>
        <p:sp>
          <p:nvSpPr>
            <p:cNvPr id="10" name="Rectangle 9">
              <a:extLst>
                <a:ext uri="{FF2B5EF4-FFF2-40B4-BE49-F238E27FC236}">
                  <a16:creationId xmlns:a16="http://schemas.microsoft.com/office/drawing/2014/main" id="{71C682BD-4580-5C38-26D1-60B49310B501}"/>
                </a:ext>
              </a:extLst>
            </p:cNvPr>
            <p:cNvSpPr/>
            <p:nvPr userDrawn="1"/>
          </p:nvSpPr>
          <p:spPr>
            <a:xfrm>
              <a:off x="2093514" y="-1013285"/>
              <a:ext cx="1724431" cy="885694"/>
            </a:xfrm>
            <a:prstGeom prst="rect">
              <a:avLst/>
            </a:prstGeom>
            <a:solidFill>
              <a:srgbClr val="00B2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0,178,177</a:t>
              </a:r>
            </a:p>
          </p:txBody>
        </p:sp>
        <p:sp>
          <p:nvSpPr>
            <p:cNvPr id="11" name="Rectangle 10">
              <a:extLst>
                <a:ext uri="{FF2B5EF4-FFF2-40B4-BE49-F238E27FC236}">
                  <a16:creationId xmlns:a16="http://schemas.microsoft.com/office/drawing/2014/main" id="{1B5AE5A1-EADA-56F6-7BE1-8B4B306B4B5C}"/>
                </a:ext>
              </a:extLst>
            </p:cNvPr>
            <p:cNvSpPr/>
            <p:nvPr userDrawn="1"/>
          </p:nvSpPr>
          <p:spPr>
            <a:xfrm>
              <a:off x="4187028" y="-1013285"/>
              <a:ext cx="1724431" cy="885694"/>
            </a:xfrm>
            <a:prstGeom prst="rect">
              <a:avLst/>
            </a:prstGeom>
            <a:solidFill>
              <a:srgbClr val="01B0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1,176,227</a:t>
              </a:r>
            </a:p>
          </p:txBody>
        </p:sp>
        <p:sp>
          <p:nvSpPr>
            <p:cNvPr id="12" name="Rectangle 11">
              <a:extLst>
                <a:ext uri="{FF2B5EF4-FFF2-40B4-BE49-F238E27FC236}">
                  <a16:creationId xmlns:a16="http://schemas.microsoft.com/office/drawing/2014/main" id="{ABE93FAD-451D-EC59-FB45-E9ACDA735890}"/>
                </a:ext>
              </a:extLst>
            </p:cNvPr>
            <p:cNvSpPr/>
            <p:nvPr userDrawn="1"/>
          </p:nvSpPr>
          <p:spPr>
            <a:xfrm>
              <a:off x="6280542" y="-1013285"/>
              <a:ext cx="1724431" cy="885694"/>
            </a:xfrm>
            <a:prstGeom prst="rect">
              <a:avLst/>
            </a:prstGeom>
            <a:solidFill>
              <a:srgbClr val="006F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0,111,211</a:t>
              </a:r>
            </a:p>
          </p:txBody>
        </p:sp>
        <p:sp>
          <p:nvSpPr>
            <p:cNvPr id="13" name="Rectangle 12">
              <a:extLst>
                <a:ext uri="{FF2B5EF4-FFF2-40B4-BE49-F238E27FC236}">
                  <a16:creationId xmlns:a16="http://schemas.microsoft.com/office/drawing/2014/main" id="{B30FBC61-86D7-DA4B-49A9-85D91B73D96F}"/>
                </a:ext>
              </a:extLst>
            </p:cNvPr>
            <p:cNvSpPr/>
            <p:nvPr userDrawn="1"/>
          </p:nvSpPr>
          <p:spPr>
            <a:xfrm>
              <a:off x="8374056" y="-1013285"/>
              <a:ext cx="1724431" cy="885694"/>
            </a:xfrm>
            <a:prstGeom prst="rect">
              <a:avLst/>
            </a:prstGeom>
            <a:solidFill>
              <a:srgbClr val="7D17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125,23,158</a:t>
              </a:r>
            </a:p>
          </p:txBody>
        </p:sp>
        <p:sp>
          <p:nvSpPr>
            <p:cNvPr id="14" name="Rectangle 13">
              <a:extLst>
                <a:ext uri="{FF2B5EF4-FFF2-40B4-BE49-F238E27FC236}">
                  <a16:creationId xmlns:a16="http://schemas.microsoft.com/office/drawing/2014/main" id="{B710D749-2095-853F-D497-39AD4157984E}"/>
                </a:ext>
              </a:extLst>
            </p:cNvPr>
            <p:cNvSpPr/>
            <p:nvPr userDrawn="1"/>
          </p:nvSpPr>
          <p:spPr>
            <a:xfrm>
              <a:off x="10467569" y="-1013285"/>
              <a:ext cx="1724431" cy="885694"/>
            </a:xfrm>
            <a:prstGeom prst="rect">
              <a:avLst/>
            </a:prstGeom>
            <a:solidFill>
              <a:srgbClr val="EB06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235,6,117</a:t>
              </a:r>
            </a:p>
          </p:txBody>
        </p:sp>
      </p:grpSp>
      <p:sp>
        <p:nvSpPr>
          <p:cNvPr id="15" name="Rotary Logo simple" hidden="1">
            <a:extLst>
              <a:ext uri="{FF2B5EF4-FFF2-40B4-BE49-F238E27FC236}">
                <a16:creationId xmlns:a16="http://schemas.microsoft.com/office/drawing/2014/main" id="{C7F7DD30-62BD-109E-7FAB-C6879FB416DC}"/>
              </a:ext>
            </a:extLst>
          </p:cNvPr>
          <p:cNvSpPr>
            <a:spLocks/>
          </p:cNvSpPr>
          <p:nvPr userDrawn="1"/>
        </p:nvSpPr>
        <p:spPr bwMode="auto">
          <a:xfrm>
            <a:off x="12939394" y="6041017"/>
            <a:ext cx="1751015"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Autofit/>
          </a:bodyPr>
          <a:lstStyle/>
          <a:p>
            <a:endParaRPr lang="en-US" sz="1350" dirty="0"/>
          </a:p>
        </p:txBody>
      </p:sp>
      <p:grpSp>
        <p:nvGrpSpPr>
          <p:cNvPr id="16" name="Group 15">
            <a:extLst>
              <a:ext uri="{FF2B5EF4-FFF2-40B4-BE49-F238E27FC236}">
                <a16:creationId xmlns:a16="http://schemas.microsoft.com/office/drawing/2014/main" id="{9DA13012-9800-013F-7418-B43BCCA1C461}"/>
              </a:ext>
            </a:extLst>
          </p:cNvPr>
          <p:cNvGrpSpPr/>
          <p:nvPr userDrawn="1"/>
        </p:nvGrpSpPr>
        <p:grpSpPr>
          <a:xfrm>
            <a:off x="408412" y="6984918"/>
            <a:ext cx="4670356" cy="430863"/>
            <a:chOff x="408412" y="6984916"/>
            <a:chExt cx="4670356" cy="430863"/>
          </a:xfrm>
        </p:grpSpPr>
        <p:grpSp>
          <p:nvGrpSpPr>
            <p:cNvPr id="17" name="Group 16">
              <a:extLst>
                <a:ext uri="{FF2B5EF4-FFF2-40B4-BE49-F238E27FC236}">
                  <a16:creationId xmlns:a16="http://schemas.microsoft.com/office/drawing/2014/main" id="{C0BF30A8-C205-13FE-A699-A1DE4F69C681}"/>
                </a:ext>
              </a:extLst>
            </p:cNvPr>
            <p:cNvGrpSpPr/>
            <p:nvPr userDrawn="1"/>
          </p:nvGrpSpPr>
          <p:grpSpPr>
            <a:xfrm>
              <a:off x="1383401" y="6984916"/>
              <a:ext cx="3695367" cy="430863"/>
              <a:chOff x="1316510" y="6885708"/>
              <a:chExt cx="3695367" cy="430863"/>
            </a:xfrm>
          </p:grpSpPr>
          <p:sp>
            <p:nvSpPr>
              <p:cNvPr id="20" name="Rectangle 19">
                <a:extLst>
                  <a:ext uri="{FF2B5EF4-FFF2-40B4-BE49-F238E27FC236}">
                    <a16:creationId xmlns:a16="http://schemas.microsoft.com/office/drawing/2014/main" id="{7B4074A8-57B7-79F2-56E3-54CC43B899B7}"/>
                  </a:ext>
                </a:extLst>
              </p:cNvPr>
              <p:cNvSpPr/>
              <p:nvPr userDrawn="1"/>
            </p:nvSpPr>
            <p:spPr>
              <a:xfrm>
                <a:off x="1316510" y="6885708"/>
                <a:ext cx="893202" cy="202251"/>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r>
                  <a:rPr lang="en-US" sz="525" dirty="0"/>
                  <a:t>Royal Blue</a:t>
                </a:r>
                <a:br>
                  <a:rPr lang="en-US" sz="525" dirty="0"/>
                </a:br>
                <a:r>
                  <a:rPr lang="en-US" sz="450" dirty="0"/>
                  <a:t>R23,G69,B143</a:t>
                </a:r>
                <a:endParaRPr lang="en-US" sz="525" dirty="0"/>
              </a:p>
            </p:txBody>
          </p:sp>
          <p:sp>
            <p:nvSpPr>
              <p:cNvPr id="21" name="Rectangle 20">
                <a:extLst>
                  <a:ext uri="{FF2B5EF4-FFF2-40B4-BE49-F238E27FC236}">
                    <a16:creationId xmlns:a16="http://schemas.microsoft.com/office/drawing/2014/main" id="{70B2E4CF-E709-B989-F0C9-558FEFBC47CF}"/>
                  </a:ext>
                </a:extLst>
              </p:cNvPr>
              <p:cNvSpPr/>
              <p:nvPr userDrawn="1"/>
            </p:nvSpPr>
            <p:spPr>
              <a:xfrm>
                <a:off x="2250565" y="6885708"/>
                <a:ext cx="893202" cy="202251"/>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525" dirty="0"/>
                  <a:t>Azure</a:t>
                </a:r>
                <a:br>
                  <a:rPr lang="en-US" sz="450" dirty="0"/>
                </a:br>
                <a:r>
                  <a:rPr lang="en-US" sz="450" dirty="0">
                    <a:solidFill>
                      <a:schemeClr val="bg1"/>
                    </a:solidFill>
                  </a:rPr>
                  <a:t>R0,G93,B170</a:t>
                </a:r>
              </a:p>
            </p:txBody>
          </p:sp>
          <p:sp>
            <p:nvSpPr>
              <p:cNvPr id="22" name="Rectangle 21">
                <a:extLst>
                  <a:ext uri="{FF2B5EF4-FFF2-40B4-BE49-F238E27FC236}">
                    <a16:creationId xmlns:a16="http://schemas.microsoft.com/office/drawing/2014/main" id="{1D9B29BF-CF1B-B1C9-28BE-E4A71DA45C60}"/>
                  </a:ext>
                </a:extLst>
              </p:cNvPr>
              <p:cNvSpPr/>
              <p:nvPr userDrawn="1"/>
            </p:nvSpPr>
            <p:spPr>
              <a:xfrm>
                <a:off x="3184620" y="6885708"/>
                <a:ext cx="893202" cy="202251"/>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525" dirty="0">
                    <a:solidFill>
                      <a:schemeClr val="tx1"/>
                    </a:solidFill>
                  </a:rPr>
                  <a:t>Sky Blue </a:t>
                </a:r>
                <a:br>
                  <a:rPr lang="en-US" sz="450" dirty="0">
                    <a:solidFill>
                      <a:schemeClr val="tx1"/>
                    </a:solidFill>
                  </a:rPr>
                </a:br>
                <a:r>
                  <a:rPr lang="en-US" sz="450" dirty="0">
                    <a:solidFill>
                      <a:schemeClr val="tx1"/>
                    </a:solidFill>
                  </a:rPr>
                  <a:t>R1,G180,B231</a:t>
                </a:r>
              </a:p>
            </p:txBody>
          </p:sp>
          <p:sp>
            <p:nvSpPr>
              <p:cNvPr id="23" name="Rectangle 22">
                <a:extLst>
                  <a:ext uri="{FF2B5EF4-FFF2-40B4-BE49-F238E27FC236}">
                    <a16:creationId xmlns:a16="http://schemas.microsoft.com/office/drawing/2014/main" id="{0B5D41CF-6DDF-37A5-D6CE-012F9EA8478A}"/>
                  </a:ext>
                </a:extLst>
              </p:cNvPr>
              <p:cNvSpPr/>
              <p:nvPr userDrawn="1"/>
            </p:nvSpPr>
            <p:spPr>
              <a:xfrm>
                <a:off x="3184620" y="7114320"/>
                <a:ext cx="893202" cy="202251"/>
              </a:xfrm>
              <a:prstGeom prst="rect">
                <a:avLst/>
              </a:prstGeom>
              <a:solidFill>
                <a:srgbClr val="87217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525" dirty="0"/>
                  <a:t>Violet</a:t>
                </a:r>
                <a:br>
                  <a:rPr lang="en-US" sz="450" dirty="0"/>
                </a:br>
                <a:r>
                  <a:rPr lang="en-US" sz="450" dirty="0"/>
                  <a:t>R135,G33,B117</a:t>
                </a:r>
              </a:p>
            </p:txBody>
          </p:sp>
          <p:sp>
            <p:nvSpPr>
              <p:cNvPr id="24" name="Rectangle 23">
                <a:extLst>
                  <a:ext uri="{FF2B5EF4-FFF2-40B4-BE49-F238E27FC236}">
                    <a16:creationId xmlns:a16="http://schemas.microsoft.com/office/drawing/2014/main" id="{4EC61D12-0BD8-C94D-4E20-28ED2A99ADBC}"/>
                  </a:ext>
                </a:extLst>
              </p:cNvPr>
              <p:cNvSpPr/>
              <p:nvPr userDrawn="1"/>
            </p:nvSpPr>
            <p:spPr>
              <a:xfrm>
                <a:off x="4118675" y="7114320"/>
                <a:ext cx="893202" cy="202251"/>
              </a:xfrm>
              <a:prstGeom prst="rect">
                <a:avLst/>
              </a:prstGeom>
              <a:solidFill>
                <a:srgbClr val="FF76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525" dirty="0"/>
                  <a:t>Orange</a:t>
                </a:r>
                <a:br>
                  <a:rPr lang="en-US" sz="450" dirty="0"/>
                </a:br>
                <a:r>
                  <a:rPr lang="en-US" sz="450" dirty="0"/>
                  <a:t>R255,G118,B0</a:t>
                </a:r>
              </a:p>
            </p:txBody>
          </p:sp>
          <p:sp>
            <p:nvSpPr>
              <p:cNvPr id="25" name="Rectangle 24">
                <a:extLst>
                  <a:ext uri="{FF2B5EF4-FFF2-40B4-BE49-F238E27FC236}">
                    <a16:creationId xmlns:a16="http://schemas.microsoft.com/office/drawing/2014/main" id="{11E8E82A-0ABE-8C36-B900-FC5F42D57B23}"/>
                  </a:ext>
                </a:extLst>
              </p:cNvPr>
              <p:cNvSpPr/>
              <p:nvPr userDrawn="1"/>
            </p:nvSpPr>
            <p:spPr>
              <a:xfrm>
                <a:off x="4118675" y="6885708"/>
                <a:ext cx="893202" cy="202251"/>
              </a:xfrm>
              <a:prstGeom prst="rect">
                <a:avLst/>
              </a:prstGeom>
              <a:solidFill>
                <a:srgbClr val="F7A81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525" dirty="0">
                    <a:solidFill>
                      <a:schemeClr val="tx1"/>
                    </a:solidFill>
                  </a:rPr>
                  <a:t>Gold</a:t>
                </a:r>
                <a:br>
                  <a:rPr lang="en-US" sz="450" dirty="0">
                    <a:solidFill>
                      <a:schemeClr val="tx1"/>
                    </a:solidFill>
                  </a:rPr>
                </a:br>
                <a:r>
                  <a:rPr lang="en-US" sz="450" dirty="0">
                    <a:solidFill>
                      <a:schemeClr val="tx1"/>
                    </a:solidFill>
                  </a:rPr>
                  <a:t>R247,G168,B27</a:t>
                </a:r>
              </a:p>
            </p:txBody>
          </p:sp>
          <p:sp>
            <p:nvSpPr>
              <p:cNvPr id="26" name="Rectangle 25">
                <a:extLst>
                  <a:ext uri="{FF2B5EF4-FFF2-40B4-BE49-F238E27FC236}">
                    <a16:creationId xmlns:a16="http://schemas.microsoft.com/office/drawing/2014/main" id="{DED2A4BC-3C97-8FCE-0EC1-8F653740E28E}"/>
                  </a:ext>
                </a:extLst>
              </p:cNvPr>
              <p:cNvSpPr/>
              <p:nvPr userDrawn="1"/>
            </p:nvSpPr>
            <p:spPr>
              <a:xfrm>
                <a:off x="1316510" y="7114320"/>
                <a:ext cx="893202" cy="202251"/>
              </a:xfrm>
              <a:prstGeom prst="rect">
                <a:avLst/>
              </a:prstGeom>
              <a:solidFill>
                <a:srgbClr val="D91B5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525" dirty="0">
                    <a:solidFill>
                      <a:schemeClr val="bg1"/>
                    </a:solidFill>
                  </a:rPr>
                  <a:t>Cranberry</a:t>
                </a:r>
                <a:br>
                  <a:rPr lang="en-US" sz="450" dirty="0">
                    <a:solidFill>
                      <a:schemeClr val="bg1"/>
                    </a:solidFill>
                  </a:rPr>
                </a:br>
                <a:r>
                  <a:rPr lang="en-US" sz="450" dirty="0">
                    <a:solidFill>
                      <a:schemeClr val="bg1"/>
                    </a:solidFill>
                  </a:rPr>
                  <a:t>R217,G27, B92</a:t>
                </a:r>
              </a:p>
            </p:txBody>
          </p:sp>
          <p:sp>
            <p:nvSpPr>
              <p:cNvPr id="27" name="Rectangle 26">
                <a:extLst>
                  <a:ext uri="{FF2B5EF4-FFF2-40B4-BE49-F238E27FC236}">
                    <a16:creationId xmlns:a16="http://schemas.microsoft.com/office/drawing/2014/main" id="{AB2F5914-8CF1-4ED7-6582-7788EF9F9516}"/>
                  </a:ext>
                </a:extLst>
              </p:cNvPr>
              <p:cNvSpPr/>
              <p:nvPr userDrawn="1"/>
            </p:nvSpPr>
            <p:spPr>
              <a:xfrm>
                <a:off x="2250565" y="7114320"/>
                <a:ext cx="893202" cy="202251"/>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525" dirty="0"/>
                  <a:t>Turquoise</a:t>
                </a:r>
                <a:br>
                  <a:rPr lang="en-US" sz="450" dirty="0"/>
                </a:br>
                <a:r>
                  <a:rPr lang="en-US" sz="450" dirty="0"/>
                  <a:t>R0,G153,B153</a:t>
                </a:r>
              </a:p>
            </p:txBody>
          </p:sp>
        </p:grpSp>
        <p:sp>
          <p:nvSpPr>
            <p:cNvPr id="18" name="TextBox 17">
              <a:extLst>
                <a:ext uri="{FF2B5EF4-FFF2-40B4-BE49-F238E27FC236}">
                  <a16:creationId xmlns:a16="http://schemas.microsoft.com/office/drawing/2014/main" id="{10671DD1-7B78-FF43-026C-BACC6604EEFF}"/>
                </a:ext>
              </a:extLst>
            </p:cNvPr>
            <p:cNvSpPr txBox="1"/>
            <p:nvPr userDrawn="1"/>
          </p:nvSpPr>
          <p:spPr>
            <a:xfrm>
              <a:off x="408412" y="6984916"/>
              <a:ext cx="940962" cy="184666"/>
            </a:xfrm>
            <a:prstGeom prst="rect">
              <a:avLst/>
            </a:prstGeom>
            <a:noFill/>
          </p:spPr>
          <p:txBody>
            <a:bodyPr wrap="none" lIns="0" rIns="0" rtlCol="0">
              <a:spAutoFit/>
            </a:bodyPr>
            <a:lstStyle/>
            <a:p>
              <a:pPr algn="r"/>
              <a:r>
                <a:rPr lang="en-US" sz="600" b="1" dirty="0">
                  <a:solidFill>
                    <a:schemeClr val="tx1"/>
                  </a:solidFill>
                </a:rPr>
                <a:t>Rotary Leadership Colors</a:t>
              </a:r>
            </a:p>
          </p:txBody>
        </p:sp>
        <p:sp>
          <p:nvSpPr>
            <p:cNvPr id="19" name="TextBox 18">
              <a:extLst>
                <a:ext uri="{FF2B5EF4-FFF2-40B4-BE49-F238E27FC236}">
                  <a16:creationId xmlns:a16="http://schemas.microsoft.com/office/drawing/2014/main" id="{70734E56-9748-D756-28FB-88BAD941807F}"/>
                </a:ext>
              </a:extLst>
            </p:cNvPr>
            <p:cNvSpPr txBox="1"/>
            <p:nvPr userDrawn="1"/>
          </p:nvSpPr>
          <p:spPr>
            <a:xfrm>
              <a:off x="685002" y="7221372"/>
              <a:ext cx="658835" cy="184666"/>
            </a:xfrm>
            <a:prstGeom prst="rect">
              <a:avLst/>
            </a:prstGeom>
            <a:noFill/>
          </p:spPr>
          <p:txBody>
            <a:bodyPr wrap="none" lIns="0" rIns="0" rtlCol="0">
              <a:spAutoFit/>
            </a:bodyPr>
            <a:lstStyle>
              <a:defPPr>
                <a:defRPr lang="en-US"/>
              </a:defPPr>
              <a:lvl1pPr algn="r">
                <a:defRPr sz="800" b="1"/>
              </a:lvl1pPr>
            </a:lstStyle>
            <a:p>
              <a:pPr lvl="0"/>
              <a:r>
                <a:rPr lang="en-US" sz="600" dirty="0">
                  <a:solidFill>
                    <a:schemeClr val="tx1">
                      <a:lumMod val="65000"/>
                      <a:lumOff val="35000"/>
                    </a:schemeClr>
                  </a:solidFill>
                </a:rPr>
                <a:t>Secondary Colors</a:t>
              </a:r>
            </a:p>
          </p:txBody>
        </p:sp>
      </p:grpSp>
      <p:sp>
        <p:nvSpPr>
          <p:cNvPr id="28" name="Freeform: Shape 27" hidden="1">
            <a:extLst>
              <a:ext uri="{FF2B5EF4-FFF2-40B4-BE49-F238E27FC236}">
                <a16:creationId xmlns:a16="http://schemas.microsoft.com/office/drawing/2014/main" id="{D70A1A96-84EE-9B7B-11E3-311866DA37BC}"/>
              </a:ext>
            </a:extLst>
          </p:cNvPr>
          <p:cNvSpPr/>
          <p:nvPr userDrawn="1"/>
        </p:nvSpPr>
        <p:spPr>
          <a:xfrm>
            <a:off x="2209799" y="-1027549"/>
            <a:ext cx="2114552" cy="800100"/>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rgbClr val="8BD4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Autofit/>
          </a:bodyPr>
          <a:lstStyle/>
          <a:p>
            <a:endParaRPr lang="en-US" sz="1350">
              <a:solidFill>
                <a:schemeClr val="tx1"/>
              </a:solidFill>
            </a:endParaRPr>
          </a:p>
        </p:txBody>
      </p:sp>
      <p:sp>
        <p:nvSpPr>
          <p:cNvPr id="29" name="Freeform: Shape 28" hidden="1">
            <a:extLst>
              <a:ext uri="{FF2B5EF4-FFF2-40B4-BE49-F238E27FC236}">
                <a16:creationId xmlns:a16="http://schemas.microsoft.com/office/drawing/2014/main" id="{C2B8C871-9F60-2A3A-0C29-19755EEB8613}"/>
              </a:ext>
            </a:extLst>
          </p:cNvPr>
          <p:cNvSpPr/>
          <p:nvPr userDrawn="1"/>
        </p:nvSpPr>
        <p:spPr>
          <a:xfrm>
            <a:off x="4889270" y="-1027549"/>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rgbClr val="8BD4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Autofit/>
          </a:bodyPr>
          <a:lstStyle/>
          <a:p>
            <a:endParaRPr lang="en-US" sz="1350">
              <a:solidFill>
                <a:schemeClr val="tx1"/>
              </a:solidFill>
            </a:endParaRPr>
          </a:p>
        </p:txBody>
      </p:sp>
    </p:spTree>
    <p:extLst>
      <p:ext uri="{BB962C8B-B14F-4D97-AF65-F5344CB8AC3E}">
        <p14:creationId xmlns:p14="http://schemas.microsoft.com/office/powerpoint/2010/main" val="1517925803"/>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719" r:id="rId13"/>
    <p:sldLayoutId id="2147483720" r:id="rId14"/>
    <p:sldLayoutId id="2147483721" r:id="rId15"/>
    <p:sldLayoutId id="2147483722" r:id="rId16"/>
    <p:sldLayoutId id="2147483723" r:id="rId17"/>
    <p:sldLayoutId id="2147483724" r:id="rId18"/>
    <p:sldLayoutId id="2147483725" r:id="rId19"/>
    <p:sldLayoutId id="2147483726" r:id="rId20"/>
    <p:sldLayoutId id="2147483729" r:id="rId21"/>
    <p:sldLayoutId id="2147483730" r:id="rId22"/>
    <p:sldLayoutId id="2147483732" r:id="rId23"/>
    <p:sldLayoutId id="2147483733" r:id="rId24"/>
    <p:sldLayoutId id="2147483734" r:id="rId25"/>
    <p:sldLayoutId id="2147483735" r:id="rId26"/>
    <p:sldLayoutId id="2147483736" r:id="rId27"/>
    <p:sldLayoutId id="2147483737" r:id="rId28"/>
    <p:sldLayoutId id="2147483738" r:id="rId29"/>
    <p:sldLayoutId id="2147483739" r:id="rId30"/>
    <p:sldLayoutId id="2147483740" r:id="rId31"/>
    <p:sldLayoutId id="2147483741" r:id="rId32"/>
    <p:sldLayoutId id="2147483742" r:id="rId3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10/11/2025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CB4B4D-7CA3-9044-876B-883B54F8677D}" type="slidenum">
              <a:rPr lang="en-US" smtClean="0"/>
              <a:t>‹#›</a:t>
            </a:fld>
            <a:endParaRPr lang="en-US"/>
          </a:p>
        </p:txBody>
      </p:sp>
      <p:sp>
        <p:nvSpPr>
          <p:cNvPr id="7" name="Rectangle 6" hidden="1">
            <a:extLst>
              <a:ext uri="{FF2B5EF4-FFF2-40B4-BE49-F238E27FC236}">
                <a16:creationId xmlns:a16="http://schemas.microsoft.com/office/drawing/2014/main" id="{C2D1DDCB-EBA7-F3FC-F087-AAC3C1F9AC4C}"/>
              </a:ext>
            </a:extLst>
          </p:cNvPr>
          <p:cNvSpPr/>
          <p:nvPr userDrawn="1"/>
        </p:nvSpPr>
        <p:spPr>
          <a:xfrm>
            <a:off x="12192000" y="3"/>
            <a:ext cx="5613400" cy="2890150"/>
          </a:xfrm>
          <a:prstGeom prst="rect">
            <a:avLst/>
          </a:prstGeom>
        </p:spPr>
        <p:txBody>
          <a:bodyPr wrap="square">
            <a:spAutoFit/>
          </a:bodyPr>
          <a:lstStyle/>
          <a:p>
            <a:pPr algn="l">
              <a:spcBef>
                <a:spcPts val="338"/>
              </a:spcBef>
              <a:spcAft>
                <a:spcPts val="338"/>
              </a:spcAft>
            </a:pPr>
            <a:r>
              <a:rPr lang="en-US" sz="1013" b="0" i="0" dirty="0">
                <a:solidFill>
                  <a:srgbClr val="222222"/>
                </a:solidFill>
                <a:effectLst/>
                <a:latin typeface="Arial" panose="020B0604020202020204" pitchFamily="34" charset="0"/>
              </a:rPr>
              <a:t>As we discussed, I’m hoping to get this buttoned up as quickly as possible. What are you thinking for turn-around?</a:t>
            </a:r>
          </a:p>
          <a:p>
            <a:pPr algn="l">
              <a:spcBef>
                <a:spcPts val="338"/>
              </a:spcBef>
              <a:spcAft>
                <a:spcPts val="338"/>
              </a:spcAft>
            </a:pPr>
            <a:r>
              <a:rPr lang="en-US" sz="1013" b="0" i="0" dirty="0">
                <a:solidFill>
                  <a:srgbClr val="222222"/>
                </a:solidFill>
                <a:effectLst/>
                <a:latin typeface="Arial" panose="020B0604020202020204" pitchFamily="34" charset="0"/>
              </a:rPr>
              <a:t> </a:t>
            </a:r>
          </a:p>
          <a:p>
            <a:pPr algn="l">
              <a:spcBef>
                <a:spcPts val="338"/>
              </a:spcBef>
              <a:spcAft>
                <a:spcPts val="338"/>
              </a:spcAft>
            </a:pPr>
            <a:r>
              <a:rPr lang="en-US" sz="1013" b="0" i="0" dirty="0">
                <a:solidFill>
                  <a:srgbClr val="000000"/>
                </a:solidFill>
                <a:effectLst/>
                <a:latin typeface="Arial" panose="020B0604020202020204" pitchFamily="34" charset="0"/>
              </a:rPr>
              <a:t>• revise any of the “how-to” text on the first pages</a:t>
            </a:r>
            <a:endParaRPr lang="en-US" sz="1013" b="0" i="0" dirty="0">
              <a:solidFill>
                <a:srgbClr val="222222"/>
              </a:solidFill>
              <a:effectLst/>
              <a:latin typeface="Arial" panose="020B0604020202020204" pitchFamily="34" charset="0"/>
            </a:endParaRPr>
          </a:p>
          <a:p>
            <a:pPr algn="l">
              <a:spcBef>
                <a:spcPts val="338"/>
              </a:spcBef>
              <a:spcAft>
                <a:spcPts val="338"/>
              </a:spcAft>
            </a:pPr>
            <a:r>
              <a:rPr lang="en-US" sz="1013" b="0" i="0" dirty="0">
                <a:solidFill>
                  <a:srgbClr val="000000"/>
                </a:solidFill>
                <a:effectLst/>
                <a:latin typeface="Arial" panose="020B0604020202020204" pitchFamily="34" charset="0"/>
              </a:rPr>
              <a:t>• make sure the template is properly set up for both Macs and PCs – Should there be 2 versions of the PPT, one for Mac, one for PC?</a:t>
            </a:r>
            <a:endParaRPr lang="en-US" sz="1013" b="0" i="0" dirty="0">
              <a:solidFill>
                <a:srgbClr val="222222"/>
              </a:solidFill>
              <a:effectLst/>
              <a:latin typeface="Arial" panose="020B0604020202020204" pitchFamily="34" charset="0"/>
            </a:endParaRPr>
          </a:p>
          <a:p>
            <a:pPr algn="l">
              <a:spcBef>
                <a:spcPts val="338"/>
              </a:spcBef>
              <a:spcAft>
                <a:spcPts val="338"/>
              </a:spcAft>
            </a:pPr>
            <a:r>
              <a:rPr lang="en-US" sz="1013" b="0" i="0" dirty="0">
                <a:solidFill>
                  <a:srgbClr val="000000"/>
                </a:solidFill>
                <a:effectLst/>
                <a:latin typeface="Arial" panose="020B0604020202020204" pitchFamily="34" charset="0"/>
              </a:rPr>
              <a:t>• create text placeholders within each slide</a:t>
            </a:r>
            <a:endParaRPr lang="en-US" sz="1013" b="0" i="0" dirty="0">
              <a:solidFill>
                <a:srgbClr val="222222"/>
              </a:solidFill>
              <a:effectLst/>
              <a:latin typeface="Arial" panose="020B0604020202020204" pitchFamily="34" charset="0"/>
            </a:endParaRPr>
          </a:p>
          <a:p>
            <a:pPr algn="l">
              <a:spcBef>
                <a:spcPts val="338"/>
              </a:spcBef>
              <a:spcAft>
                <a:spcPts val="338"/>
              </a:spcAft>
            </a:pPr>
            <a:r>
              <a:rPr lang="en-US" sz="1013" b="0" i="0" dirty="0">
                <a:solidFill>
                  <a:srgbClr val="000000"/>
                </a:solidFill>
                <a:effectLst/>
                <a:latin typeface="Arial" panose="020B0604020202020204" pitchFamily="34" charset="0"/>
              </a:rPr>
              <a:t>• how to create certain visual effects such as the transparent photo overlays (the process is different from Mac to PC)</a:t>
            </a:r>
            <a:endParaRPr lang="en-US" sz="1013" b="0" i="0" dirty="0">
              <a:solidFill>
                <a:srgbClr val="222222"/>
              </a:solidFill>
              <a:effectLst/>
              <a:latin typeface="Arial" panose="020B0604020202020204" pitchFamily="34" charset="0"/>
            </a:endParaRPr>
          </a:p>
          <a:p>
            <a:pPr algn="l">
              <a:spcBef>
                <a:spcPts val="338"/>
              </a:spcBef>
              <a:spcAft>
                <a:spcPts val="338"/>
              </a:spcAft>
            </a:pPr>
            <a:r>
              <a:rPr lang="en-US" sz="1013" b="0" i="0" dirty="0">
                <a:solidFill>
                  <a:srgbClr val="000000"/>
                </a:solidFill>
                <a:effectLst/>
                <a:latin typeface="Arial" panose="020B0604020202020204" pitchFamily="34" charset="0"/>
              </a:rPr>
              <a:t>• creating new generic infographics (such as bar charts and tables) so that we make it easy for users to create their own in a proper style</a:t>
            </a:r>
            <a:endParaRPr lang="en-US" sz="1013" b="0" i="0" dirty="0">
              <a:solidFill>
                <a:srgbClr val="222222"/>
              </a:solidFill>
              <a:effectLst/>
              <a:latin typeface="Arial" panose="020B0604020202020204" pitchFamily="34" charset="0"/>
            </a:endParaRPr>
          </a:p>
          <a:p>
            <a:pPr algn="l">
              <a:spcBef>
                <a:spcPts val="338"/>
              </a:spcBef>
              <a:spcAft>
                <a:spcPts val="338"/>
              </a:spcAft>
            </a:pPr>
            <a:r>
              <a:rPr lang="en-US" sz="1013" b="0" i="0" dirty="0">
                <a:solidFill>
                  <a:srgbClr val="000000"/>
                </a:solidFill>
                <a:effectLst/>
                <a:latin typeface="Arial" panose="020B0604020202020204" pitchFamily="34" charset="0"/>
              </a:rPr>
              <a:t>• need your advice on fonts – I’m thinking we should only use the “free option” fonts? (see attached)</a:t>
            </a:r>
            <a:endParaRPr lang="en-US" sz="1013" b="0" i="0" dirty="0">
              <a:solidFill>
                <a:srgbClr val="222222"/>
              </a:solidFill>
              <a:effectLst/>
              <a:latin typeface="Arial" panose="020B0604020202020204" pitchFamily="34" charset="0"/>
            </a:endParaRPr>
          </a:p>
          <a:p>
            <a:pPr algn="l">
              <a:spcBef>
                <a:spcPts val="338"/>
              </a:spcBef>
              <a:spcAft>
                <a:spcPts val="338"/>
              </a:spcAft>
            </a:pPr>
            <a:r>
              <a:rPr lang="en-US" sz="1013" b="0" i="0" dirty="0">
                <a:solidFill>
                  <a:srgbClr val="222222"/>
                </a:solidFill>
                <a:effectLst/>
                <a:latin typeface="Arial" panose="020B0604020202020204" pitchFamily="34" charset="0"/>
              </a:rPr>
              <a:t>• make sure all colors are the proper CMYK breakdown colors for Rotary (on the way)</a:t>
            </a:r>
          </a:p>
        </p:txBody>
      </p:sp>
      <p:grpSp>
        <p:nvGrpSpPr>
          <p:cNvPr id="8" name="Group 7" hidden="1">
            <a:extLst>
              <a:ext uri="{FF2B5EF4-FFF2-40B4-BE49-F238E27FC236}">
                <a16:creationId xmlns:a16="http://schemas.microsoft.com/office/drawing/2014/main" id="{D35332D1-25CF-A4AB-670F-99D631B4243E}"/>
              </a:ext>
            </a:extLst>
          </p:cNvPr>
          <p:cNvGrpSpPr/>
          <p:nvPr userDrawn="1"/>
        </p:nvGrpSpPr>
        <p:grpSpPr>
          <a:xfrm>
            <a:off x="0" y="6985003"/>
            <a:ext cx="10083800" cy="304209"/>
            <a:chOff x="0" y="-1013285"/>
            <a:chExt cx="12192000" cy="885694"/>
          </a:xfrm>
        </p:grpSpPr>
        <p:sp>
          <p:nvSpPr>
            <p:cNvPr id="9" name="Rectangle 8">
              <a:extLst>
                <a:ext uri="{FF2B5EF4-FFF2-40B4-BE49-F238E27FC236}">
                  <a16:creationId xmlns:a16="http://schemas.microsoft.com/office/drawing/2014/main" id="{26201C28-CEAC-D9EE-2531-24B476C1858A}"/>
                </a:ext>
              </a:extLst>
            </p:cNvPr>
            <p:cNvSpPr/>
            <p:nvPr userDrawn="1"/>
          </p:nvSpPr>
          <p:spPr>
            <a:xfrm>
              <a:off x="0" y="-1013285"/>
              <a:ext cx="1724431" cy="885694"/>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dirty="0"/>
                <a:t>72,89,93</a:t>
              </a:r>
            </a:p>
          </p:txBody>
        </p:sp>
        <p:sp>
          <p:nvSpPr>
            <p:cNvPr id="10" name="Rectangle 9">
              <a:extLst>
                <a:ext uri="{FF2B5EF4-FFF2-40B4-BE49-F238E27FC236}">
                  <a16:creationId xmlns:a16="http://schemas.microsoft.com/office/drawing/2014/main" id="{688B714D-46CE-038D-EF4E-901A3EF474FD}"/>
                </a:ext>
              </a:extLst>
            </p:cNvPr>
            <p:cNvSpPr/>
            <p:nvPr userDrawn="1"/>
          </p:nvSpPr>
          <p:spPr>
            <a:xfrm>
              <a:off x="2093514" y="-1013285"/>
              <a:ext cx="1724431" cy="885694"/>
            </a:xfrm>
            <a:prstGeom prst="rect">
              <a:avLst/>
            </a:prstGeom>
            <a:solidFill>
              <a:srgbClr val="00B2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dirty="0"/>
                <a:t>0,178,177</a:t>
              </a:r>
            </a:p>
          </p:txBody>
        </p:sp>
        <p:sp>
          <p:nvSpPr>
            <p:cNvPr id="11" name="Rectangle 10">
              <a:extLst>
                <a:ext uri="{FF2B5EF4-FFF2-40B4-BE49-F238E27FC236}">
                  <a16:creationId xmlns:a16="http://schemas.microsoft.com/office/drawing/2014/main" id="{FC9B2744-1C27-A64B-02B7-38E7B3735B5D}"/>
                </a:ext>
              </a:extLst>
            </p:cNvPr>
            <p:cNvSpPr/>
            <p:nvPr userDrawn="1"/>
          </p:nvSpPr>
          <p:spPr>
            <a:xfrm>
              <a:off x="4187028" y="-1013285"/>
              <a:ext cx="1724431" cy="885694"/>
            </a:xfrm>
            <a:prstGeom prst="rect">
              <a:avLst/>
            </a:prstGeom>
            <a:solidFill>
              <a:srgbClr val="01B0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dirty="0"/>
                <a:t>1,176,227</a:t>
              </a:r>
            </a:p>
          </p:txBody>
        </p:sp>
        <p:sp>
          <p:nvSpPr>
            <p:cNvPr id="12" name="Rectangle 11">
              <a:extLst>
                <a:ext uri="{FF2B5EF4-FFF2-40B4-BE49-F238E27FC236}">
                  <a16:creationId xmlns:a16="http://schemas.microsoft.com/office/drawing/2014/main" id="{FE341D96-73DD-1C88-3920-C8868D08BA8E}"/>
                </a:ext>
              </a:extLst>
            </p:cNvPr>
            <p:cNvSpPr/>
            <p:nvPr userDrawn="1"/>
          </p:nvSpPr>
          <p:spPr>
            <a:xfrm>
              <a:off x="6280542" y="-1013285"/>
              <a:ext cx="1724431" cy="885694"/>
            </a:xfrm>
            <a:prstGeom prst="rect">
              <a:avLst/>
            </a:prstGeom>
            <a:solidFill>
              <a:srgbClr val="006F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dirty="0"/>
                <a:t>0,111,211</a:t>
              </a:r>
            </a:p>
          </p:txBody>
        </p:sp>
        <p:sp>
          <p:nvSpPr>
            <p:cNvPr id="13" name="Rectangle 12">
              <a:extLst>
                <a:ext uri="{FF2B5EF4-FFF2-40B4-BE49-F238E27FC236}">
                  <a16:creationId xmlns:a16="http://schemas.microsoft.com/office/drawing/2014/main" id="{8AF07E25-034A-E4B0-6B9E-A7E9F0C70935}"/>
                </a:ext>
              </a:extLst>
            </p:cNvPr>
            <p:cNvSpPr/>
            <p:nvPr userDrawn="1"/>
          </p:nvSpPr>
          <p:spPr>
            <a:xfrm>
              <a:off x="8374056" y="-1013285"/>
              <a:ext cx="1724431" cy="885694"/>
            </a:xfrm>
            <a:prstGeom prst="rect">
              <a:avLst/>
            </a:prstGeom>
            <a:solidFill>
              <a:srgbClr val="7D17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dirty="0"/>
                <a:t>125,23,158</a:t>
              </a:r>
            </a:p>
          </p:txBody>
        </p:sp>
        <p:sp>
          <p:nvSpPr>
            <p:cNvPr id="14" name="Rectangle 13">
              <a:extLst>
                <a:ext uri="{FF2B5EF4-FFF2-40B4-BE49-F238E27FC236}">
                  <a16:creationId xmlns:a16="http://schemas.microsoft.com/office/drawing/2014/main" id="{A008388D-3A8E-B2DF-C86C-C40E116FE478}"/>
                </a:ext>
              </a:extLst>
            </p:cNvPr>
            <p:cNvSpPr/>
            <p:nvPr userDrawn="1"/>
          </p:nvSpPr>
          <p:spPr>
            <a:xfrm>
              <a:off x="10467569" y="-1013285"/>
              <a:ext cx="1724431" cy="885694"/>
            </a:xfrm>
            <a:prstGeom prst="rect">
              <a:avLst/>
            </a:prstGeom>
            <a:solidFill>
              <a:srgbClr val="EB06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dirty="0"/>
                <a:t>235,6,117</a:t>
              </a:r>
            </a:p>
          </p:txBody>
        </p:sp>
      </p:grpSp>
      <p:sp>
        <p:nvSpPr>
          <p:cNvPr id="15" name="Rotary Logo simple" hidden="1">
            <a:extLst>
              <a:ext uri="{FF2B5EF4-FFF2-40B4-BE49-F238E27FC236}">
                <a16:creationId xmlns:a16="http://schemas.microsoft.com/office/drawing/2014/main" id="{8F306E08-71C8-6D86-AB54-4886CBB93C67}"/>
              </a:ext>
            </a:extLst>
          </p:cNvPr>
          <p:cNvSpPr>
            <a:spLocks/>
          </p:cNvSpPr>
          <p:nvPr userDrawn="1"/>
        </p:nvSpPr>
        <p:spPr bwMode="auto">
          <a:xfrm>
            <a:off x="12939395" y="6041019"/>
            <a:ext cx="1751015"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noAutofit/>
          </a:bodyPr>
          <a:lstStyle/>
          <a:p>
            <a:endParaRPr lang="en-US" sz="1013" dirty="0"/>
          </a:p>
        </p:txBody>
      </p:sp>
      <p:grpSp>
        <p:nvGrpSpPr>
          <p:cNvPr id="16" name="Group 15">
            <a:extLst>
              <a:ext uri="{FF2B5EF4-FFF2-40B4-BE49-F238E27FC236}">
                <a16:creationId xmlns:a16="http://schemas.microsoft.com/office/drawing/2014/main" id="{3E49F5B9-9904-345D-A146-1A0262C3466C}"/>
              </a:ext>
            </a:extLst>
          </p:cNvPr>
          <p:cNvGrpSpPr/>
          <p:nvPr userDrawn="1"/>
        </p:nvGrpSpPr>
        <p:grpSpPr>
          <a:xfrm>
            <a:off x="6919086" y="6984920"/>
            <a:ext cx="4434715" cy="430863"/>
            <a:chOff x="644053" y="6984916"/>
            <a:chExt cx="4434715" cy="430863"/>
          </a:xfrm>
        </p:grpSpPr>
        <p:grpSp>
          <p:nvGrpSpPr>
            <p:cNvPr id="17" name="Group 16">
              <a:extLst>
                <a:ext uri="{FF2B5EF4-FFF2-40B4-BE49-F238E27FC236}">
                  <a16:creationId xmlns:a16="http://schemas.microsoft.com/office/drawing/2014/main" id="{EA3FBC08-D6BE-D3B6-B770-D16B348F4185}"/>
                </a:ext>
              </a:extLst>
            </p:cNvPr>
            <p:cNvGrpSpPr/>
            <p:nvPr userDrawn="1"/>
          </p:nvGrpSpPr>
          <p:grpSpPr>
            <a:xfrm>
              <a:off x="1383401" y="6984916"/>
              <a:ext cx="3695367" cy="430863"/>
              <a:chOff x="1316510" y="6885708"/>
              <a:chExt cx="3695367" cy="430863"/>
            </a:xfrm>
          </p:grpSpPr>
          <p:sp>
            <p:nvSpPr>
              <p:cNvPr id="20" name="Rectangle 19">
                <a:extLst>
                  <a:ext uri="{FF2B5EF4-FFF2-40B4-BE49-F238E27FC236}">
                    <a16:creationId xmlns:a16="http://schemas.microsoft.com/office/drawing/2014/main" id="{786CB032-AE2E-939F-6294-012DEECEBFA6}"/>
                  </a:ext>
                </a:extLst>
              </p:cNvPr>
              <p:cNvSpPr/>
              <p:nvPr userDrawn="1"/>
            </p:nvSpPr>
            <p:spPr>
              <a:xfrm>
                <a:off x="1316510" y="6885708"/>
                <a:ext cx="893202" cy="202251"/>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r>
                  <a:rPr lang="en-US" sz="394" dirty="0"/>
                  <a:t>Royal Blue</a:t>
                </a:r>
                <a:br>
                  <a:rPr lang="en-US" sz="394" dirty="0"/>
                </a:br>
                <a:r>
                  <a:rPr lang="en-US" sz="338" dirty="0"/>
                  <a:t>R23,G69,B143</a:t>
                </a:r>
                <a:endParaRPr lang="en-US" sz="394" dirty="0"/>
              </a:p>
            </p:txBody>
          </p:sp>
          <p:sp>
            <p:nvSpPr>
              <p:cNvPr id="21" name="Rectangle 20">
                <a:extLst>
                  <a:ext uri="{FF2B5EF4-FFF2-40B4-BE49-F238E27FC236}">
                    <a16:creationId xmlns:a16="http://schemas.microsoft.com/office/drawing/2014/main" id="{E98C3589-8C9A-4756-2BB0-F8884B56A4D4}"/>
                  </a:ext>
                </a:extLst>
              </p:cNvPr>
              <p:cNvSpPr/>
              <p:nvPr userDrawn="1"/>
            </p:nvSpPr>
            <p:spPr>
              <a:xfrm>
                <a:off x="2250565" y="6885708"/>
                <a:ext cx="893202" cy="202251"/>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394" dirty="0"/>
                  <a:t>Azure</a:t>
                </a:r>
                <a:br>
                  <a:rPr lang="en-US" sz="338" dirty="0"/>
                </a:br>
                <a:r>
                  <a:rPr lang="en-US" sz="338" dirty="0">
                    <a:solidFill>
                      <a:schemeClr val="bg1"/>
                    </a:solidFill>
                  </a:rPr>
                  <a:t>R0,G93,B170</a:t>
                </a:r>
              </a:p>
            </p:txBody>
          </p:sp>
          <p:sp>
            <p:nvSpPr>
              <p:cNvPr id="22" name="Rectangle 21">
                <a:extLst>
                  <a:ext uri="{FF2B5EF4-FFF2-40B4-BE49-F238E27FC236}">
                    <a16:creationId xmlns:a16="http://schemas.microsoft.com/office/drawing/2014/main" id="{1E4E6684-8F8F-54CD-D307-8569615B039C}"/>
                  </a:ext>
                </a:extLst>
              </p:cNvPr>
              <p:cNvSpPr/>
              <p:nvPr userDrawn="1"/>
            </p:nvSpPr>
            <p:spPr>
              <a:xfrm>
                <a:off x="3184620" y="6885708"/>
                <a:ext cx="893202" cy="202251"/>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394" dirty="0">
                    <a:solidFill>
                      <a:schemeClr val="tx1"/>
                    </a:solidFill>
                  </a:rPr>
                  <a:t>Sky Blue </a:t>
                </a:r>
                <a:br>
                  <a:rPr lang="en-US" sz="338" dirty="0">
                    <a:solidFill>
                      <a:schemeClr val="tx1"/>
                    </a:solidFill>
                  </a:rPr>
                </a:br>
                <a:r>
                  <a:rPr lang="en-US" sz="338" dirty="0">
                    <a:solidFill>
                      <a:schemeClr val="tx1"/>
                    </a:solidFill>
                  </a:rPr>
                  <a:t>R1,G180,B231</a:t>
                </a:r>
              </a:p>
            </p:txBody>
          </p:sp>
          <p:sp>
            <p:nvSpPr>
              <p:cNvPr id="23" name="Rectangle 22">
                <a:extLst>
                  <a:ext uri="{FF2B5EF4-FFF2-40B4-BE49-F238E27FC236}">
                    <a16:creationId xmlns:a16="http://schemas.microsoft.com/office/drawing/2014/main" id="{155099B6-0F89-5D60-923D-572F9FDA66E7}"/>
                  </a:ext>
                </a:extLst>
              </p:cNvPr>
              <p:cNvSpPr/>
              <p:nvPr userDrawn="1"/>
            </p:nvSpPr>
            <p:spPr>
              <a:xfrm>
                <a:off x="3184620" y="7114320"/>
                <a:ext cx="893202" cy="202251"/>
              </a:xfrm>
              <a:prstGeom prst="rect">
                <a:avLst/>
              </a:prstGeom>
              <a:solidFill>
                <a:srgbClr val="87217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394" dirty="0"/>
                  <a:t>Violet</a:t>
                </a:r>
                <a:br>
                  <a:rPr lang="en-US" sz="338" dirty="0"/>
                </a:br>
                <a:r>
                  <a:rPr lang="en-US" sz="338" dirty="0"/>
                  <a:t>R135,G33,B117</a:t>
                </a:r>
              </a:p>
            </p:txBody>
          </p:sp>
          <p:sp>
            <p:nvSpPr>
              <p:cNvPr id="24" name="Rectangle 23">
                <a:extLst>
                  <a:ext uri="{FF2B5EF4-FFF2-40B4-BE49-F238E27FC236}">
                    <a16:creationId xmlns:a16="http://schemas.microsoft.com/office/drawing/2014/main" id="{D9C8E1AA-F664-C982-7389-FA37D6E16626}"/>
                  </a:ext>
                </a:extLst>
              </p:cNvPr>
              <p:cNvSpPr/>
              <p:nvPr userDrawn="1"/>
            </p:nvSpPr>
            <p:spPr>
              <a:xfrm>
                <a:off x="4118675" y="7114320"/>
                <a:ext cx="893202" cy="202251"/>
              </a:xfrm>
              <a:prstGeom prst="rect">
                <a:avLst/>
              </a:prstGeom>
              <a:solidFill>
                <a:srgbClr val="FF76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394" dirty="0"/>
                  <a:t>Orange</a:t>
                </a:r>
                <a:br>
                  <a:rPr lang="en-US" sz="338" dirty="0"/>
                </a:br>
                <a:r>
                  <a:rPr lang="en-US" sz="338" dirty="0"/>
                  <a:t>R255,G118,B0</a:t>
                </a:r>
              </a:p>
            </p:txBody>
          </p:sp>
          <p:sp>
            <p:nvSpPr>
              <p:cNvPr id="25" name="Rectangle 24">
                <a:extLst>
                  <a:ext uri="{FF2B5EF4-FFF2-40B4-BE49-F238E27FC236}">
                    <a16:creationId xmlns:a16="http://schemas.microsoft.com/office/drawing/2014/main" id="{8490C929-D2AF-DBCE-8508-8E2DC2E175A5}"/>
                  </a:ext>
                </a:extLst>
              </p:cNvPr>
              <p:cNvSpPr/>
              <p:nvPr userDrawn="1"/>
            </p:nvSpPr>
            <p:spPr>
              <a:xfrm>
                <a:off x="4118675" y="6885708"/>
                <a:ext cx="893202" cy="202251"/>
              </a:xfrm>
              <a:prstGeom prst="rect">
                <a:avLst/>
              </a:prstGeom>
              <a:solidFill>
                <a:srgbClr val="F7A81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394" dirty="0">
                    <a:solidFill>
                      <a:schemeClr val="tx1"/>
                    </a:solidFill>
                  </a:rPr>
                  <a:t>Gold</a:t>
                </a:r>
                <a:br>
                  <a:rPr lang="en-US" sz="338" dirty="0">
                    <a:solidFill>
                      <a:schemeClr val="tx1"/>
                    </a:solidFill>
                  </a:rPr>
                </a:br>
                <a:r>
                  <a:rPr lang="en-US" sz="338" dirty="0">
                    <a:solidFill>
                      <a:schemeClr val="tx1"/>
                    </a:solidFill>
                  </a:rPr>
                  <a:t>R247,G168,B27</a:t>
                </a:r>
              </a:p>
            </p:txBody>
          </p:sp>
          <p:sp>
            <p:nvSpPr>
              <p:cNvPr id="26" name="Rectangle 25">
                <a:extLst>
                  <a:ext uri="{FF2B5EF4-FFF2-40B4-BE49-F238E27FC236}">
                    <a16:creationId xmlns:a16="http://schemas.microsoft.com/office/drawing/2014/main" id="{0BC57574-30C5-FD7E-C657-B1675F24168B}"/>
                  </a:ext>
                </a:extLst>
              </p:cNvPr>
              <p:cNvSpPr/>
              <p:nvPr userDrawn="1"/>
            </p:nvSpPr>
            <p:spPr>
              <a:xfrm>
                <a:off x="1316510" y="7114320"/>
                <a:ext cx="893202" cy="202251"/>
              </a:xfrm>
              <a:prstGeom prst="rect">
                <a:avLst/>
              </a:prstGeom>
              <a:solidFill>
                <a:srgbClr val="D91B5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394" dirty="0">
                    <a:solidFill>
                      <a:schemeClr val="bg1"/>
                    </a:solidFill>
                  </a:rPr>
                  <a:t>Cranberry</a:t>
                </a:r>
                <a:br>
                  <a:rPr lang="en-US" sz="338" dirty="0">
                    <a:solidFill>
                      <a:schemeClr val="bg1"/>
                    </a:solidFill>
                  </a:rPr>
                </a:br>
                <a:r>
                  <a:rPr lang="en-US" sz="338" dirty="0">
                    <a:solidFill>
                      <a:schemeClr val="bg1"/>
                    </a:solidFill>
                  </a:rPr>
                  <a:t>R217,G27, B92</a:t>
                </a:r>
              </a:p>
            </p:txBody>
          </p:sp>
          <p:sp>
            <p:nvSpPr>
              <p:cNvPr id="27" name="Rectangle 26">
                <a:extLst>
                  <a:ext uri="{FF2B5EF4-FFF2-40B4-BE49-F238E27FC236}">
                    <a16:creationId xmlns:a16="http://schemas.microsoft.com/office/drawing/2014/main" id="{608202B3-F34B-2566-A327-DC207923CE86}"/>
                  </a:ext>
                </a:extLst>
              </p:cNvPr>
              <p:cNvSpPr/>
              <p:nvPr userDrawn="1"/>
            </p:nvSpPr>
            <p:spPr>
              <a:xfrm>
                <a:off x="2250565" y="7114320"/>
                <a:ext cx="893202" cy="202251"/>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394" dirty="0"/>
                  <a:t>Turquoise</a:t>
                </a:r>
                <a:br>
                  <a:rPr lang="en-US" sz="338" dirty="0"/>
                </a:br>
                <a:r>
                  <a:rPr lang="en-US" sz="338" dirty="0"/>
                  <a:t>R0,G153,B153</a:t>
                </a:r>
              </a:p>
            </p:txBody>
          </p:sp>
        </p:grpSp>
        <p:sp>
          <p:nvSpPr>
            <p:cNvPr id="18" name="TextBox 17">
              <a:extLst>
                <a:ext uri="{FF2B5EF4-FFF2-40B4-BE49-F238E27FC236}">
                  <a16:creationId xmlns:a16="http://schemas.microsoft.com/office/drawing/2014/main" id="{46E90C08-724C-159F-BF78-214F5CE4257E}"/>
                </a:ext>
              </a:extLst>
            </p:cNvPr>
            <p:cNvSpPr txBox="1"/>
            <p:nvPr userDrawn="1"/>
          </p:nvSpPr>
          <p:spPr>
            <a:xfrm>
              <a:off x="644053" y="6984916"/>
              <a:ext cx="705321" cy="161583"/>
            </a:xfrm>
            <a:prstGeom prst="rect">
              <a:avLst/>
            </a:prstGeom>
            <a:noFill/>
          </p:spPr>
          <p:txBody>
            <a:bodyPr wrap="none" lIns="0" rIns="0" rtlCol="0">
              <a:spAutoFit/>
            </a:bodyPr>
            <a:lstStyle/>
            <a:p>
              <a:pPr algn="r"/>
              <a:r>
                <a:rPr lang="en-US" sz="450" b="1" dirty="0">
                  <a:solidFill>
                    <a:schemeClr val="tx1"/>
                  </a:solidFill>
                </a:rPr>
                <a:t>Rotary Leadership Colors</a:t>
              </a:r>
            </a:p>
          </p:txBody>
        </p:sp>
        <p:sp>
          <p:nvSpPr>
            <p:cNvPr id="19" name="TextBox 18">
              <a:extLst>
                <a:ext uri="{FF2B5EF4-FFF2-40B4-BE49-F238E27FC236}">
                  <a16:creationId xmlns:a16="http://schemas.microsoft.com/office/drawing/2014/main" id="{CF07E5F6-98F4-927A-7BF2-9090DB85B9DD}"/>
                </a:ext>
              </a:extLst>
            </p:cNvPr>
            <p:cNvSpPr txBox="1"/>
            <p:nvPr userDrawn="1"/>
          </p:nvSpPr>
          <p:spPr>
            <a:xfrm>
              <a:off x="850112" y="7221372"/>
              <a:ext cx="493725" cy="161583"/>
            </a:xfrm>
            <a:prstGeom prst="rect">
              <a:avLst/>
            </a:prstGeom>
            <a:noFill/>
          </p:spPr>
          <p:txBody>
            <a:bodyPr wrap="none" lIns="0" rIns="0" rtlCol="0">
              <a:spAutoFit/>
            </a:bodyPr>
            <a:lstStyle>
              <a:defPPr>
                <a:defRPr lang="en-US"/>
              </a:defPPr>
              <a:lvl1pPr algn="r">
                <a:defRPr sz="800" b="1"/>
              </a:lvl1pPr>
            </a:lstStyle>
            <a:p>
              <a:pPr lvl="0"/>
              <a:r>
                <a:rPr lang="en-US" sz="450" dirty="0">
                  <a:solidFill>
                    <a:schemeClr val="tx1">
                      <a:lumMod val="65000"/>
                      <a:lumOff val="35000"/>
                    </a:schemeClr>
                  </a:solidFill>
                </a:rPr>
                <a:t>Secondary Colors</a:t>
              </a:r>
            </a:p>
          </p:txBody>
        </p:sp>
      </p:grpSp>
    </p:spTree>
    <p:extLst>
      <p:ext uri="{BB962C8B-B14F-4D97-AF65-F5344CB8AC3E}">
        <p14:creationId xmlns:p14="http://schemas.microsoft.com/office/powerpoint/2010/main" val="3330774128"/>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751" r:id="rId12"/>
    <p:sldLayoutId id="2147483752" r:id="rId13"/>
    <p:sldLayoutId id="2147483753" r:id="rId14"/>
    <p:sldLayoutId id="2147483756" r:id="rId15"/>
    <p:sldLayoutId id="2147483757" r:id="rId16"/>
    <p:sldLayoutId id="2147483758" r:id="rId17"/>
    <p:sldLayoutId id="2147483759" r:id="rId18"/>
    <p:sldLayoutId id="2147483760" r:id="rId19"/>
    <p:sldLayoutId id="2147483761" r:id="rId20"/>
    <p:sldLayoutId id="2147483762" r:id="rId21"/>
    <p:sldLayoutId id="2147483763" r:id="rId22"/>
    <p:sldLayoutId id="2147483764" r:id="rId23"/>
    <p:sldLayoutId id="2147483765" r:id="rId24"/>
    <p:sldLayoutId id="2147483766" r:id="rId25"/>
    <p:sldLayoutId id="2147483767" r:id="rId26"/>
    <p:sldLayoutId id="2147483768" r:id="rId27"/>
    <p:sldLayoutId id="2147483769" r:id="rId28"/>
    <p:sldLayoutId id="2147483770" r:id="rId2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10/11/2025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CB4B4D-7CA3-9044-876B-883B54F8677D}" type="slidenum">
              <a:rPr lang="en-US" smtClean="0"/>
              <a:t>‹#›</a:t>
            </a:fld>
            <a:endParaRPr lang="en-US"/>
          </a:p>
        </p:txBody>
      </p:sp>
      <p:pic>
        <p:nvPicPr>
          <p:cNvPr id="7" name="Picture 6" descr="A picture containing logo&#10;&#10;Description automatically generated">
            <a:extLst>
              <a:ext uri="{FF2B5EF4-FFF2-40B4-BE49-F238E27FC236}">
                <a16:creationId xmlns:a16="http://schemas.microsoft.com/office/drawing/2014/main" id="{D16CC184-52FA-8C60-767D-1A2F25AA6DD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1353801" y="6191048"/>
            <a:ext cx="635401" cy="603653"/>
          </a:xfrm>
          <a:prstGeom prst="rect">
            <a:avLst/>
          </a:prstGeom>
        </p:spPr>
      </p:pic>
    </p:spTree>
    <p:extLst>
      <p:ext uri="{BB962C8B-B14F-4D97-AF65-F5344CB8AC3E}">
        <p14:creationId xmlns:p14="http://schemas.microsoft.com/office/powerpoint/2010/main" val="4268659268"/>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 id="214748371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A30972-1C67-4E6A-8DF8-FA31811F32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94A7C4A0-AF15-4181-A8AA-DD88418E93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a:extLst>
              <a:ext uri="{FF2B5EF4-FFF2-40B4-BE49-F238E27FC236}">
                <a16:creationId xmlns:a16="http://schemas.microsoft.com/office/drawing/2014/main" id="{81EBF25C-41FB-46AD-9289-6BF20A26C5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403BEF16-CB3B-49A0-80E5-C0FA697B6E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4CA0E4A-24D2-4B23-B7EF-DD664DC1CD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A94E25-127B-4C48-AF96-44BA7B823777}" type="slidenum">
              <a:rPr lang="en-US" smtClean="0"/>
              <a:t>‹#›</a:t>
            </a:fld>
            <a:endParaRPr lang="en-US" dirty="0"/>
          </a:p>
        </p:txBody>
      </p:sp>
      <p:sp>
        <p:nvSpPr>
          <p:cNvPr id="7" name="Rectangle 6" hidden="1">
            <a:extLst>
              <a:ext uri="{FF2B5EF4-FFF2-40B4-BE49-F238E27FC236}">
                <a16:creationId xmlns:a16="http://schemas.microsoft.com/office/drawing/2014/main" id="{3AC13BC4-26FC-48BA-BD55-B5F6F84290EA}"/>
              </a:ext>
            </a:extLst>
          </p:cNvPr>
          <p:cNvSpPr/>
          <p:nvPr userDrawn="1"/>
        </p:nvSpPr>
        <p:spPr>
          <a:xfrm>
            <a:off x="12192000" y="0"/>
            <a:ext cx="5613400" cy="6586418"/>
          </a:xfrm>
          <a:prstGeom prst="rect">
            <a:avLst/>
          </a:prstGeom>
        </p:spPr>
        <p:txBody>
          <a:bodyPr wrap="square">
            <a:spAutoFit/>
          </a:bodyPr>
          <a:lstStyle/>
          <a:p>
            <a:pPr algn="l">
              <a:spcBef>
                <a:spcPts val="600"/>
              </a:spcBef>
              <a:spcAft>
                <a:spcPts val="600"/>
              </a:spcAft>
            </a:pPr>
            <a:r>
              <a:rPr lang="en-US" b="0" i="0" dirty="0">
                <a:solidFill>
                  <a:srgbClr val="222222"/>
                </a:solidFill>
                <a:effectLst/>
                <a:latin typeface="Arial" panose="020B0604020202020204" pitchFamily="34" charset="0"/>
              </a:rPr>
              <a:t>As we discussed, I’m hoping to get this buttoned up as quickly as possible. What are you thinking for turn-around?</a:t>
            </a:r>
          </a:p>
          <a:p>
            <a:pPr algn="l">
              <a:spcBef>
                <a:spcPts val="600"/>
              </a:spcBef>
              <a:spcAft>
                <a:spcPts val="600"/>
              </a:spcAft>
            </a:pPr>
            <a:r>
              <a:rPr lang="en-US" b="0" i="0" dirty="0">
                <a:solidFill>
                  <a:srgbClr val="222222"/>
                </a:solidFill>
                <a:effectLst/>
                <a:latin typeface="Arial" panose="020B0604020202020204" pitchFamily="34" charset="0"/>
              </a:rPr>
              <a:t> </a:t>
            </a:r>
          </a:p>
          <a:p>
            <a:pPr algn="l">
              <a:spcBef>
                <a:spcPts val="600"/>
              </a:spcBef>
              <a:spcAft>
                <a:spcPts val="600"/>
              </a:spcAft>
            </a:pPr>
            <a:r>
              <a:rPr lang="en-US" b="0" i="0" dirty="0">
                <a:solidFill>
                  <a:srgbClr val="000000"/>
                </a:solidFill>
                <a:effectLst/>
                <a:latin typeface="Arial" panose="020B0604020202020204" pitchFamily="34" charset="0"/>
              </a:rPr>
              <a:t>• revise any of the “how-to” text on the first pages</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make sure the template is properly set up for both Macs and PCs – Should there be 2 versions of the PPT, one for Mac, one for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create text placeholders within each slide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how to create certain visual effects such as the transparent photo overlays (the process is different from Mac to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creating new generic infographics (such as bar charts and tables) so that we make it easy for users to create their own in a proper style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need your advice on fonts – I’m thinking we should only use the “free option” fonts? (see attached)</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222222"/>
                </a:solidFill>
                <a:effectLst/>
                <a:latin typeface="Arial" panose="020B0604020202020204" pitchFamily="34" charset="0"/>
              </a:rPr>
              <a:t>• make sure all colors are the proper CMYK breakdown colors for Rotary (on the way)</a:t>
            </a:r>
          </a:p>
        </p:txBody>
      </p:sp>
      <p:grpSp>
        <p:nvGrpSpPr>
          <p:cNvPr id="8" name="Group 7" hidden="1">
            <a:extLst>
              <a:ext uri="{FF2B5EF4-FFF2-40B4-BE49-F238E27FC236}">
                <a16:creationId xmlns:a16="http://schemas.microsoft.com/office/drawing/2014/main" id="{804F3FBD-3E3A-4798-A75B-C9FEFA1BF809}"/>
              </a:ext>
            </a:extLst>
          </p:cNvPr>
          <p:cNvGrpSpPr/>
          <p:nvPr userDrawn="1"/>
        </p:nvGrpSpPr>
        <p:grpSpPr>
          <a:xfrm>
            <a:off x="0" y="6984999"/>
            <a:ext cx="10083800" cy="304209"/>
            <a:chOff x="0" y="-1013285"/>
            <a:chExt cx="12192000" cy="885694"/>
          </a:xfrm>
        </p:grpSpPr>
        <p:sp>
          <p:nvSpPr>
            <p:cNvPr id="9" name="Rectangle 8">
              <a:extLst>
                <a:ext uri="{FF2B5EF4-FFF2-40B4-BE49-F238E27FC236}">
                  <a16:creationId xmlns:a16="http://schemas.microsoft.com/office/drawing/2014/main" id="{F2F52BFC-C5AE-430C-A1DE-3AA417850141}"/>
                </a:ext>
              </a:extLst>
            </p:cNvPr>
            <p:cNvSpPr/>
            <p:nvPr userDrawn="1"/>
          </p:nvSpPr>
          <p:spPr>
            <a:xfrm>
              <a:off x="0" y="-1013285"/>
              <a:ext cx="1724431" cy="885694"/>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72,89,93</a:t>
              </a:r>
            </a:p>
          </p:txBody>
        </p:sp>
        <p:sp>
          <p:nvSpPr>
            <p:cNvPr id="10" name="Rectangle 9">
              <a:extLst>
                <a:ext uri="{FF2B5EF4-FFF2-40B4-BE49-F238E27FC236}">
                  <a16:creationId xmlns:a16="http://schemas.microsoft.com/office/drawing/2014/main" id="{E172C24F-CD6F-466D-9F22-DEAB6D3D48CA}"/>
                </a:ext>
              </a:extLst>
            </p:cNvPr>
            <p:cNvSpPr/>
            <p:nvPr userDrawn="1"/>
          </p:nvSpPr>
          <p:spPr>
            <a:xfrm>
              <a:off x="2093514" y="-1013285"/>
              <a:ext cx="1724431" cy="885694"/>
            </a:xfrm>
            <a:prstGeom prst="rect">
              <a:avLst/>
            </a:prstGeom>
            <a:solidFill>
              <a:srgbClr val="00B2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0,178,177</a:t>
              </a:r>
            </a:p>
          </p:txBody>
        </p:sp>
        <p:sp>
          <p:nvSpPr>
            <p:cNvPr id="11" name="Rectangle 10">
              <a:extLst>
                <a:ext uri="{FF2B5EF4-FFF2-40B4-BE49-F238E27FC236}">
                  <a16:creationId xmlns:a16="http://schemas.microsoft.com/office/drawing/2014/main" id="{769599F9-3B73-4368-98A9-9DF824ECE483}"/>
                </a:ext>
              </a:extLst>
            </p:cNvPr>
            <p:cNvSpPr/>
            <p:nvPr userDrawn="1"/>
          </p:nvSpPr>
          <p:spPr>
            <a:xfrm>
              <a:off x="4187028" y="-1013285"/>
              <a:ext cx="1724431" cy="885694"/>
            </a:xfrm>
            <a:prstGeom prst="rect">
              <a:avLst/>
            </a:prstGeom>
            <a:solidFill>
              <a:srgbClr val="01B0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1,176,227</a:t>
              </a:r>
            </a:p>
          </p:txBody>
        </p:sp>
        <p:sp>
          <p:nvSpPr>
            <p:cNvPr id="12" name="Rectangle 11">
              <a:extLst>
                <a:ext uri="{FF2B5EF4-FFF2-40B4-BE49-F238E27FC236}">
                  <a16:creationId xmlns:a16="http://schemas.microsoft.com/office/drawing/2014/main" id="{A64D2A59-F06E-4454-835D-B1B119399FF0}"/>
                </a:ext>
              </a:extLst>
            </p:cNvPr>
            <p:cNvSpPr/>
            <p:nvPr userDrawn="1"/>
          </p:nvSpPr>
          <p:spPr>
            <a:xfrm>
              <a:off x="6280542" y="-1013285"/>
              <a:ext cx="1724431" cy="885694"/>
            </a:xfrm>
            <a:prstGeom prst="rect">
              <a:avLst/>
            </a:prstGeom>
            <a:solidFill>
              <a:srgbClr val="006F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0,111,211</a:t>
              </a:r>
            </a:p>
          </p:txBody>
        </p:sp>
        <p:sp>
          <p:nvSpPr>
            <p:cNvPr id="13" name="Rectangle 12">
              <a:extLst>
                <a:ext uri="{FF2B5EF4-FFF2-40B4-BE49-F238E27FC236}">
                  <a16:creationId xmlns:a16="http://schemas.microsoft.com/office/drawing/2014/main" id="{C1B62E1E-3C53-4822-A67E-EEBA9A88892C}"/>
                </a:ext>
              </a:extLst>
            </p:cNvPr>
            <p:cNvSpPr/>
            <p:nvPr userDrawn="1"/>
          </p:nvSpPr>
          <p:spPr>
            <a:xfrm>
              <a:off x="8374056" y="-1013285"/>
              <a:ext cx="1724431" cy="885694"/>
            </a:xfrm>
            <a:prstGeom prst="rect">
              <a:avLst/>
            </a:prstGeom>
            <a:solidFill>
              <a:srgbClr val="7D17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125,23,158</a:t>
              </a:r>
            </a:p>
          </p:txBody>
        </p:sp>
        <p:sp>
          <p:nvSpPr>
            <p:cNvPr id="14" name="Rectangle 13">
              <a:extLst>
                <a:ext uri="{FF2B5EF4-FFF2-40B4-BE49-F238E27FC236}">
                  <a16:creationId xmlns:a16="http://schemas.microsoft.com/office/drawing/2014/main" id="{DD450576-31D2-4B6E-8BCF-0CBCAD997009}"/>
                </a:ext>
              </a:extLst>
            </p:cNvPr>
            <p:cNvSpPr/>
            <p:nvPr userDrawn="1"/>
          </p:nvSpPr>
          <p:spPr>
            <a:xfrm>
              <a:off x="10467569" y="-1013285"/>
              <a:ext cx="1724431" cy="885694"/>
            </a:xfrm>
            <a:prstGeom prst="rect">
              <a:avLst/>
            </a:prstGeom>
            <a:solidFill>
              <a:srgbClr val="EB06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235,6,117</a:t>
              </a:r>
            </a:p>
          </p:txBody>
        </p:sp>
      </p:grpSp>
      <p:sp>
        <p:nvSpPr>
          <p:cNvPr id="15" name="Rotary Logo simple" hidden="1">
            <a:extLst>
              <a:ext uri="{FF2B5EF4-FFF2-40B4-BE49-F238E27FC236}">
                <a16:creationId xmlns:a16="http://schemas.microsoft.com/office/drawing/2014/main" id="{CBE37952-D34A-45B0-8DCF-EBD057553886}"/>
              </a:ext>
            </a:extLst>
          </p:cNvPr>
          <p:cNvSpPr>
            <a:spLocks/>
          </p:cNvSpPr>
          <p:nvPr userDrawn="1"/>
        </p:nvSpPr>
        <p:spPr bwMode="auto">
          <a:xfrm>
            <a:off x="1293939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grpSp>
        <p:nvGrpSpPr>
          <p:cNvPr id="46" name="Group 45">
            <a:extLst>
              <a:ext uri="{FF2B5EF4-FFF2-40B4-BE49-F238E27FC236}">
                <a16:creationId xmlns:a16="http://schemas.microsoft.com/office/drawing/2014/main" id="{246B794E-5CDF-486C-BB16-FB17144FE6EB}"/>
              </a:ext>
            </a:extLst>
          </p:cNvPr>
          <p:cNvGrpSpPr/>
          <p:nvPr userDrawn="1"/>
        </p:nvGrpSpPr>
        <p:grpSpPr>
          <a:xfrm>
            <a:off x="91018" y="6984916"/>
            <a:ext cx="4987750" cy="451900"/>
            <a:chOff x="91018" y="6984916"/>
            <a:chExt cx="4987750" cy="451900"/>
          </a:xfrm>
        </p:grpSpPr>
        <p:grpSp>
          <p:nvGrpSpPr>
            <p:cNvPr id="70" name="Group 69">
              <a:extLst>
                <a:ext uri="{FF2B5EF4-FFF2-40B4-BE49-F238E27FC236}">
                  <a16:creationId xmlns:a16="http://schemas.microsoft.com/office/drawing/2014/main" id="{149BFEB0-AA7C-4113-8CCE-423163CF04E0}"/>
                </a:ext>
              </a:extLst>
            </p:cNvPr>
            <p:cNvGrpSpPr/>
            <p:nvPr userDrawn="1"/>
          </p:nvGrpSpPr>
          <p:grpSpPr>
            <a:xfrm>
              <a:off x="1383401" y="6984916"/>
              <a:ext cx="3695367" cy="430863"/>
              <a:chOff x="1316510" y="6885708"/>
              <a:chExt cx="3695367" cy="430863"/>
            </a:xfrm>
          </p:grpSpPr>
          <p:sp>
            <p:nvSpPr>
              <p:cNvPr id="73" name="Rectangle 72">
                <a:extLst>
                  <a:ext uri="{FF2B5EF4-FFF2-40B4-BE49-F238E27FC236}">
                    <a16:creationId xmlns:a16="http://schemas.microsoft.com/office/drawing/2014/main" id="{0CDA0D59-9C48-4EC6-A43D-6CD41A11367B}"/>
                  </a:ext>
                </a:extLst>
              </p:cNvPr>
              <p:cNvSpPr/>
              <p:nvPr userDrawn="1"/>
            </p:nvSpPr>
            <p:spPr>
              <a:xfrm>
                <a:off x="1316510" y="6885708"/>
                <a:ext cx="893202" cy="202251"/>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r>
                  <a:rPr lang="en-US" sz="700" dirty="0"/>
                  <a:t>Royal Blue</a:t>
                </a:r>
                <a:br>
                  <a:rPr lang="en-US" sz="700" dirty="0"/>
                </a:br>
                <a:r>
                  <a:rPr lang="en-US" sz="600" dirty="0"/>
                  <a:t>R23,G69,B143</a:t>
                </a:r>
                <a:endParaRPr lang="en-US" sz="700" dirty="0"/>
              </a:p>
            </p:txBody>
          </p:sp>
          <p:sp>
            <p:nvSpPr>
              <p:cNvPr id="74" name="Rectangle 73">
                <a:extLst>
                  <a:ext uri="{FF2B5EF4-FFF2-40B4-BE49-F238E27FC236}">
                    <a16:creationId xmlns:a16="http://schemas.microsoft.com/office/drawing/2014/main" id="{9C8F43D5-A3A0-4CA4-A48D-C1DA97474E37}"/>
                  </a:ext>
                </a:extLst>
              </p:cNvPr>
              <p:cNvSpPr/>
              <p:nvPr userDrawn="1"/>
            </p:nvSpPr>
            <p:spPr>
              <a:xfrm>
                <a:off x="2250565" y="6885708"/>
                <a:ext cx="893202" cy="202251"/>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Azure</a:t>
                </a:r>
                <a:br>
                  <a:rPr lang="en-US" sz="600" dirty="0"/>
                </a:br>
                <a:r>
                  <a:rPr lang="en-US" sz="600" dirty="0">
                    <a:solidFill>
                      <a:schemeClr val="bg1"/>
                    </a:solidFill>
                  </a:rPr>
                  <a:t>R0,G93,B170</a:t>
                </a:r>
              </a:p>
            </p:txBody>
          </p:sp>
          <p:sp>
            <p:nvSpPr>
              <p:cNvPr id="75" name="Rectangle 74">
                <a:extLst>
                  <a:ext uri="{FF2B5EF4-FFF2-40B4-BE49-F238E27FC236}">
                    <a16:creationId xmlns:a16="http://schemas.microsoft.com/office/drawing/2014/main" id="{495E0B98-5E73-4197-9D7D-35EB6E0A37AB}"/>
                  </a:ext>
                </a:extLst>
              </p:cNvPr>
              <p:cNvSpPr/>
              <p:nvPr userDrawn="1"/>
            </p:nvSpPr>
            <p:spPr>
              <a:xfrm>
                <a:off x="3184620" y="6885708"/>
                <a:ext cx="893202" cy="202251"/>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Sky Blue </a:t>
                </a:r>
                <a:br>
                  <a:rPr lang="en-US" sz="600" dirty="0">
                    <a:solidFill>
                      <a:schemeClr val="tx1"/>
                    </a:solidFill>
                  </a:rPr>
                </a:br>
                <a:r>
                  <a:rPr lang="en-US" sz="600" dirty="0">
                    <a:solidFill>
                      <a:schemeClr val="tx1"/>
                    </a:solidFill>
                  </a:rPr>
                  <a:t>R1,G180,B231</a:t>
                </a:r>
              </a:p>
            </p:txBody>
          </p:sp>
          <p:sp>
            <p:nvSpPr>
              <p:cNvPr id="76" name="Rectangle 75">
                <a:extLst>
                  <a:ext uri="{FF2B5EF4-FFF2-40B4-BE49-F238E27FC236}">
                    <a16:creationId xmlns:a16="http://schemas.microsoft.com/office/drawing/2014/main" id="{71E96884-F4F6-4F83-AC43-4C4B5EBB857B}"/>
                  </a:ext>
                </a:extLst>
              </p:cNvPr>
              <p:cNvSpPr/>
              <p:nvPr userDrawn="1"/>
            </p:nvSpPr>
            <p:spPr>
              <a:xfrm>
                <a:off x="3184620" y="7114320"/>
                <a:ext cx="893202" cy="202251"/>
              </a:xfrm>
              <a:prstGeom prst="rect">
                <a:avLst/>
              </a:prstGeom>
              <a:solidFill>
                <a:srgbClr val="87217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Violet</a:t>
                </a:r>
                <a:br>
                  <a:rPr lang="en-US" sz="600" dirty="0"/>
                </a:br>
                <a:r>
                  <a:rPr lang="en-US" sz="600" dirty="0"/>
                  <a:t>R135,G33,B117</a:t>
                </a:r>
              </a:p>
            </p:txBody>
          </p:sp>
          <p:sp>
            <p:nvSpPr>
              <p:cNvPr id="77" name="Rectangle 76">
                <a:extLst>
                  <a:ext uri="{FF2B5EF4-FFF2-40B4-BE49-F238E27FC236}">
                    <a16:creationId xmlns:a16="http://schemas.microsoft.com/office/drawing/2014/main" id="{66406774-A8FD-4739-AB55-039AF6BAFEC9}"/>
                  </a:ext>
                </a:extLst>
              </p:cNvPr>
              <p:cNvSpPr/>
              <p:nvPr userDrawn="1"/>
            </p:nvSpPr>
            <p:spPr>
              <a:xfrm>
                <a:off x="4118675" y="7114320"/>
                <a:ext cx="893202" cy="202251"/>
              </a:xfrm>
              <a:prstGeom prst="rect">
                <a:avLst/>
              </a:prstGeom>
              <a:solidFill>
                <a:srgbClr val="FF76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Orange</a:t>
                </a:r>
                <a:br>
                  <a:rPr lang="en-US" sz="600" dirty="0"/>
                </a:br>
                <a:r>
                  <a:rPr lang="en-US" sz="600" dirty="0"/>
                  <a:t>R255,G118,B0</a:t>
                </a:r>
              </a:p>
            </p:txBody>
          </p:sp>
          <p:sp>
            <p:nvSpPr>
              <p:cNvPr id="78" name="Rectangle 77">
                <a:extLst>
                  <a:ext uri="{FF2B5EF4-FFF2-40B4-BE49-F238E27FC236}">
                    <a16:creationId xmlns:a16="http://schemas.microsoft.com/office/drawing/2014/main" id="{63FE7641-CFBD-41B8-837F-866CB9A4B765}"/>
                  </a:ext>
                </a:extLst>
              </p:cNvPr>
              <p:cNvSpPr/>
              <p:nvPr userDrawn="1"/>
            </p:nvSpPr>
            <p:spPr>
              <a:xfrm>
                <a:off x="4118675" y="6885708"/>
                <a:ext cx="893202" cy="202251"/>
              </a:xfrm>
              <a:prstGeom prst="rect">
                <a:avLst/>
              </a:prstGeom>
              <a:solidFill>
                <a:srgbClr val="F7A81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Gold</a:t>
                </a:r>
                <a:br>
                  <a:rPr lang="en-US" sz="600" dirty="0">
                    <a:solidFill>
                      <a:schemeClr val="tx1"/>
                    </a:solidFill>
                  </a:rPr>
                </a:br>
                <a:r>
                  <a:rPr lang="en-US" sz="600" dirty="0">
                    <a:solidFill>
                      <a:schemeClr val="tx1"/>
                    </a:solidFill>
                  </a:rPr>
                  <a:t>R247,G168,B27</a:t>
                </a:r>
              </a:p>
            </p:txBody>
          </p:sp>
          <p:sp>
            <p:nvSpPr>
              <p:cNvPr id="79" name="Rectangle 78">
                <a:extLst>
                  <a:ext uri="{FF2B5EF4-FFF2-40B4-BE49-F238E27FC236}">
                    <a16:creationId xmlns:a16="http://schemas.microsoft.com/office/drawing/2014/main" id="{60A0AD2B-06D2-4090-B486-69D0A0E3B851}"/>
                  </a:ext>
                </a:extLst>
              </p:cNvPr>
              <p:cNvSpPr/>
              <p:nvPr userDrawn="1"/>
            </p:nvSpPr>
            <p:spPr>
              <a:xfrm>
                <a:off x="1316510" y="7114320"/>
                <a:ext cx="893202" cy="202251"/>
              </a:xfrm>
              <a:prstGeom prst="rect">
                <a:avLst/>
              </a:prstGeom>
              <a:solidFill>
                <a:srgbClr val="D91B5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bg1"/>
                    </a:solidFill>
                  </a:rPr>
                  <a:t>Cranberry</a:t>
                </a:r>
                <a:br>
                  <a:rPr lang="en-US" sz="600" dirty="0">
                    <a:solidFill>
                      <a:schemeClr val="bg1"/>
                    </a:solidFill>
                  </a:rPr>
                </a:br>
                <a:r>
                  <a:rPr lang="en-US" sz="600" dirty="0">
                    <a:solidFill>
                      <a:schemeClr val="bg1"/>
                    </a:solidFill>
                  </a:rPr>
                  <a:t>R217,G27, B92</a:t>
                </a:r>
              </a:p>
            </p:txBody>
          </p:sp>
          <p:sp>
            <p:nvSpPr>
              <p:cNvPr id="80" name="Rectangle 79">
                <a:extLst>
                  <a:ext uri="{FF2B5EF4-FFF2-40B4-BE49-F238E27FC236}">
                    <a16:creationId xmlns:a16="http://schemas.microsoft.com/office/drawing/2014/main" id="{18274E96-7854-449E-87EB-5581B010092B}"/>
                  </a:ext>
                </a:extLst>
              </p:cNvPr>
              <p:cNvSpPr/>
              <p:nvPr userDrawn="1"/>
            </p:nvSpPr>
            <p:spPr>
              <a:xfrm>
                <a:off x="2250565" y="7114320"/>
                <a:ext cx="893202" cy="202251"/>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Turquoise</a:t>
                </a:r>
                <a:br>
                  <a:rPr lang="en-US" sz="600" dirty="0"/>
                </a:br>
                <a:r>
                  <a:rPr lang="en-US" sz="600" dirty="0"/>
                  <a:t>R0,G153,B153</a:t>
                </a:r>
              </a:p>
            </p:txBody>
          </p:sp>
        </p:grpSp>
        <p:sp>
          <p:nvSpPr>
            <p:cNvPr id="71" name="TextBox 70">
              <a:extLst>
                <a:ext uri="{FF2B5EF4-FFF2-40B4-BE49-F238E27FC236}">
                  <a16:creationId xmlns:a16="http://schemas.microsoft.com/office/drawing/2014/main" id="{2560BAAB-A3C2-46BF-A7FA-BC05902CB8BC}"/>
                </a:ext>
              </a:extLst>
            </p:cNvPr>
            <p:cNvSpPr txBox="1"/>
            <p:nvPr userDrawn="1"/>
          </p:nvSpPr>
          <p:spPr>
            <a:xfrm>
              <a:off x="91018" y="6984916"/>
              <a:ext cx="1258357" cy="215444"/>
            </a:xfrm>
            <a:prstGeom prst="rect">
              <a:avLst/>
            </a:prstGeom>
            <a:noFill/>
          </p:spPr>
          <p:txBody>
            <a:bodyPr wrap="none" lIns="0" rIns="0" rtlCol="0">
              <a:spAutoFit/>
            </a:bodyPr>
            <a:lstStyle/>
            <a:p>
              <a:pPr algn="r"/>
              <a:r>
                <a:rPr lang="en-US" sz="800" b="1" dirty="0">
                  <a:solidFill>
                    <a:schemeClr val="tx1"/>
                  </a:solidFill>
                </a:rPr>
                <a:t>Rotary Leadership Colors</a:t>
              </a:r>
            </a:p>
          </p:txBody>
        </p:sp>
        <p:sp>
          <p:nvSpPr>
            <p:cNvPr id="72" name="TextBox 71">
              <a:extLst>
                <a:ext uri="{FF2B5EF4-FFF2-40B4-BE49-F238E27FC236}">
                  <a16:creationId xmlns:a16="http://schemas.microsoft.com/office/drawing/2014/main" id="{157B943F-E514-4244-B35D-4D3724D292D0}"/>
                </a:ext>
              </a:extLst>
            </p:cNvPr>
            <p:cNvSpPr txBox="1"/>
            <p:nvPr userDrawn="1"/>
          </p:nvSpPr>
          <p:spPr>
            <a:xfrm>
              <a:off x="462185" y="7221372"/>
              <a:ext cx="881652" cy="215444"/>
            </a:xfrm>
            <a:prstGeom prst="rect">
              <a:avLst/>
            </a:prstGeom>
            <a:noFill/>
          </p:spPr>
          <p:txBody>
            <a:bodyPr wrap="none" lIns="0" rIns="0" rtlCol="0">
              <a:spAutoFit/>
            </a:bodyPr>
            <a:lstStyle>
              <a:defPPr>
                <a:defRPr lang="en-US"/>
              </a:defPPr>
              <a:lvl1pPr algn="r">
                <a:defRPr sz="800" b="1"/>
              </a:lvl1pPr>
            </a:lstStyle>
            <a:p>
              <a:pPr lvl="0"/>
              <a:r>
                <a:rPr lang="en-US" dirty="0">
                  <a:solidFill>
                    <a:schemeClr val="tx1">
                      <a:lumMod val="65000"/>
                      <a:lumOff val="35000"/>
                    </a:schemeClr>
                  </a:solidFill>
                </a:rPr>
                <a:t>Secondary Colors</a:t>
              </a:r>
            </a:p>
          </p:txBody>
        </p:sp>
      </p:grpSp>
      <p:sp>
        <p:nvSpPr>
          <p:cNvPr id="144" name="Freeform: Shape 143" hidden="1">
            <a:extLst>
              <a:ext uri="{FF2B5EF4-FFF2-40B4-BE49-F238E27FC236}">
                <a16:creationId xmlns:a16="http://schemas.microsoft.com/office/drawing/2014/main" id="{77B988ED-1FB9-449B-8388-E97A219E2298}"/>
              </a:ext>
            </a:extLst>
          </p:cNvPr>
          <p:cNvSpPr/>
          <p:nvPr userDrawn="1"/>
        </p:nvSpPr>
        <p:spPr>
          <a:xfrm>
            <a:off x="2209799" y="-1027549"/>
            <a:ext cx="2114552" cy="800100"/>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rgbClr val="8BD4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solidFill>
                <a:schemeClr val="tx1"/>
              </a:solidFill>
            </a:endParaRPr>
          </a:p>
        </p:txBody>
      </p:sp>
      <p:sp>
        <p:nvSpPr>
          <p:cNvPr id="145" name="Freeform: Shape 144" hidden="1">
            <a:extLst>
              <a:ext uri="{FF2B5EF4-FFF2-40B4-BE49-F238E27FC236}">
                <a16:creationId xmlns:a16="http://schemas.microsoft.com/office/drawing/2014/main" id="{1274828A-9669-4F9D-82E2-5BF5C078FD1A}"/>
              </a:ext>
            </a:extLst>
          </p:cNvPr>
          <p:cNvSpPr/>
          <p:nvPr userDrawn="1"/>
        </p:nvSpPr>
        <p:spPr>
          <a:xfrm>
            <a:off x="4889269" y="-1027549"/>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rgbClr val="8BD4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solidFill>
                <a:schemeClr val="tx1"/>
              </a:solidFill>
            </a:endParaRPr>
          </a:p>
        </p:txBody>
      </p:sp>
    </p:spTree>
    <p:extLst>
      <p:ext uri="{BB962C8B-B14F-4D97-AF65-F5344CB8AC3E}">
        <p14:creationId xmlns:p14="http://schemas.microsoft.com/office/powerpoint/2010/main" val="201973583"/>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 id="2147483848" r:id="rId13"/>
    <p:sldLayoutId id="2147483849" r:id="rId14"/>
    <p:sldLayoutId id="2147483850" r:id="rId15"/>
    <p:sldLayoutId id="2147483851" r:id="rId16"/>
    <p:sldLayoutId id="2147483852" r:id="rId17"/>
    <p:sldLayoutId id="2147483853" r:id="rId18"/>
    <p:sldLayoutId id="2147483854" r:id="rId19"/>
    <p:sldLayoutId id="2147483855" r:id="rId20"/>
    <p:sldLayoutId id="2147483856" r:id="rId21"/>
    <p:sldLayoutId id="2147483857" r:id="rId22"/>
    <p:sldLayoutId id="2147483858" r:id="rId23"/>
    <p:sldLayoutId id="2147483859" r:id="rId24"/>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20.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customXml" Target="../ink/ink4.xml"/><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customXml" Target="../ink/ink8.xm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51.png"/><Relationship Id="rId11" Type="http://schemas.openxmlformats.org/officeDocument/2006/relationships/customXml" Target="../ink/ink7.xml"/><Relationship Id="rId5" Type="http://schemas.openxmlformats.org/officeDocument/2006/relationships/customXml" Target="../ink/ink2.xml"/><Relationship Id="rId10" Type="http://schemas.openxmlformats.org/officeDocument/2006/relationships/customXml" Target="../ink/ink6.xml"/><Relationship Id="rId4" Type="http://schemas.openxmlformats.org/officeDocument/2006/relationships/image" Target="../media/image160.png"/><Relationship Id="rId9" Type="http://schemas.openxmlformats.org/officeDocument/2006/relationships/customXml" Target="../ink/ink5.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6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3" Type="http://schemas.openxmlformats.org/officeDocument/2006/relationships/customXml" Target="../ink/ink10.xml"/><Relationship Id="rId18" Type="http://schemas.openxmlformats.org/officeDocument/2006/relationships/image" Target="../media/image40.png"/><Relationship Id="rId26" Type="http://schemas.openxmlformats.org/officeDocument/2006/relationships/image" Target="../media/image34.png"/><Relationship Id="rId3" Type="http://schemas.openxmlformats.org/officeDocument/2006/relationships/image" Target="../media/image20.png"/><Relationship Id="rId21" Type="http://schemas.openxmlformats.org/officeDocument/2006/relationships/customXml" Target="../ink/ink14.xml"/><Relationship Id="rId34" Type="http://schemas.openxmlformats.org/officeDocument/2006/relationships/customXml" Target="../ink/ink20.xml"/><Relationship Id="rId12" Type="http://schemas.openxmlformats.org/officeDocument/2006/relationships/image" Target="../media/image370.png"/><Relationship Id="rId17" Type="http://schemas.openxmlformats.org/officeDocument/2006/relationships/customXml" Target="../ink/ink12.xml"/><Relationship Id="rId25" Type="http://schemas.openxmlformats.org/officeDocument/2006/relationships/customXml" Target="../ink/ink16.xml"/><Relationship Id="rId33" Type="http://schemas.openxmlformats.org/officeDocument/2006/relationships/image" Target="../media/image24.png"/><Relationship Id="rId2" Type="http://schemas.openxmlformats.org/officeDocument/2006/relationships/notesSlide" Target="../notesSlides/notesSlide21.xml"/><Relationship Id="rId16" Type="http://schemas.openxmlformats.org/officeDocument/2006/relationships/image" Target="../media/image39.png"/><Relationship Id="rId20" Type="http://schemas.openxmlformats.org/officeDocument/2006/relationships/image" Target="../media/image41.png"/><Relationship Id="rId29" Type="http://schemas.openxmlformats.org/officeDocument/2006/relationships/image" Target="../media/image22.png"/><Relationship Id="rId1" Type="http://schemas.openxmlformats.org/officeDocument/2006/relationships/slideLayout" Target="../slideLayouts/slideLayout1.xml"/><Relationship Id="rId24" Type="http://schemas.openxmlformats.org/officeDocument/2006/relationships/image" Target="../media/image33.png"/><Relationship Id="rId32" Type="http://schemas.openxmlformats.org/officeDocument/2006/relationships/customXml" Target="../ink/ink19.xml"/><Relationship Id="rId15" Type="http://schemas.openxmlformats.org/officeDocument/2006/relationships/customXml" Target="../ink/ink11.xml"/><Relationship Id="rId23" Type="http://schemas.openxmlformats.org/officeDocument/2006/relationships/customXml" Target="../ink/ink15.xml"/><Relationship Id="rId28" Type="http://schemas.openxmlformats.org/officeDocument/2006/relationships/customXml" Target="../ink/ink17.xml"/><Relationship Id="rId19" Type="http://schemas.openxmlformats.org/officeDocument/2006/relationships/customXml" Target="../ink/ink13.xml"/><Relationship Id="rId31" Type="http://schemas.openxmlformats.org/officeDocument/2006/relationships/image" Target="../media/image23.png"/><Relationship Id="rId4" Type="http://schemas.openxmlformats.org/officeDocument/2006/relationships/customXml" Target="../ink/ink9.xml"/><Relationship Id="rId14" Type="http://schemas.openxmlformats.org/officeDocument/2006/relationships/image" Target="../media/image380.png"/><Relationship Id="rId22" Type="http://schemas.openxmlformats.org/officeDocument/2006/relationships/image" Target="../media/image42.png"/><Relationship Id="rId27" Type="http://schemas.openxmlformats.org/officeDocument/2006/relationships/image" Target="../media/image21.png"/><Relationship Id="rId30" Type="http://schemas.openxmlformats.org/officeDocument/2006/relationships/customXml" Target="../ink/ink18.xml"/><Relationship Id="rId35" Type="http://schemas.openxmlformats.org/officeDocument/2006/relationships/image" Target="../media/image25.png"/></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customXml" Target="../ink/ink24.xml"/><Relationship Id="rId3" Type="http://schemas.openxmlformats.org/officeDocument/2006/relationships/customXml" Target="../ink/ink21.xml"/><Relationship Id="rId7" Type="http://schemas.openxmlformats.org/officeDocument/2006/relationships/customXml" Target="../ink/ink23.xml"/><Relationship Id="rId12" Type="http://schemas.openxmlformats.org/officeDocument/2006/relationships/customXml" Target="../ink/ink28.xml"/><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60.png"/><Relationship Id="rId11" Type="http://schemas.openxmlformats.org/officeDocument/2006/relationships/customXml" Target="../ink/ink27.xml"/><Relationship Id="rId5" Type="http://schemas.openxmlformats.org/officeDocument/2006/relationships/customXml" Target="../ink/ink22.xml"/><Relationship Id="rId10" Type="http://schemas.openxmlformats.org/officeDocument/2006/relationships/customXml" Target="../ink/ink26.xml"/><Relationship Id="rId4" Type="http://schemas.openxmlformats.org/officeDocument/2006/relationships/image" Target="../media/image160.png"/><Relationship Id="rId9" Type="http://schemas.openxmlformats.org/officeDocument/2006/relationships/customXml" Target="../ink/ink25.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98.xml"/></Relationships>
</file>

<file path=ppt/slides/_rels/slide27.xml.rels><?xml version="1.0" encoding="UTF-8" standalone="yes"?>
<Relationships xmlns="http://schemas.openxmlformats.org/package/2006/relationships"><Relationship Id="rId8" Type="http://schemas.openxmlformats.org/officeDocument/2006/relationships/customXml" Target="../ink/ink31.xml"/><Relationship Id="rId3" Type="http://schemas.openxmlformats.org/officeDocument/2006/relationships/image" Target="../media/image28.png"/><Relationship Id="rId7" Type="http://schemas.openxmlformats.org/officeDocument/2006/relationships/image" Target="../media/image360.png"/><Relationship Id="rId12" Type="http://schemas.openxmlformats.org/officeDocument/2006/relationships/customXml" Target="../ink/ink33.xml"/><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customXml" Target="../ink/ink30.xml"/><Relationship Id="rId11" Type="http://schemas.openxmlformats.org/officeDocument/2006/relationships/image" Target="../media/image37.png"/><Relationship Id="rId5" Type="http://schemas.openxmlformats.org/officeDocument/2006/relationships/image" Target="../media/image350.png"/><Relationship Id="rId10" Type="http://schemas.openxmlformats.org/officeDocument/2006/relationships/customXml" Target="../ink/ink32.xml"/><Relationship Id="rId4" Type="http://schemas.openxmlformats.org/officeDocument/2006/relationships/customXml" Target="../ink/ink29.xml"/><Relationship Id="rId9" Type="http://schemas.openxmlformats.org/officeDocument/2006/relationships/image" Target="../media/image29.png"/></Relationships>
</file>

<file path=ppt/slides/_rels/slide28.xml.rels><?xml version="1.0" encoding="UTF-8" standalone="yes"?>
<Relationships xmlns="http://schemas.openxmlformats.org/package/2006/relationships"><Relationship Id="rId8" Type="http://schemas.openxmlformats.org/officeDocument/2006/relationships/customXml" Target="../ink/ink37.xml"/><Relationship Id="rId3" Type="http://schemas.openxmlformats.org/officeDocument/2006/relationships/customXml" Target="../ink/ink34.xml"/><Relationship Id="rId7" Type="http://schemas.openxmlformats.org/officeDocument/2006/relationships/customXml" Target="../ink/ink36.xml"/><Relationship Id="rId12" Type="http://schemas.openxmlformats.org/officeDocument/2006/relationships/customXml" Target="../ink/ink41.xml"/><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51.png"/><Relationship Id="rId11" Type="http://schemas.openxmlformats.org/officeDocument/2006/relationships/customXml" Target="../ink/ink40.xml"/><Relationship Id="rId5" Type="http://schemas.openxmlformats.org/officeDocument/2006/relationships/customXml" Target="../ink/ink35.xml"/><Relationship Id="rId10" Type="http://schemas.openxmlformats.org/officeDocument/2006/relationships/customXml" Target="../ink/ink39.xml"/><Relationship Id="rId4" Type="http://schemas.openxmlformats.org/officeDocument/2006/relationships/image" Target="../media/image160.png"/><Relationship Id="rId9" Type="http://schemas.openxmlformats.org/officeDocument/2006/relationships/customXml" Target="../ink/ink38.xml"/></Relationships>
</file>

<file path=ppt/slides/_rels/slide29.xml.rels><?xml version="1.0" encoding="UTF-8" standalone="yes"?>
<Relationships xmlns="http://schemas.openxmlformats.org/package/2006/relationships"><Relationship Id="rId8" Type="http://schemas.openxmlformats.org/officeDocument/2006/relationships/customXml" Target="../ink/ink45.xml"/><Relationship Id="rId13" Type="http://schemas.openxmlformats.org/officeDocument/2006/relationships/image" Target="../media/image30.png"/><Relationship Id="rId3" Type="http://schemas.openxmlformats.org/officeDocument/2006/relationships/customXml" Target="../ink/ink42.xml"/><Relationship Id="rId7" Type="http://schemas.openxmlformats.org/officeDocument/2006/relationships/customXml" Target="../ink/ink44.xml"/><Relationship Id="rId12" Type="http://schemas.openxmlformats.org/officeDocument/2006/relationships/customXml" Target="../ink/ink49.xml"/><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120.png"/><Relationship Id="rId11" Type="http://schemas.openxmlformats.org/officeDocument/2006/relationships/customXml" Target="../ink/ink48.xml"/><Relationship Id="rId5" Type="http://schemas.openxmlformats.org/officeDocument/2006/relationships/customXml" Target="../ink/ink43.xml"/><Relationship Id="rId10" Type="http://schemas.openxmlformats.org/officeDocument/2006/relationships/customXml" Target="../ink/ink47.xml"/><Relationship Id="rId4" Type="http://schemas.openxmlformats.org/officeDocument/2006/relationships/image" Target="../media/image160.png"/><Relationship Id="rId9" Type="http://schemas.openxmlformats.org/officeDocument/2006/relationships/customXml" Target="../ink/ink4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9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17.xml"/><Relationship Id="rId1" Type="http://schemas.openxmlformats.org/officeDocument/2006/relationships/tags" Target="../tags/tag7.xml"/><Relationship Id="rId4" Type="http://schemas.openxmlformats.org/officeDocument/2006/relationships/image" Target="../media/image32.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17.xml"/><Relationship Id="rId1" Type="http://schemas.openxmlformats.org/officeDocument/2006/relationships/tags" Target="../tags/tag8.xml"/><Relationship Id="rId4" Type="http://schemas.openxmlformats.org/officeDocument/2006/relationships/image" Target="../media/image33.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17.xml"/><Relationship Id="rId1" Type="http://schemas.openxmlformats.org/officeDocument/2006/relationships/tags" Target="../tags/tag9.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image" Target="../media/image45.png"/><Relationship Id="rId2" Type="http://schemas.openxmlformats.org/officeDocument/2006/relationships/slideLayout" Target="../slideLayouts/slideLayout117.xml"/><Relationship Id="rId1" Type="http://schemas.openxmlformats.org/officeDocument/2006/relationships/tags" Target="../tags/tag10.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3" Type="http://schemas.openxmlformats.org/officeDocument/2006/relationships/customXml" Target="../ink/ink50.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7.png"/></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14.xml"/><Relationship Id="rId1" Type="http://schemas.openxmlformats.org/officeDocument/2006/relationships/tags" Target="../tags/tag11.xml"/><Relationship Id="rId4" Type="http://schemas.openxmlformats.org/officeDocument/2006/relationships/image" Target="../media/image49.emf"/></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2.xml"/><Relationship Id="rId5" Type="http://schemas.openxmlformats.org/officeDocument/2006/relationships/image" Target="../media/image8.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hyperlink" Target="mailto:grants@rotaryd5000.org"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rotaryd5000.org/sitepage/district-grant-info-documents" TargetMode="Externa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2" name="Rectangle 4"/>
          <p:cNvSpPr>
            <a:spLocks noGrp="1" noChangeArrowheads="1"/>
          </p:cNvSpPr>
          <p:nvPr>
            <p:ph type="ctrTitle" idx="4294967295"/>
          </p:nvPr>
        </p:nvSpPr>
        <p:spPr>
          <a:xfrm>
            <a:off x="0" y="457200"/>
            <a:ext cx="6324600" cy="1295400"/>
          </a:xfrm>
          <a:prstGeom prst="rect">
            <a:avLst/>
          </a:prstGeom>
        </p:spPr>
        <p:txBody>
          <a:bodyPr>
            <a:normAutofit fontScale="90000"/>
          </a:bodyPr>
          <a:lstStyle/>
          <a:p>
            <a:pPr algn="l" eaLnBrk="1" hangingPunct="1">
              <a:defRPr/>
            </a:pPr>
            <a:br>
              <a:rPr lang="en-US" sz="3200" b="1" dirty="0">
                <a:solidFill>
                  <a:schemeClr val="tx2">
                    <a:lumMod val="75000"/>
                    <a:lumOff val="25000"/>
                  </a:schemeClr>
                </a:solidFill>
                <a:effectLst>
                  <a:outerShdw blurRad="38100" dist="38100" dir="2700000" algn="tl">
                    <a:srgbClr val="000000"/>
                  </a:outerShdw>
                </a:effectLst>
                <a:latin typeface="Tahoma" pitchFamily="34" charset="0"/>
              </a:rPr>
            </a:br>
            <a:br>
              <a:rPr lang="en-US" sz="4000" b="1" dirty="0">
                <a:solidFill>
                  <a:schemeClr val="tx2">
                    <a:lumMod val="75000"/>
                    <a:lumOff val="25000"/>
                  </a:schemeClr>
                </a:solidFill>
                <a:effectLst>
                  <a:outerShdw blurRad="38100" dist="38100" dir="2700000" algn="tl">
                    <a:srgbClr val="000000"/>
                  </a:outerShdw>
                </a:effectLst>
                <a:latin typeface="Tahoma" pitchFamily="34" charset="0"/>
              </a:rPr>
            </a:br>
            <a:endParaRPr lang="en-US" sz="4000" b="1" dirty="0">
              <a:solidFill>
                <a:schemeClr val="tx2">
                  <a:lumMod val="75000"/>
                  <a:lumOff val="25000"/>
                </a:schemeClr>
              </a:solidFill>
              <a:effectLst>
                <a:outerShdw blurRad="38100" dist="38100" dir="2700000" algn="tl">
                  <a:srgbClr val="000000"/>
                </a:outerShdw>
              </a:effectLst>
              <a:latin typeface="Tahoma" pitchFamily="34" charset="0"/>
            </a:endParaRPr>
          </a:p>
        </p:txBody>
      </p:sp>
      <p:pic>
        <p:nvPicPr>
          <p:cNvPr id="7173" name="Picture 9" descr="C:\Users\Operator\Desktop\RI Foundation\globe_animated2.gif"/>
          <p:cNvPicPr>
            <a:picLocks noChangeAspect="1" noChangeArrowheads="1" noCrop="1"/>
          </p:cNvPicPr>
          <p:nvPr/>
        </p:nvPicPr>
        <p:blipFill>
          <a:blip r:embed="rId3" cstate="print"/>
          <a:srcRect/>
          <a:stretch>
            <a:fillRect/>
          </a:stretch>
        </p:blipFill>
        <p:spPr bwMode="auto">
          <a:xfrm>
            <a:off x="4343400" y="1795166"/>
            <a:ext cx="3276600" cy="3217819"/>
          </a:xfrm>
          <a:prstGeom prst="rect">
            <a:avLst/>
          </a:prstGeom>
          <a:noFill/>
          <a:ln w="9525">
            <a:noFill/>
            <a:miter lim="800000"/>
            <a:headEnd/>
            <a:tailEnd/>
          </a:ln>
        </p:spPr>
      </p:pic>
      <p:sp>
        <p:nvSpPr>
          <p:cNvPr id="10250" name="Text Box 10"/>
          <p:cNvSpPr txBox="1">
            <a:spLocks noChangeArrowheads="1"/>
          </p:cNvSpPr>
          <p:nvPr/>
        </p:nvSpPr>
        <p:spPr bwMode="auto">
          <a:xfrm>
            <a:off x="1853903" y="414636"/>
            <a:ext cx="9122569" cy="769441"/>
          </a:xfrm>
          <a:prstGeom prst="rect">
            <a:avLst/>
          </a:prstGeom>
          <a:noFill/>
          <a:ln w="9525">
            <a:noFill/>
            <a:miter lim="800000"/>
            <a:headEnd/>
            <a:tailEnd/>
          </a:ln>
          <a:effectLst/>
        </p:spPr>
        <p:txBody>
          <a:bodyPr wrap="square">
            <a:spAutoFit/>
          </a:bodyPr>
          <a:lstStyle/>
          <a:p>
            <a:pPr algn="ctr" defTabSz="914400" fontAlgn="base" hangingPunct="1">
              <a:spcBef>
                <a:spcPct val="50000"/>
              </a:spcBef>
              <a:spcAft>
                <a:spcPct val="0"/>
              </a:spcAft>
              <a:defRPr/>
            </a:pPr>
            <a:r>
              <a:rPr lang="en-US" sz="4400" b="1" kern="1200" dirty="0">
                <a:solidFill>
                  <a:schemeClr val="bg1"/>
                </a:solidFill>
                <a:latin typeface="Arial" panose="020B0604020202020204" pitchFamily="34" charset="0"/>
                <a:ea typeface="+mn-ea"/>
                <a:cs typeface="Arial" panose="020B0604020202020204" pitchFamily="34" charset="0"/>
              </a:rPr>
              <a:t>2025 Grant Qualification Webinar</a:t>
            </a:r>
          </a:p>
        </p:txBody>
      </p:sp>
      <p:pic>
        <p:nvPicPr>
          <p:cNvPr id="4" name="Picture 3">
            <a:extLst>
              <a:ext uri="{FF2B5EF4-FFF2-40B4-BE49-F238E27FC236}">
                <a16:creationId xmlns:a16="http://schemas.microsoft.com/office/drawing/2014/main" id="{CE69C20B-316E-0C6E-C5F4-4F95A626A999}"/>
              </a:ext>
            </a:extLst>
          </p:cNvPr>
          <p:cNvPicPr>
            <a:picLocks noChangeAspect="1"/>
          </p:cNvPicPr>
          <p:nvPr/>
        </p:nvPicPr>
        <p:blipFill>
          <a:blip r:embed="rId4"/>
          <a:stretch>
            <a:fillRect/>
          </a:stretch>
        </p:blipFill>
        <p:spPr>
          <a:xfrm>
            <a:off x="7173187" y="5347285"/>
            <a:ext cx="2900353" cy="1096080"/>
          </a:xfrm>
          <a:prstGeom prst="rect">
            <a:avLst/>
          </a:prstGeom>
        </p:spPr>
      </p:pic>
    </p:spTree>
    <p:extLst>
      <p:ext uri="{BB962C8B-B14F-4D97-AF65-F5344CB8AC3E}">
        <p14:creationId xmlns:p14="http://schemas.microsoft.com/office/powerpoint/2010/main" val="300684275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3227002F-C289-0D95-8D26-60B8875DA945}"/>
              </a:ext>
            </a:extLst>
          </p:cNvPr>
          <p:cNvPicPr>
            <a:picLocks noGrp="1" noChangeAspect="1"/>
          </p:cNvPicPr>
          <p:nvPr>
            <p:ph idx="4294967295"/>
          </p:nvPr>
        </p:nvPicPr>
        <p:blipFill>
          <a:blip r:embed="rId2"/>
          <a:stretch>
            <a:fillRect/>
          </a:stretch>
        </p:blipFill>
        <p:spPr>
          <a:xfrm>
            <a:off x="393316" y="290703"/>
            <a:ext cx="10988900" cy="6099079"/>
          </a:xfrm>
          <a:prstGeom prst="rect">
            <a:avLst/>
          </a:prstGeom>
          <a:noFill/>
        </p:spPr>
      </p:pic>
    </p:spTree>
    <p:extLst>
      <p:ext uri="{BB962C8B-B14F-4D97-AF65-F5344CB8AC3E}">
        <p14:creationId xmlns:p14="http://schemas.microsoft.com/office/powerpoint/2010/main" val="34988112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8B68C-CB15-7294-E489-D1E13C5C0ACD}"/>
              </a:ext>
            </a:extLst>
          </p:cNvPr>
          <p:cNvSpPr>
            <a:spLocks noGrp="1"/>
          </p:cNvSpPr>
          <p:nvPr>
            <p:ph type="title"/>
          </p:nvPr>
        </p:nvSpPr>
        <p:spPr>
          <a:xfrm>
            <a:off x="1815964" y="273033"/>
            <a:ext cx="8285108" cy="1061161"/>
          </a:xfrm>
        </p:spPr>
        <p:txBody>
          <a:bodyPr vert="horz" lIns="91440" tIns="45720" rIns="91440" bIns="45720" rtlCol="0" anchor="t">
            <a:normAutofit/>
          </a:bodyPr>
          <a:lstStyle/>
          <a:p>
            <a:pPr defTabSz="914400"/>
            <a:r>
              <a:rPr lang="en-US" sz="3200" dirty="0"/>
              <a:t>Three forms signed by PE and PN</a:t>
            </a:r>
          </a:p>
        </p:txBody>
      </p:sp>
      <p:pic>
        <p:nvPicPr>
          <p:cNvPr id="7" name="Content Placeholder 6">
            <a:extLst>
              <a:ext uri="{FF2B5EF4-FFF2-40B4-BE49-F238E27FC236}">
                <a16:creationId xmlns:a16="http://schemas.microsoft.com/office/drawing/2014/main" id="{601E0A28-48FA-D6CC-BD60-C75A8C3A4535}"/>
              </a:ext>
            </a:extLst>
          </p:cNvPr>
          <p:cNvPicPr>
            <a:picLocks noGrp="1" noChangeAspect="1"/>
          </p:cNvPicPr>
          <p:nvPr>
            <p:ph idx="1"/>
          </p:nvPr>
        </p:nvPicPr>
        <p:blipFill>
          <a:blip r:embed="rId3"/>
          <a:stretch>
            <a:fillRect/>
          </a:stretch>
        </p:blipFill>
        <p:spPr>
          <a:xfrm>
            <a:off x="0" y="1694070"/>
            <a:ext cx="3854253" cy="3871868"/>
          </a:xfrm>
          <a:prstGeom prst="rect">
            <a:avLst/>
          </a:prstGeom>
        </p:spPr>
      </p:pic>
      <p:sp>
        <p:nvSpPr>
          <p:cNvPr id="5" name="Slide Number Placeholder 4">
            <a:extLst>
              <a:ext uri="{FF2B5EF4-FFF2-40B4-BE49-F238E27FC236}">
                <a16:creationId xmlns:a16="http://schemas.microsoft.com/office/drawing/2014/main" id="{06869D83-FDCA-9EF7-FA87-EB8243A1A984}"/>
              </a:ext>
            </a:extLst>
          </p:cNvPr>
          <p:cNvSpPr>
            <a:spLocks noGrp="1"/>
          </p:cNvSpPr>
          <p:nvPr>
            <p:ph type="sldNum" sz="quarter" idx="12"/>
          </p:nvPr>
        </p:nvSpPr>
        <p:spPr>
          <a:xfrm>
            <a:off x="7981950" y="6356351"/>
            <a:ext cx="2057400" cy="365125"/>
          </a:xfrm>
        </p:spPr>
        <p:txBody>
          <a:bodyPr vert="horz" lIns="91440" tIns="45720" rIns="91440" bIns="45720" rtlCol="0" anchor="ctr">
            <a:normAutofit/>
          </a:bodyPr>
          <a:lstStyle/>
          <a:p>
            <a:pPr defTabSz="914400" hangingPunct="1">
              <a:spcAft>
                <a:spcPts val="600"/>
              </a:spcAft>
            </a:pPr>
            <a:fld id="{97A94E25-127B-4C48-AF96-44BA7B823777}" type="slidenum">
              <a:rPr lang="en-US" sz="1200" kern="1200">
                <a:solidFill>
                  <a:schemeClr val="tx1">
                    <a:tint val="75000"/>
                  </a:schemeClr>
                </a:solidFill>
                <a:latin typeface="+mn-lt"/>
                <a:ea typeface="+mn-ea"/>
                <a:cs typeface="+mn-cs"/>
              </a:rPr>
              <a:pPr defTabSz="914400" hangingPunct="1">
                <a:spcAft>
                  <a:spcPts val="600"/>
                </a:spcAft>
              </a:pPr>
              <a:t>11</a:t>
            </a:fld>
            <a:endParaRPr lang="en-US" sz="1200" kern="1200">
              <a:solidFill>
                <a:schemeClr val="tx1">
                  <a:tint val="75000"/>
                </a:schemeClr>
              </a:solidFill>
              <a:latin typeface="+mn-lt"/>
              <a:ea typeface="+mn-ea"/>
              <a:cs typeface="+mn-cs"/>
            </a:endParaRPr>
          </a:p>
        </p:txBody>
      </p:sp>
      <p:pic>
        <p:nvPicPr>
          <p:cNvPr id="16" name="Picture 15">
            <a:extLst>
              <a:ext uri="{FF2B5EF4-FFF2-40B4-BE49-F238E27FC236}">
                <a16:creationId xmlns:a16="http://schemas.microsoft.com/office/drawing/2014/main" id="{5F090983-EAA0-B86F-CC4E-588028DC4ACE}"/>
              </a:ext>
            </a:extLst>
          </p:cNvPr>
          <p:cNvPicPr>
            <a:picLocks noChangeAspect="1"/>
          </p:cNvPicPr>
          <p:nvPr/>
        </p:nvPicPr>
        <p:blipFill>
          <a:blip r:embed="rId4"/>
          <a:stretch>
            <a:fillRect/>
          </a:stretch>
        </p:blipFill>
        <p:spPr>
          <a:xfrm>
            <a:off x="4210052" y="1694070"/>
            <a:ext cx="3556080" cy="3152116"/>
          </a:xfrm>
          <a:prstGeom prst="rect">
            <a:avLst/>
          </a:prstGeom>
          <a:ln>
            <a:solidFill>
              <a:schemeClr val="accent1"/>
            </a:solidFill>
          </a:ln>
        </p:spPr>
      </p:pic>
      <p:pic>
        <p:nvPicPr>
          <p:cNvPr id="20" name="Picture 19">
            <a:extLst>
              <a:ext uri="{FF2B5EF4-FFF2-40B4-BE49-F238E27FC236}">
                <a16:creationId xmlns:a16="http://schemas.microsoft.com/office/drawing/2014/main" id="{14220E26-F3B1-7D56-740C-A9238E2DD2D1}"/>
              </a:ext>
            </a:extLst>
          </p:cNvPr>
          <p:cNvPicPr>
            <a:picLocks noChangeAspect="1"/>
          </p:cNvPicPr>
          <p:nvPr/>
        </p:nvPicPr>
        <p:blipFill>
          <a:blip r:embed="rId5"/>
          <a:stretch>
            <a:fillRect/>
          </a:stretch>
        </p:blipFill>
        <p:spPr>
          <a:xfrm>
            <a:off x="7981950" y="1694070"/>
            <a:ext cx="3682170" cy="3152116"/>
          </a:xfrm>
          <a:prstGeom prst="rect">
            <a:avLst/>
          </a:prstGeom>
          <a:ln>
            <a:solidFill>
              <a:schemeClr val="accent1"/>
            </a:solidFill>
          </a:ln>
        </p:spPr>
      </p:pic>
    </p:spTree>
    <p:extLst>
      <p:ext uri="{BB962C8B-B14F-4D97-AF65-F5344CB8AC3E}">
        <p14:creationId xmlns:p14="http://schemas.microsoft.com/office/powerpoint/2010/main" val="28782848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04C77-3A8B-4942-12F6-4C00CF1BBC31}"/>
              </a:ext>
            </a:extLst>
          </p:cNvPr>
          <p:cNvSpPr>
            <a:spLocks noGrp="1"/>
          </p:cNvSpPr>
          <p:nvPr>
            <p:ph type="title"/>
          </p:nvPr>
        </p:nvSpPr>
        <p:spPr>
          <a:xfrm>
            <a:off x="436085" y="-289324"/>
            <a:ext cx="11506200" cy="1540042"/>
          </a:xfrm>
        </p:spPr>
        <p:txBody>
          <a:bodyPr/>
          <a:lstStyle/>
          <a:p>
            <a:r>
              <a:rPr lang="en-US" dirty="0"/>
              <a:t>MEMORANDUM OF UNDERSTANDING</a:t>
            </a:r>
          </a:p>
        </p:txBody>
      </p:sp>
      <p:sp>
        <p:nvSpPr>
          <p:cNvPr id="3" name="Content Placeholder 2">
            <a:extLst>
              <a:ext uri="{FF2B5EF4-FFF2-40B4-BE49-F238E27FC236}">
                <a16:creationId xmlns:a16="http://schemas.microsoft.com/office/drawing/2014/main" id="{F0178598-4014-8D79-B337-3B06637ABBB6}"/>
              </a:ext>
            </a:extLst>
          </p:cNvPr>
          <p:cNvSpPr>
            <a:spLocks noGrp="1"/>
          </p:cNvSpPr>
          <p:nvPr>
            <p:ph idx="1"/>
          </p:nvPr>
        </p:nvSpPr>
        <p:spPr>
          <a:xfrm>
            <a:off x="2145986" y="1411030"/>
            <a:ext cx="8629649" cy="3836989"/>
          </a:xfrm>
        </p:spPr>
        <p:txBody>
          <a:bodyPr/>
          <a:lstStyle/>
          <a:p>
            <a:pPr marL="0" indent="0">
              <a:buNone/>
            </a:pPr>
            <a:r>
              <a:rPr lang="en-US" dirty="0"/>
              <a:t>1. </a:t>
            </a:r>
            <a:r>
              <a:rPr lang="en-US" sz="2400" dirty="0"/>
              <a:t>Club Qualification </a:t>
            </a:r>
          </a:p>
          <a:p>
            <a:pPr marL="0" indent="0">
              <a:buNone/>
            </a:pPr>
            <a:r>
              <a:rPr lang="en-US" sz="2400" dirty="0"/>
              <a:t>2. Club Officer Responsibilities (adhere to stewardship measures)</a:t>
            </a:r>
          </a:p>
          <a:p>
            <a:pPr marL="0" indent="0">
              <a:buNone/>
            </a:pPr>
            <a:r>
              <a:rPr lang="en-US" sz="2400" dirty="0"/>
              <a:t>3. Financial Management Plan (handling funds)</a:t>
            </a:r>
          </a:p>
          <a:p>
            <a:pPr marL="0" indent="0">
              <a:buNone/>
            </a:pPr>
            <a:r>
              <a:rPr lang="en-US" sz="2400" dirty="0"/>
              <a:t>4. Bank Account Requirements (2 authorizing disbursements)</a:t>
            </a:r>
          </a:p>
          <a:p>
            <a:pPr marL="0" indent="0">
              <a:buNone/>
            </a:pPr>
            <a:r>
              <a:rPr lang="en-US" sz="2400" dirty="0"/>
              <a:t>5. Report on Use of Grant Funds (how funds were spent)</a:t>
            </a:r>
          </a:p>
          <a:p>
            <a:pPr marL="0" indent="0">
              <a:buNone/>
            </a:pPr>
            <a:r>
              <a:rPr lang="en-US" sz="2400" dirty="0"/>
              <a:t>6. Document Retention (5 years)</a:t>
            </a:r>
          </a:p>
          <a:p>
            <a:pPr marL="0" indent="0">
              <a:buNone/>
            </a:pPr>
            <a:r>
              <a:rPr lang="en-US" sz="2400" dirty="0"/>
              <a:t>7. Reporting Misuse of Grant Funds (no tolerance)</a:t>
            </a:r>
          </a:p>
          <a:p>
            <a:pPr marL="0" indent="0">
              <a:buNone/>
            </a:pPr>
            <a:endParaRPr lang="en-US" dirty="0"/>
          </a:p>
          <a:p>
            <a:pPr marL="0" indent="0">
              <a:buNone/>
            </a:pPr>
            <a:endParaRPr lang="en-US" dirty="0"/>
          </a:p>
        </p:txBody>
      </p:sp>
      <p:sp>
        <p:nvSpPr>
          <p:cNvPr id="5" name="Slide Number Placeholder 4">
            <a:extLst>
              <a:ext uri="{FF2B5EF4-FFF2-40B4-BE49-F238E27FC236}">
                <a16:creationId xmlns:a16="http://schemas.microsoft.com/office/drawing/2014/main" id="{13488208-9794-EB2A-EAB2-9ADF262981B3}"/>
              </a:ext>
            </a:extLst>
          </p:cNvPr>
          <p:cNvSpPr>
            <a:spLocks noGrp="1"/>
          </p:cNvSpPr>
          <p:nvPr>
            <p:ph type="sldNum" sz="quarter" idx="12"/>
          </p:nvPr>
        </p:nvSpPr>
        <p:spPr/>
        <p:txBody>
          <a:bodyPr/>
          <a:lstStyle/>
          <a:p>
            <a:fld id="{97A94E25-127B-4C48-AF96-44BA7B823777}" type="slidenum">
              <a:rPr lang="en-US" smtClean="0"/>
              <a:pPr/>
              <a:t>12</a:t>
            </a:fld>
            <a:endParaRPr lang="en-US" dirty="0"/>
          </a:p>
        </p:txBody>
      </p:sp>
      <p:pic>
        <p:nvPicPr>
          <p:cNvPr id="4" name="Picture 3">
            <a:extLst>
              <a:ext uri="{FF2B5EF4-FFF2-40B4-BE49-F238E27FC236}">
                <a16:creationId xmlns:a16="http://schemas.microsoft.com/office/drawing/2014/main" id="{FA39FBCA-64E6-4A5A-4928-CBFC2287A5E5}"/>
              </a:ext>
            </a:extLst>
          </p:cNvPr>
          <p:cNvPicPr>
            <a:picLocks noChangeAspect="1"/>
          </p:cNvPicPr>
          <p:nvPr/>
        </p:nvPicPr>
        <p:blipFill>
          <a:blip r:embed="rId3"/>
          <a:stretch>
            <a:fillRect/>
          </a:stretch>
        </p:blipFill>
        <p:spPr>
          <a:xfrm>
            <a:off x="2313624" y="4717129"/>
            <a:ext cx="6444785" cy="1265030"/>
          </a:xfrm>
          <a:prstGeom prst="rect">
            <a:avLst/>
          </a:prstGeom>
        </p:spPr>
      </p:pic>
    </p:spTree>
    <p:extLst>
      <p:ext uri="{BB962C8B-B14F-4D97-AF65-F5344CB8AC3E}">
        <p14:creationId xmlns:p14="http://schemas.microsoft.com/office/powerpoint/2010/main" val="7465723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23611-6171-B401-330E-DE044C83FEDA}"/>
              </a:ext>
            </a:extLst>
          </p:cNvPr>
          <p:cNvSpPr>
            <a:spLocks noGrp="1"/>
          </p:cNvSpPr>
          <p:nvPr>
            <p:ph type="title"/>
          </p:nvPr>
        </p:nvSpPr>
        <p:spPr>
          <a:xfrm>
            <a:off x="380999" y="-154235"/>
            <a:ext cx="11506200" cy="1540042"/>
          </a:xfrm>
        </p:spPr>
        <p:txBody>
          <a:bodyPr/>
          <a:lstStyle/>
          <a:p>
            <a:r>
              <a:rPr lang="en-US" dirty="0"/>
              <a:t>District 5000 Addendum to the </a:t>
            </a:r>
            <a:br>
              <a:rPr lang="en-US" dirty="0"/>
            </a:br>
            <a:r>
              <a:rPr lang="en-US" dirty="0"/>
              <a:t>TRF Club Qualification</a:t>
            </a:r>
          </a:p>
        </p:txBody>
      </p:sp>
      <p:sp>
        <p:nvSpPr>
          <p:cNvPr id="3" name="Content Placeholder 2">
            <a:extLst>
              <a:ext uri="{FF2B5EF4-FFF2-40B4-BE49-F238E27FC236}">
                <a16:creationId xmlns:a16="http://schemas.microsoft.com/office/drawing/2014/main" id="{B965237F-4289-6A0A-1644-4A790177F94C}"/>
              </a:ext>
            </a:extLst>
          </p:cNvPr>
          <p:cNvSpPr>
            <a:spLocks noGrp="1"/>
          </p:cNvSpPr>
          <p:nvPr>
            <p:ph idx="1"/>
          </p:nvPr>
        </p:nvSpPr>
        <p:spPr>
          <a:xfrm>
            <a:off x="1798113" y="1781419"/>
            <a:ext cx="8671973" cy="3836989"/>
          </a:xfrm>
        </p:spPr>
        <p:txBody>
          <a:bodyPr>
            <a:noAutofit/>
          </a:bodyPr>
          <a:lstStyle/>
          <a:p>
            <a:pPr marL="0" indent="0">
              <a:buNone/>
            </a:pPr>
            <a:r>
              <a:rPr lang="en-US" sz="3200" dirty="0"/>
              <a:t>Section 4 “Bank Account Requirements” Item C requires that a “separate account should be opened for each club-sponsored grant, and the name of the account should clearly identify its use for grant funds.” This requirement applies to Global Grants, include Vocational Training Team and Global Scholar Global Grants.</a:t>
            </a:r>
          </a:p>
        </p:txBody>
      </p:sp>
      <p:sp>
        <p:nvSpPr>
          <p:cNvPr id="5" name="Slide Number Placeholder 4">
            <a:extLst>
              <a:ext uri="{FF2B5EF4-FFF2-40B4-BE49-F238E27FC236}">
                <a16:creationId xmlns:a16="http://schemas.microsoft.com/office/drawing/2014/main" id="{7F4A9817-C44A-4578-E80C-22AD2CC8A3B8}"/>
              </a:ext>
            </a:extLst>
          </p:cNvPr>
          <p:cNvSpPr>
            <a:spLocks noGrp="1"/>
          </p:cNvSpPr>
          <p:nvPr>
            <p:ph type="sldNum" sz="quarter" idx="12"/>
          </p:nvPr>
        </p:nvSpPr>
        <p:spPr/>
        <p:txBody>
          <a:bodyPr/>
          <a:lstStyle/>
          <a:p>
            <a:fld id="{97A94E25-127B-4C48-AF96-44BA7B823777}" type="slidenum">
              <a:rPr lang="en-US" smtClean="0"/>
              <a:pPr/>
              <a:t>13</a:t>
            </a:fld>
            <a:endParaRPr lang="en-US" dirty="0"/>
          </a:p>
        </p:txBody>
      </p:sp>
    </p:spTree>
    <p:extLst>
      <p:ext uri="{BB962C8B-B14F-4D97-AF65-F5344CB8AC3E}">
        <p14:creationId xmlns:p14="http://schemas.microsoft.com/office/powerpoint/2010/main" val="12911792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AD203-E1D0-7484-1C53-4ACF2DBD55CD}"/>
              </a:ext>
            </a:extLst>
          </p:cNvPr>
          <p:cNvSpPr>
            <a:spLocks noGrp="1"/>
          </p:cNvSpPr>
          <p:nvPr>
            <p:ph type="title"/>
          </p:nvPr>
        </p:nvSpPr>
        <p:spPr>
          <a:xfrm>
            <a:off x="355601" y="-174645"/>
            <a:ext cx="11506200" cy="1540042"/>
          </a:xfrm>
        </p:spPr>
        <p:txBody>
          <a:bodyPr/>
          <a:lstStyle/>
          <a:p>
            <a:r>
              <a:rPr lang="en-US" dirty="0"/>
              <a:t>FINANCIAL MANAGEMENT PLAN FOR </a:t>
            </a:r>
            <a:br>
              <a:rPr lang="en-US" dirty="0"/>
            </a:br>
            <a:r>
              <a:rPr lang="en-US" dirty="0"/>
              <a:t>DISTRICT &amp; GLOBAL GRANTS</a:t>
            </a:r>
          </a:p>
        </p:txBody>
      </p:sp>
      <p:sp>
        <p:nvSpPr>
          <p:cNvPr id="3" name="Content Placeholder 2">
            <a:extLst>
              <a:ext uri="{FF2B5EF4-FFF2-40B4-BE49-F238E27FC236}">
                <a16:creationId xmlns:a16="http://schemas.microsoft.com/office/drawing/2014/main" id="{7FE8291A-94C7-C049-7ADE-010E10BD6E3F}"/>
              </a:ext>
            </a:extLst>
          </p:cNvPr>
          <p:cNvSpPr>
            <a:spLocks noGrp="1"/>
          </p:cNvSpPr>
          <p:nvPr>
            <p:ph idx="1"/>
          </p:nvPr>
        </p:nvSpPr>
        <p:spPr>
          <a:xfrm>
            <a:off x="1180261" y="1244212"/>
            <a:ext cx="10681540" cy="3836989"/>
          </a:xfrm>
        </p:spPr>
        <p:txBody>
          <a:bodyPr>
            <a:noAutofit/>
          </a:bodyPr>
          <a:lstStyle/>
          <a:p>
            <a:r>
              <a:rPr lang="en-US" sz="2400" dirty="0"/>
              <a:t>Maintain a dedicated bank account. </a:t>
            </a:r>
          </a:p>
          <a:p>
            <a:pPr lvl="1"/>
            <a:r>
              <a:rPr lang="en-US" sz="2400" dirty="0"/>
              <a:t>Grant funds deposited and disbursed to fund approved District Grants. </a:t>
            </a:r>
          </a:p>
          <a:p>
            <a:pPr lvl="1"/>
            <a:r>
              <a:rPr lang="en-US" sz="2400" dirty="0"/>
              <a:t>Club cash is transferred to the District Grant account and subsequently pay project-related expenses from the District Grants account</a:t>
            </a:r>
          </a:p>
          <a:p>
            <a:r>
              <a:rPr lang="en-US" sz="2400" dirty="0">
                <a:highlight>
                  <a:srgbClr val="FFFF00"/>
                </a:highlight>
              </a:rPr>
              <a:t>Title of the account: Rotary Club of </a:t>
            </a:r>
            <a:r>
              <a:rPr lang="en-US" sz="2400" dirty="0" err="1">
                <a:highlight>
                  <a:srgbClr val="FFFF00"/>
                </a:highlight>
              </a:rPr>
              <a:t>xxxx</a:t>
            </a:r>
            <a:r>
              <a:rPr lang="en-US" sz="2400" dirty="0">
                <a:highlight>
                  <a:srgbClr val="FFFF00"/>
                </a:highlight>
              </a:rPr>
              <a:t> TRF District Grants Account</a:t>
            </a:r>
          </a:p>
          <a:p>
            <a:r>
              <a:rPr lang="en-US" sz="2400" dirty="0"/>
              <a:t>Disbursements require two (2) signatures on a Disbursement authorization form or checks written from the Club District Grants Account or Global Grants Accounts. Authorized signatories may be: The Club President, the Immediate Past President, the Club Treasurer, or the Rotary Foundation Chair. An invoice or receipt, retained by the Club Treasurer, shall be required for all disbursements. </a:t>
            </a:r>
          </a:p>
          <a:p>
            <a:r>
              <a:rPr lang="en-US" sz="2400" dirty="0"/>
              <a:t>The Club will retain receipts and other documentation of disbursement of Funds in physical form and electronic form for five (5) years from the date of Approval of the Final Report</a:t>
            </a:r>
          </a:p>
        </p:txBody>
      </p:sp>
      <p:sp>
        <p:nvSpPr>
          <p:cNvPr id="5" name="Slide Number Placeholder 4">
            <a:extLst>
              <a:ext uri="{FF2B5EF4-FFF2-40B4-BE49-F238E27FC236}">
                <a16:creationId xmlns:a16="http://schemas.microsoft.com/office/drawing/2014/main" id="{D114D94D-1B7B-CC01-8D93-4E22B51A0A1B}"/>
              </a:ext>
            </a:extLst>
          </p:cNvPr>
          <p:cNvSpPr>
            <a:spLocks noGrp="1"/>
          </p:cNvSpPr>
          <p:nvPr>
            <p:ph type="sldNum" sz="quarter" idx="12"/>
          </p:nvPr>
        </p:nvSpPr>
        <p:spPr/>
        <p:txBody>
          <a:bodyPr/>
          <a:lstStyle/>
          <a:p>
            <a:fld id="{97A94E25-127B-4C48-AF96-44BA7B823777}" type="slidenum">
              <a:rPr lang="en-US" smtClean="0"/>
              <a:pPr/>
              <a:t>14</a:t>
            </a:fld>
            <a:endParaRPr lang="en-US" dirty="0"/>
          </a:p>
        </p:txBody>
      </p:sp>
    </p:spTree>
    <p:extLst>
      <p:ext uri="{BB962C8B-B14F-4D97-AF65-F5344CB8AC3E}">
        <p14:creationId xmlns:p14="http://schemas.microsoft.com/office/powerpoint/2010/main" val="30754701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EFB09C-F1F2-4CDB-B48F-BE137A1EACA3}"/>
              </a:ext>
            </a:extLst>
          </p:cNvPr>
          <p:cNvPicPr>
            <a:picLocks noChangeAspect="1"/>
          </p:cNvPicPr>
          <p:nvPr/>
        </p:nvPicPr>
        <p:blipFill>
          <a:blip r:embed="rId3"/>
          <a:stretch>
            <a:fillRect/>
          </a:stretch>
        </p:blipFill>
        <p:spPr>
          <a:xfrm>
            <a:off x="1524000" y="1448544"/>
            <a:ext cx="9144000" cy="3960913"/>
          </a:xfrm>
          <a:prstGeom prst="rect">
            <a:avLst/>
          </a:prstGeom>
        </p:spPr>
      </p:pic>
      <p:sp>
        <p:nvSpPr>
          <p:cNvPr id="4" name="TextBox 3">
            <a:extLst>
              <a:ext uri="{FF2B5EF4-FFF2-40B4-BE49-F238E27FC236}">
                <a16:creationId xmlns:a16="http://schemas.microsoft.com/office/drawing/2014/main" id="{F00FC913-0CB3-4593-86A3-2F2817970CF7}"/>
              </a:ext>
            </a:extLst>
          </p:cNvPr>
          <p:cNvSpPr txBox="1"/>
          <p:nvPr/>
        </p:nvSpPr>
        <p:spPr>
          <a:xfrm>
            <a:off x="1841500" y="338668"/>
            <a:ext cx="8509000" cy="830997"/>
          </a:xfrm>
          <a:prstGeom prst="rect">
            <a:avLst/>
          </a:prstGeom>
          <a:noFill/>
        </p:spPr>
        <p:txBody>
          <a:bodyPr wrap="square" rtlCol="0">
            <a:spAutoFit/>
          </a:bodyPr>
          <a:lstStyle/>
          <a:p>
            <a:pPr algn="ctr"/>
            <a:r>
              <a:rPr lang="en-US" sz="2400" dirty="0">
                <a:solidFill>
                  <a:srgbClr val="333333"/>
                </a:solidFill>
                <a:latin typeface="Arial" panose="020B0604020202020204" pitchFamily="34" charset="0"/>
              </a:rPr>
              <a:t>The Rotary Foundation of Rotary International has received 15 consecutive 4-star ratings from Charity Navigator.</a:t>
            </a:r>
            <a:endParaRPr lang="en-US" sz="2400" b="1" dirty="0">
              <a:solidFill>
                <a:srgbClr val="333333"/>
              </a:solidFill>
              <a:latin typeface="Arial" panose="020B0604020202020204" pitchFamily="34" charset="0"/>
            </a:endParaRPr>
          </a:p>
        </p:txBody>
      </p:sp>
      <p:sp>
        <p:nvSpPr>
          <p:cNvPr id="2" name="TextBox 1">
            <a:extLst>
              <a:ext uri="{FF2B5EF4-FFF2-40B4-BE49-F238E27FC236}">
                <a16:creationId xmlns:a16="http://schemas.microsoft.com/office/drawing/2014/main" id="{FD87E4B9-61E5-B1B1-F675-91E2BBA81A83}"/>
              </a:ext>
            </a:extLst>
          </p:cNvPr>
          <p:cNvSpPr txBox="1"/>
          <p:nvPr/>
        </p:nvSpPr>
        <p:spPr>
          <a:xfrm>
            <a:off x="2090928" y="5742432"/>
            <a:ext cx="8019288" cy="923330"/>
          </a:xfrm>
          <a:prstGeom prst="rect">
            <a:avLst/>
          </a:prstGeom>
          <a:noFill/>
        </p:spPr>
        <p:txBody>
          <a:bodyPr wrap="square" rtlCol="0">
            <a:spAutoFit/>
          </a:bodyPr>
          <a:lstStyle/>
          <a:p>
            <a:r>
              <a:rPr lang="en-US" dirty="0">
                <a:solidFill>
                  <a:srgbClr val="39424A"/>
                </a:solidFill>
                <a:latin typeface="Open Sans" panose="020B0606030504020204" pitchFamily="34" charset="0"/>
              </a:rPr>
              <a:t>The rating reflects Charity Navigator's assessment of how the Foundation uses donations, sustains its programs and services, and practices good governance and openness. (aka Stewardship)</a:t>
            </a:r>
            <a:endParaRPr lang="en-US" dirty="0"/>
          </a:p>
        </p:txBody>
      </p:sp>
    </p:spTree>
    <p:extLst>
      <p:ext uri="{BB962C8B-B14F-4D97-AF65-F5344CB8AC3E}">
        <p14:creationId xmlns:p14="http://schemas.microsoft.com/office/powerpoint/2010/main" val="14704490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dirty="0">
                <a:solidFill>
                  <a:schemeClr val="bg1"/>
                </a:solidFill>
              </a:rPr>
              <a:t>What is Stewardship? </a:t>
            </a: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B7662591-6D49-4C80-9AB3-40AB0293745B}"/>
                  </a:ext>
                </a:extLst>
              </p14:cNvPr>
              <p14:cNvContentPartPr/>
              <p14:nvPr/>
            </p14:nvContentPartPr>
            <p14:xfrm>
              <a:off x="6372030" y="4505145"/>
              <a:ext cx="360" cy="360"/>
            </p14:xfrm>
          </p:contentPart>
        </mc:Choice>
        <mc:Fallback xmlns="">
          <p:pic>
            <p:nvPicPr>
              <p:cNvPr id="5" name="Ink 4">
                <a:extLst>
                  <a:ext uri="{FF2B5EF4-FFF2-40B4-BE49-F238E27FC236}">
                    <a16:creationId xmlns:a16="http://schemas.microsoft.com/office/drawing/2014/main" id="{B7662591-6D49-4C80-9AB3-40AB0293745B}"/>
                  </a:ext>
                </a:extLst>
              </p:cNvPr>
              <p:cNvPicPr/>
              <p:nvPr/>
            </p:nvPicPr>
            <p:blipFill>
              <a:blip r:embed="rId4"/>
              <a:stretch>
                <a:fillRect/>
              </a:stretch>
            </p:blipFill>
            <p:spPr>
              <a:xfrm>
                <a:off x="6363030" y="4496145"/>
                <a:ext cx="18000" cy="18000"/>
              </a:xfrm>
              <a:prstGeom prst="rect">
                <a:avLst/>
              </a:prstGeom>
            </p:spPr>
          </p:pic>
        </mc:Fallback>
      </mc:AlternateContent>
      <p:grpSp>
        <p:nvGrpSpPr>
          <p:cNvPr id="9" name="Group 8">
            <a:extLst>
              <a:ext uri="{FF2B5EF4-FFF2-40B4-BE49-F238E27FC236}">
                <a16:creationId xmlns:a16="http://schemas.microsoft.com/office/drawing/2014/main" id="{E8DA7264-F14B-422B-A971-E0D6F76FC328}"/>
              </a:ext>
            </a:extLst>
          </p:cNvPr>
          <p:cNvGrpSpPr/>
          <p:nvPr/>
        </p:nvGrpSpPr>
        <p:grpSpPr>
          <a:xfrm>
            <a:off x="6419550" y="4771905"/>
            <a:ext cx="360" cy="360"/>
            <a:chOff x="4895550" y="4771905"/>
            <a:chExt cx="360" cy="360"/>
          </a:xfrm>
        </p:grpSpPr>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37F2E7E2-A91A-43F6-A827-C120A1067DAD}"/>
                    </a:ext>
                  </a:extLst>
                </p14:cNvPr>
                <p14:cNvContentPartPr/>
                <p14:nvPr/>
              </p14:nvContentPartPr>
              <p14:xfrm>
                <a:off x="4895550" y="4771905"/>
                <a:ext cx="360" cy="360"/>
              </p14:xfrm>
            </p:contentPart>
          </mc:Choice>
          <mc:Fallback xmlns="">
            <p:pic>
              <p:nvPicPr>
                <p:cNvPr id="6" name="Ink 5">
                  <a:extLst>
                    <a:ext uri="{FF2B5EF4-FFF2-40B4-BE49-F238E27FC236}">
                      <a16:creationId xmlns:a16="http://schemas.microsoft.com/office/drawing/2014/main" id="{37F2E7E2-A91A-43F6-A827-C120A1067DAD}"/>
                    </a:ext>
                  </a:extLst>
                </p:cNvPr>
                <p:cNvPicPr/>
                <p:nvPr/>
              </p:nvPicPr>
              <p:blipFill>
                <a:blip r:embed="rId6"/>
                <a:stretch>
                  <a:fillRect/>
                </a:stretch>
              </p:blipFill>
              <p:spPr>
                <a:xfrm>
                  <a:off x="4886550" y="476290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7E78DFB1-7D89-4A5A-B03D-301C872B875B}"/>
                    </a:ext>
                  </a:extLst>
                </p14:cNvPr>
                <p14:cNvContentPartPr/>
                <p14:nvPr/>
              </p14:nvContentPartPr>
              <p14:xfrm>
                <a:off x="4895550" y="4771905"/>
                <a:ext cx="360" cy="360"/>
              </p14:xfrm>
            </p:contentPart>
          </mc:Choice>
          <mc:Fallback xmlns="">
            <p:pic>
              <p:nvPicPr>
                <p:cNvPr id="7" name="Ink 6">
                  <a:extLst>
                    <a:ext uri="{FF2B5EF4-FFF2-40B4-BE49-F238E27FC236}">
                      <a16:creationId xmlns:a16="http://schemas.microsoft.com/office/drawing/2014/main" id="{7E78DFB1-7D89-4A5A-B03D-301C872B875B}"/>
                    </a:ext>
                  </a:extLst>
                </p:cNvPr>
                <p:cNvPicPr/>
                <p:nvPr/>
              </p:nvPicPr>
              <p:blipFill>
                <a:blip r:embed="rId6"/>
                <a:stretch>
                  <a:fillRect/>
                </a:stretch>
              </p:blipFill>
              <p:spPr>
                <a:xfrm>
                  <a:off x="4886550" y="476290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Ink 7">
                  <a:extLst>
                    <a:ext uri="{FF2B5EF4-FFF2-40B4-BE49-F238E27FC236}">
                      <a16:creationId xmlns:a16="http://schemas.microsoft.com/office/drawing/2014/main" id="{BEBD8B24-13E1-443B-9509-B812A738A51E}"/>
                    </a:ext>
                  </a:extLst>
                </p14:cNvPr>
                <p14:cNvContentPartPr/>
                <p14:nvPr/>
              </p14:nvContentPartPr>
              <p14:xfrm>
                <a:off x="4895550" y="4771905"/>
                <a:ext cx="360" cy="360"/>
              </p14:xfrm>
            </p:contentPart>
          </mc:Choice>
          <mc:Fallback xmlns="">
            <p:pic>
              <p:nvPicPr>
                <p:cNvPr id="8" name="Ink 7">
                  <a:extLst>
                    <a:ext uri="{FF2B5EF4-FFF2-40B4-BE49-F238E27FC236}">
                      <a16:creationId xmlns:a16="http://schemas.microsoft.com/office/drawing/2014/main" id="{BEBD8B24-13E1-443B-9509-B812A738A51E}"/>
                    </a:ext>
                  </a:extLst>
                </p:cNvPr>
                <p:cNvPicPr/>
                <p:nvPr/>
              </p:nvPicPr>
              <p:blipFill>
                <a:blip r:embed="rId6"/>
                <a:stretch>
                  <a:fillRect/>
                </a:stretch>
              </p:blipFill>
              <p:spPr>
                <a:xfrm>
                  <a:off x="4886550" y="4762905"/>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F3C9541A-8DA7-41E1-A3D9-9026F9E024B2}"/>
                  </a:ext>
                </a:extLst>
              </p14:cNvPr>
              <p14:cNvContentPartPr/>
              <p14:nvPr/>
            </p14:nvContentPartPr>
            <p14:xfrm>
              <a:off x="2361990" y="1542705"/>
              <a:ext cx="360" cy="4320"/>
            </p14:xfrm>
          </p:contentPart>
        </mc:Choice>
        <mc:Fallback xmlns="">
          <p:pic>
            <p:nvPicPr>
              <p:cNvPr id="10" name="Ink 9">
                <a:extLst>
                  <a:ext uri="{FF2B5EF4-FFF2-40B4-BE49-F238E27FC236}">
                    <a16:creationId xmlns:a16="http://schemas.microsoft.com/office/drawing/2014/main" id="{F3C9541A-8DA7-41E1-A3D9-9026F9E024B2}"/>
                  </a:ext>
                </a:extLst>
              </p:cNvPr>
              <p:cNvPicPr/>
              <p:nvPr/>
            </p:nvPicPr>
            <p:blipFill>
              <a:blip r:embed="rId4"/>
              <a:stretch>
                <a:fillRect/>
              </a:stretch>
            </p:blipFill>
            <p:spPr>
              <a:xfrm>
                <a:off x="2352990" y="1533705"/>
                <a:ext cx="18000" cy="219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 10">
                <a:extLst>
                  <a:ext uri="{FF2B5EF4-FFF2-40B4-BE49-F238E27FC236}">
                    <a16:creationId xmlns:a16="http://schemas.microsoft.com/office/drawing/2014/main" id="{2B63A25B-587F-4DC3-BD3B-777B6037AA7F}"/>
                  </a:ext>
                </a:extLst>
              </p14:cNvPr>
              <p14:cNvContentPartPr/>
              <p14:nvPr/>
            </p14:nvContentPartPr>
            <p14:xfrm>
              <a:off x="6781710" y="1437945"/>
              <a:ext cx="360" cy="360"/>
            </p14:xfrm>
          </p:contentPart>
        </mc:Choice>
        <mc:Fallback xmlns="">
          <p:pic>
            <p:nvPicPr>
              <p:cNvPr id="11" name="Ink 10">
                <a:extLst>
                  <a:ext uri="{FF2B5EF4-FFF2-40B4-BE49-F238E27FC236}">
                    <a16:creationId xmlns:a16="http://schemas.microsoft.com/office/drawing/2014/main" id="{2B63A25B-587F-4DC3-BD3B-777B6037AA7F}"/>
                  </a:ext>
                </a:extLst>
              </p:cNvPr>
              <p:cNvPicPr/>
              <p:nvPr/>
            </p:nvPicPr>
            <p:blipFill>
              <a:blip r:embed="rId4"/>
              <a:stretch>
                <a:fillRect/>
              </a:stretch>
            </p:blipFill>
            <p:spPr>
              <a:xfrm>
                <a:off x="6772710" y="142894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4" name="Ink 13">
                <a:extLst>
                  <a:ext uri="{FF2B5EF4-FFF2-40B4-BE49-F238E27FC236}">
                    <a16:creationId xmlns:a16="http://schemas.microsoft.com/office/drawing/2014/main" id="{B4E1A071-7289-4DF5-BD4F-70A99082B5E0}"/>
                  </a:ext>
                </a:extLst>
              </p14:cNvPr>
              <p14:cNvContentPartPr/>
              <p14:nvPr/>
            </p14:nvContentPartPr>
            <p14:xfrm>
              <a:off x="3914670" y="1504545"/>
              <a:ext cx="360" cy="360"/>
            </p14:xfrm>
          </p:contentPart>
        </mc:Choice>
        <mc:Fallback xmlns="">
          <p:pic>
            <p:nvPicPr>
              <p:cNvPr id="14" name="Ink 13">
                <a:extLst>
                  <a:ext uri="{FF2B5EF4-FFF2-40B4-BE49-F238E27FC236}">
                    <a16:creationId xmlns:a16="http://schemas.microsoft.com/office/drawing/2014/main" id="{B4E1A071-7289-4DF5-BD4F-70A99082B5E0}"/>
                  </a:ext>
                </a:extLst>
              </p:cNvPr>
              <p:cNvPicPr/>
              <p:nvPr/>
            </p:nvPicPr>
            <p:blipFill>
              <a:blip r:embed="rId4"/>
              <a:stretch>
                <a:fillRect/>
              </a:stretch>
            </p:blipFill>
            <p:spPr>
              <a:xfrm>
                <a:off x="3905670" y="149554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5" name="Ink 14">
                <a:extLst>
                  <a:ext uri="{FF2B5EF4-FFF2-40B4-BE49-F238E27FC236}">
                    <a16:creationId xmlns:a16="http://schemas.microsoft.com/office/drawing/2014/main" id="{1F3E3AF8-BFE4-4A22-BC3E-39FE9BFFF408}"/>
                  </a:ext>
                </a:extLst>
              </p14:cNvPr>
              <p14:cNvContentPartPr/>
              <p14:nvPr/>
            </p14:nvContentPartPr>
            <p14:xfrm>
              <a:off x="7743630" y="4285905"/>
              <a:ext cx="360" cy="4320"/>
            </p14:xfrm>
          </p:contentPart>
        </mc:Choice>
        <mc:Fallback xmlns="">
          <p:pic>
            <p:nvPicPr>
              <p:cNvPr id="15" name="Ink 14">
                <a:extLst>
                  <a:ext uri="{FF2B5EF4-FFF2-40B4-BE49-F238E27FC236}">
                    <a16:creationId xmlns:a16="http://schemas.microsoft.com/office/drawing/2014/main" id="{1F3E3AF8-BFE4-4A22-BC3E-39FE9BFFF408}"/>
                  </a:ext>
                </a:extLst>
              </p:cNvPr>
              <p:cNvPicPr/>
              <p:nvPr/>
            </p:nvPicPr>
            <p:blipFill>
              <a:blip r:embed="rId4"/>
              <a:stretch>
                <a:fillRect/>
              </a:stretch>
            </p:blipFill>
            <p:spPr>
              <a:xfrm>
                <a:off x="7734630" y="4276905"/>
                <a:ext cx="18000" cy="21960"/>
              </a:xfrm>
              <a:prstGeom prst="rect">
                <a:avLst/>
              </a:prstGeom>
            </p:spPr>
          </p:pic>
        </mc:Fallback>
      </mc:AlternateContent>
      <p:sp>
        <p:nvSpPr>
          <p:cNvPr id="18" name="TextBox 17">
            <a:extLst>
              <a:ext uri="{FF2B5EF4-FFF2-40B4-BE49-F238E27FC236}">
                <a16:creationId xmlns:a16="http://schemas.microsoft.com/office/drawing/2014/main" id="{D85FF1DA-2165-445E-98D7-9751D0B1629D}"/>
              </a:ext>
            </a:extLst>
          </p:cNvPr>
          <p:cNvSpPr txBox="1"/>
          <p:nvPr/>
        </p:nvSpPr>
        <p:spPr>
          <a:xfrm>
            <a:off x="2209710" y="1921632"/>
            <a:ext cx="7784830" cy="1015663"/>
          </a:xfrm>
          <a:prstGeom prst="rect">
            <a:avLst/>
          </a:prstGeom>
          <a:noFill/>
        </p:spPr>
        <p:txBody>
          <a:bodyPr wrap="square">
            <a:spAutoFit/>
          </a:bodyPr>
          <a:lstStyle/>
          <a:p>
            <a:pPr defTabSz="914400" hangingPunct="1">
              <a:defRPr/>
            </a:pPr>
            <a:r>
              <a:rPr lang="en-US" sz="2000" b="1" kern="1200" dirty="0">
                <a:solidFill>
                  <a:srgbClr val="009739">
                    <a:lumMod val="75000"/>
                  </a:srgbClr>
                </a:solidFill>
                <a:latin typeface="Arial" panose="020B0604020202020204" pitchFamily="34" charset="0"/>
                <a:ea typeface="+mn-ea"/>
                <a:cs typeface="Arial" panose="020B0604020202020204" pitchFamily="34" charset="0"/>
              </a:rPr>
              <a:t>Stewardship is the responsible management and oversight of grant funds, which ensures that funds are used properly and truly benefit the populations in need:</a:t>
            </a:r>
          </a:p>
        </p:txBody>
      </p:sp>
      <p:sp>
        <p:nvSpPr>
          <p:cNvPr id="21" name="TextBox 20">
            <a:extLst>
              <a:ext uri="{FF2B5EF4-FFF2-40B4-BE49-F238E27FC236}">
                <a16:creationId xmlns:a16="http://schemas.microsoft.com/office/drawing/2014/main" id="{BB222D82-9F76-4E2E-9080-F8069CFC8BF4}"/>
              </a:ext>
            </a:extLst>
          </p:cNvPr>
          <p:cNvSpPr txBox="1"/>
          <p:nvPr/>
        </p:nvSpPr>
        <p:spPr>
          <a:xfrm>
            <a:off x="2209710" y="3102486"/>
            <a:ext cx="8458290" cy="2343655"/>
          </a:xfrm>
          <a:prstGeom prst="rect">
            <a:avLst/>
          </a:prstGeom>
          <a:noFill/>
        </p:spPr>
        <p:txBody>
          <a:bodyPr wrap="square">
            <a:spAutoFit/>
          </a:bodyPr>
          <a:lstStyle/>
          <a:p>
            <a:pPr marL="342900" indent="-342900" defTabSz="914400" hangingPunct="1">
              <a:lnSpc>
                <a:spcPct val="150000"/>
              </a:lnSpc>
              <a:buFont typeface="Arial" panose="020B0604020202020204" pitchFamily="34" charset="0"/>
              <a:buChar char="•"/>
              <a:defRPr/>
            </a:pPr>
            <a:r>
              <a:rPr lang="en-US" sz="2000" b="1" kern="1200" dirty="0">
                <a:solidFill>
                  <a:srgbClr val="009739">
                    <a:lumMod val="75000"/>
                  </a:srgbClr>
                </a:solidFill>
                <a:latin typeface="Arial" panose="020B0604020202020204" pitchFamily="34" charset="0"/>
                <a:ea typeface="+mn-ea"/>
                <a:cs typeface="Arial" panose="020B0604020202020204" pitchFamily="34" charset="0"/>
              </a:rPr>
              <a:t>Supervise projects—MOU Guidelines</a:t>
            </a:r>
          </a:p>
          <a:p>
            <a:pPr marL="285750" indent="-285750" defTabSz="914400" hangingPunct="1">
              <a:lnSpc>
                <a:spcPct val="150000"/>
              </a:lnSpc>
              <a:buFont typeface="Arial" panose="020B0604020202020204" pitchFamily="34" charset="0"/>
              <a:buChar char="•"/>
              <a:defRPr/>
            </a:pPr>
            <a:r>
              <a:rPr lang="en-US" sz="2000" b="1" kern="1200" dirty="0">
                <a:solidFill>
                  <a:srgbClr val="009739">
                    <a:lumMod val="75000"/>
                  </a:srgbClr>
                </a:solidFill>
                <a:latin typeface="Arial" panose="020B0604020202020204" pitchFamily="34" charset="0"/>
                <a:ea typeface="+mn-ea"/>
                <a:cs typeface="Arial" panose="020B0604020202020204" pitchFamily="34" charset="0"/>
              </a:rPr>
              <a:t>Implement projects as approved</a:t>
            </a:r>
            <a:endParaRPr lang="en-US" sz="2000" b="1" strike="sngStrike" kern="1200" dirty="0">
              <a:solidFill>
                <a:srgbClr val="009739">
                  <a:lumMod val="75000"/>
                </a:srgbClr>
              </a:solidFill>
              <a:latin typeface="Arial" panose="020B0604020202020204" pitchFamily="34" charset="0"/>
              <a:ea typeface="+mn-ea"/>
              <a:cs typeface="Arial" panose="020B0604020202020204" pitchFamily="34" charset="0"/>
            </a:endParaRPr>
          </a:p>
          <a:p>
            <a:pPr marL="285750" indent="-285750" defTabSz="914400" hangingPunct="1">
              <a:lnSpc>
                <a:spcPct val="150000"/>
              </a:lnSpc>
              <a:buFont typeface="Arial" panose="020B0604020202020204" pitchFamily="34" charset="0"/>
              <a:buChar char="•"/>
              <a:defRPr/>
            </a:pPr>
            <a:r>
              <a:rPr lang="en-US" sz="2000" b="1" kern="1200" dirty="0">
                <a:solidFill>
                  <a:srgbClr val="009739">
                    <a:lumMod val="75000"/>
                  </a:srgbClr>
                </a:solidFill>
                <a:latin typeface="Arial" panose="020B0604020202020204" pitchFamily="34" charset="0"/>
                <a:ea typeface="+mn-ea"/>
                <a:cs typeface="Arial" panose="020B0604020202020204" pitchFamily="34" charset="0"/>
              </a:rPr>
              <a:t>Report irregularities</a:t>
            </a:r>
          </a:p>
          <a:p>
            <a:pPr marL="285750" indent="-285750" defTabSz="914400" hangingPunct="1">
              <a:lnSpc>
                <a:spcPct val="150000"/>
              </a:lnSpc>
              <a:buFont typeface="Arial" panose="020B0604020202020204" pitchFamily="34" charset="0"/>
              <a:buChar char="•"/>
              <a:defRPr/>
            </a:pPr>
            <a:r>
              <a:rPr lang="en-US" sz="2000" b="1" kern="1200" dirty="0">
                <a:solidFill>
                  <a:srgbClr val="009739">
                    <a:lumMod val="75000"/>
                  </a:srgbClr>
                </a:solidFill>
                <a:latin typeface="Arial" panose="020B0604020202020204" pitchFamily="34" charset="0"/>
                <a:ea typeface="+mn-ea"/>
                <a:cs typeface="Arial" panose="020B0604020202020204" pitchFamily="34" charset="0"/>
              </a:rPr>
              <a:t>Submit reports</a:t>
            </a:r>
          </a:p>
          <a:p>
            <a:pPr marL="285750" indent="-285750" defTabSz="914400" hangingPunct="1">
              <a:lnSpc>
                <a:spcPct val="150000"/>
              </a:lnSpc>
              <a:buFont typeface="Arial" panose="020B0604020202020204" pitchFamily="34" charset="0"/>
              <a:buChar char="•"/>
              <a:defRPr/>
            </a:pPr>
            <a:r>
              <a:rPr lang="en-US" sz="2000" b="1" kern="1200" dirty="0">
                <a:solidFill>
                  <a:srgbClr val="009739">
                    <a:lumMod val="75000"/>
                  </a:srgbClr>
                </a:solidFill>
                <a:latin typeface="Arial" panose="020B0604020202020204" pitchFamily="34" charset="0"/>
                <a:ea typeface="+mn-ea"/>
                <a:cs typeface="Arial" panose="020B0604020202020204" pitchFamily="34" charset="0"/>
              </a:rPr>
              <a:t>Retain documents- 5 years of soft (electronic) and hard copy</a:t>
            </a:r>
          </a:p>
        </p:txBody>
      </p:sp>
    </p:spTree>
    <p:extLst>
      <p:ext uri="{BB962C8B-B14F-4D97-AF65-F5344CB8AC3E}">
        <p14:creationId xmlns:p14="http://schemas.microsoft.com/office/powerpoint/2010/main" val="27000087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52FE752-A0CE-F9B7-C0DB-990DC743517E}"/>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5635F135-82D1-87C7-26BF-527BB16E5FB2}"/>
              </a:ext>
            </a:extLst>
          </p:cNvPr>
          <p:cNvSpPr>
            <a:spLocks noGrp="1"/>
          </p:cNvSpPr>
          <p:nvPr>
            <p:ph type="sldNum" sz="quarter" idx="12"/>
          </p:nvPr>
        </p:nvSpPr>
        <p:spPr/>
        <p:txBody>
          <a:bodyPr/>
          <a:lstStyle/>
          <a:p>
            <a:pPr defTabSz="685800" hangingPunct="1"/>
            <a:endParaRPr lang="en-US" kern="1200" dirty="0">
              <a:solidFill>
                <a:srgbClr val="000000"/>
              </a:solidFill>
              <a:latin typeface="Arial" panose="020B0604020202020204"/>
              <a:ea typeface="+mn-ea"/>
              <a:cs typeface="+mn-cs"/>
            </a:endParaRPr>
          </a:p>
        </p:txBody>
      </p:sp>
      <p:pic>
        <p:nvPicPr>
          <p:cNvPr id="6" name="Picture 5">
            <a:extLst>
              <a:ext uri="{FF2B5EF4-FFF2-40B4-BE49-F238E27FC236}">
                <a16:creationId xmlns:a16="http://schemas.microsoft.com/office/drawing/2014/main" id="{84273333-9AA8-D6A7-F514-1D5DF916A0A7}"/>
              </a:ext>
            </a:extLst>
          </p:cNvPr>
          <p:cNvPicPr>
            <a:picLocks noChangeAspect="1"/>
          </p:cNvPicPr>
          <p:nvPr/>
        </p:nvPicPr>
        <p:blipFill>
          <a:blip r:embed="rId3"/>
          <a:stretch>
            <a:fillRect/>
          </a:stretch>
        </p:blipFill>
        <p:spPr>
          <a:xfrm>
            <a:off x="179941" y="-1"/>
            <a:ext cx="11519971" cy="6526115"/>
          </a:xfrm>
          <a:prstGeom prst="rect">
            <a:avLst/>
          </a:prstGeom>
        </p:spPr>
      </p:pic>
    </p:spTree>
    <p:extLst>
      <p:ext uri="{BB962C8B-B14F-4D97-AF65-F5344CB8AC3E}">
        <p14:creationId xmlns:p14="http://schemas.microsoft.com/office/powerpoint/2010/main" val="21505311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8C41D-386C-892E-6851-90E5164F2761}"/>
              </a:ext>
            </a:extLst>
          </p:cNvPr>
          <p:cNvSpPr>
            <a:spLocks noGrp="1"/>
          </p:cNvSpPr>
          <p:nvPr>
            <p:ph type="title"/>
          </p:nvPr>
        </p:nvSpPr>
        <p:spPr/>
        <p:txBody>
          <a:bodyPr/>
          <a:lstStyle/>
          <a:p>
            <a:r>
              <a:rPr lang="en-US" dirty="0"/>
              <a:t>                                                                                               </a:t>
            </a:r>
            <a:r>
              <a:rPr lang="en-US" dirty="0">
                <a:solidFill>
                  <a:schemeClr val="bg1"/>
                </a:solidFill>
              </a:rPr>
              <a:t>Grant eligibility guidelines</a:t>
            </a:r>
          </a:p>
        </p:txBody>
      </p:sp>
      <p:sp>
        <p:nvSpPr>
          <p:cNvPr id="3" name="Content Placeholder 2">
            <a:extLst>
              <a:ext uri="{FF2B5EF4-FFF2-40B4-BE49-F238E27FC236}">
                <a16:creationId xmlns:a16="http://schemas.microsoft.com/office/drawing/2014/main" id="{12846542-3F03-3B8F-A732-7CD2548683A2}"/>
              </a:ext>
            </a:extLst>
          </p:cNvPr>
          <p:cNvSpPr>
            <a:spLocks noGrp="1"/>
          </p:cNvSpPr>
          <p:nvPr>
            <p:ph idx="1"/>
          </p:nvPr>
        </p:nvSpPr>
        <p:spPr>
          <a:xfrm>
            <a:off x="991518" y="1566765"/>
            <a:ext cx="10554159" cy="4745899"/>
          </a:xfrm>
        </p:spPr>
        <p:txBody>
          <a:bodyPr>
            <a:normAutofit fontScale="62500" lnSpcReduction="20000"/>
          </a:bodyPr>
          <a:lstStyle/>
          <a:p>
            <a:r>
              <a:rPr lang="en-US" sz="4600" dirty="0"/>
              <a:t>Relate to the Foundation’s mission</a:t>
            </a:r>
          </a:p>
          <a:p>
            <a:r>
              <a:rPr lang="en-US" sz="4600" dirty="0"/>
              <a:t>Can’t use grants to reimburse clubs or districts for activities and expenses that are in progress or already completed.</a:t>
            </a:r>
          </a:p>
          <a:p>
            <a:r>
              <a:rPr lang="en-US" sz="4600" dirty="0"/>
              <a:t>If you want to alter a project after a grant is approved, the Foundation also needs to approve those changes before they are carried out.</a:t>
            </a:r>
          </a:p>
          <a:p>
            <a:r>
              <a:rPr lang="en-US" sz="4600" dirty="0"/>
              <a:t>Comply with the Conflict of Interest Policy for Program Participant</a:t>
            </a:r>
          </a:p>
          <a:p>
            <a:r>
              <a:rPr lang="en-US" sz="4600" dirty="0"/>
              <a:t>Follow Rotary’s Privacy Statement (personal data, images, </a:t>
            </a:r>
            <a:r>
              <a:rPr lang="en-US" sz="4600" dirty="0" err="1"/>
              <a:t>etc</a:t>
            </a:r>
            <a:r>
              <a:rPr lang="en-US" sz="4600" dirty="0"/>
              <a:t>)</a:t>
            </a:r>
          </a:p>
          <a:p>
            <a:r>
              <a:rPr lang="en-US" sz="4600" dirty="0"/>
              <a:t>Include signs on/near projects that identify Rotary Foundation</a:t>
            </a:r>
          </a:p>
          <a:p>
            <a:pPr marL="0" indent="0">
              <a:buNone/>
            </a:pPr>
            <a:endParaRPr lang="en-US" dirty="0"/>
          </a:p>
        </p:txBody>
      </p:sp>
      <p:sp>
        <p:nvSpPr>
          <p:cNvPr id="4" name="Slide Number Placeholder 3">
            <a:extLst>
              <a:ext uri="{FF2B5EF4-FFF2-40B4-BE49-F238E27FC236}">
                <a16:creationId xmlns:a16="http://schemas.microsoft.com/office/drawing/2014/main" id="{DF3C92B7-A84C-3473-B8AC-7802778BD989}"/>
              </a:ext>
            </a:extLst>
          </p:cNvPr>
          <p:cNvSpPr>
            <a:spLocks noGrp="1"/>
          </p:cNvSpPr>
          <p:nvPr>
            <p:ph type="sldNum" sz="quarter" idx="12"/>
          </p:nvPr>
        </p:nvSpPr>
        <p:spPr/>
        <p:txBody>
          <a:bodyPr/>
          <a:lstStyle/>
          <a:p>
            <a:fld id="{97A94E25-127B-4C48-AF96-44BA7B823777}" type="slidenum">
              <a:rPr lang="en-US" smtClean="0"/>
              <a:pPr/>
              <a:t>18</a:t>
            </a:fld>
            <a:endParaRPr lang="en-US" dirty="0"/>
          </a:p>
        </p:txBody>
      </p:sp>
    </p:spTree>
    <p:extLst>
      <p:ext uri="{BB962C8B-B14F-4D97-AF65-F5344CB8AC3E}">
        <p14:creationId xmlns:p14="http://schemas.microsoft.com/office/powerpoint/2010/main" val="26019189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2078E-AFF0-D97C-F11C-6EEEC586FF0A}"/>
              </a:ext>
            </a:extLst>
          </p:cNvPr>
          <p:cNvSpPr>
            <a:spLocks noGrp="1"/>
          </p:cNvSpPr>
          <p:nvPr>
            <p:ph type="title"/>
          </p:nvPr>
        </p:nvSpPr>
        <p:spPr>
          <a:xfrm>
            <a:off x="2038350" y="115573"/>
            <a:ext cx="8629650" cy="1155032"/>
          </a:xfrm>
        </p:spPr>
        <p:txBody>
          <a:bodyPr>
            <a:normAutofit/>
          </a:bodyPr>
          <a:lstStyle/>
          <a:p>
            <a:r>
              <a:rPr lang="en-US" sz="3200" dirty="0"/>
              <a:t>Grants </a:t>
            </a:r>
            <a:r>
              <a:rPr lang="en-US" sz="3200" u="sng" dirty="0"/>
              <a:t>cannot</a:t>
            </a:r>
            <a:r>
              <a:rPr lang="en-US" sz="3200" dirty="0"/>
              <a:t> fund:</a:t>
            </a:r>
          </a:p>
        </p:txBody>
      </p:sp>
      <p:sp>
        <p:nvSpPr>
          <p:cNvPr id="3" name="Content Placeholder 2">
            <a:extLst>
              <a:ext uri="{FF2B5EF4-FFF2-40B4-BE49-F238E27FC236}">
                <a16:creationId xmlns:a16="http://schemas.microsoft.com/office/drawing/2014/main" id="{5077F846-2038-4706-FF19-F785C7FE0320}"/>
              </a:ext>
            </a:extLst>
          </p:cNvPr>
          <p:cNvSpPr>
            <a:spLocks noGrp="1"/>
          </p:cNvSpPr>
          <p:nvPr>
            <p:ph idx="1"/>
          </p:nvPr>
        </p:nvSpPr>
        <p:spPr>
          <a:xfrm>
            <a:off x="1949292" y="1075601"/>
            <a:ext cx="8204358" cy="3026172"/>
          </a:xfrm>
        </p:spPr>
        <p:txBody>
          <a:bodyPr>
            <a:noAutofit/>
          </a:bodyPr>
          <a:lstStyle/>
          <a:p>
            <a:r>
              <a:rPr lang="en-US" sz="2000" dirty="0"/>
              <a:t>Unrestricted cash donations to a beneficiary or cooperating organization </a:t>
            </a:r>
          </a:p>
          <a:p>
            <a:r>
              <a:rPr lang="en-US" sz="2000" dirty="0"/>
              <a:t>Continuous or excessive support of any one beneficiary, entity, or community </a:t>
            </a:r>
          </a:p>
          <a:p>
            <a:r>
              <a:rPr lang="en-US" sz="2000" dirty="0"/>
              <a:t>The purchase of land or buildings</a:t>
            </a:r>
          </a:p>
          <a:p>
            <a:r>
              <a:rPr lang="en-US" sz="2000" dirty="0"/>
              <a:t>A Rotary Club cannot own assets purchased with grant funds</a:t>
            </a:r>
          </a:p>
          <a:p>
            <a:r>
              <a:rPr lang="en-US" sz="2000" dirty="0"/>
              <a:t>Fundraising activities </a:t>
            </a:r>
          </a:p>
          <a:p>
            <a:r>
              <a:rPr lang="en-US" sz="2000" dirty="0"/>
              <a:t>Expenses related to Rotary events such as district conferences, conventions, institutes, anniversary celebrations, entertainment activities, or project ceremonies </a:t>
            </a:r>
          </a:p>
          <a:p>
            <a:r>
              <a:rPr lang="en-US" sz="2000" dirty="0"/>
              <a:t>Public relations initiatives, unless they are essential to carrying out the project </a:t>
            </a:r>
          </a:p>
          <a:p>
            <a:r>
              <a:rPr lang="en-US" sz="2000" dirty="0"/>
              <a:t>Project signs that cost more than $1,000 </a:t>
            </a:r>
          </a:p>
          <a:p>
            <a:r>
              <a:rPr lang="en-US" sz="2000" dirty="0"/>
              <a:t>The operating, administrative, or indirect program expenses of another organization</a:t>
            </a:r>
          </a:p>
          <a:p>
            <a:r>
              <a:rPr lang="en-US" sz="2000" dirty="0"/>
              <a:t>Activities for which the cost has already been incurred</a:t>
            </a:r>
          </a:p>
        </p:txBody>
      </p:sp>
      <p:sp>
        <p:nvSpPr>
          <p:cNvPr id="4" name="Slide Number Placeholder 3">
            <a:extLst>
              <a:ext uri="{FF2B5EF4-FFF2-40B4-BE49-F238E27FC236}">
                <a16:creationId xmlns:a16="http://schemas.microsoft.com/office/drawing/2014/main" id="{A7D30C31-ADF3-F0DB-CAE3-9F4423E526C1}"/>
              </a:ext>
            </a:extLst>
          </p:cNvPr>
          <p:cNvSpPr>
            <a:spLocks noGrp="1"/>
          </p:cNvSpPr>
          <p:nvPr>
            <p:ph type="sldNum" sz="quarter" idx="12"/>
          </p:nvPr>
        </p:nvSpPr>
        <p:spPr/>
        <p:txBody>
          <a:bodyPr/>
          <a:lstStyle/>
          <a:p>
            <a:pPr defTabSz="342900"/>
            <a:fld id="{97A94E25-127B-4C48-AF96-44BA7B823777}" type="slidenum">
              <a:rPr lang="en-US">
                <a:solidFill>
                  <a:srgbClr val="000000"/>
                </a:solidFill>
                <a:latin typeface="Arial" panose="020B0604020202020204"/>
                <a:ea typeface="+mn-ea"/>
                <a:cs typeface="+mn-cs"/>
              </a:rPr>
              <a:pPr defTabSz="342900"/>
              <a:t>19</a:t>
            </a:fld>
            <a:endParaRPr lang="en-US" dirty="0">
              <a:solidFill>
                <a:srgbClr val="000000"/>
              </a:solidFill>
              <a:latin typeface="Arial" panose="020B0604020202020204"/>
              <a:ea typeface="+mn-ea"/>
              <a:cs typeface="+mn-cs"/>
            </a:endParaRPr>
          </a:p>
        </p:txBody>
      </p:sp>
    </p:spTree>
    <p:extLst>
      <p:ext uri="{BB962C8B-B14F-4D97-AF65-F5344CB8AC3E}">
        <p14:creationId xmlns:p14="http://schemas.microsoft.com/office/powerpoint/2010/main" val="6732805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ECD4E-E116-0EC1-EC8F-B35A1389E035}"/>
              </a:ext>
            </a:extLst>
          </p:cNvPr>
          <p:cNvSpPr>
            <a:spLocks noGrp="1"/>
          </p:cNvSpPr>
          <p:nvPr>
            <p:ph type="title"/>
          </p:nvPr>
        </p:nvSpPr>
        <p:spPr>
          <a:xfrm>
            <a:off x="458118" y="-471887"/>
            <a:ext cx="11506200" cy="1540042"/>
          </a:xfrm>
        </p:spPr>
        <p:txBody>
          <a:bodyPr/>
          <a:lstStyle/>
          <a:p>
            <a:r>
              <a:rPr lang="en-US" dirty="0">
                <a:latin typeface="Arial" panose="020B0604020202020204" pitchFamily="34" charset="0"/>
                <a:cs typeface="Arial" panose="020B0604020202020204" pitchFamily="34" charset="0"/>
              </a:rPr>
              <a:t>Agenda – Learning Plan</a:t>
            </a:r>
          </a:p>
        </p:txBody>
      </p:sp>
      <p:sp>
        <p:nvSpPr>
          <p:cNvPr id="3" name="Content Placeholder 2">
            <a:extLst>
              <a:ext uri="{FF2B5EF4-FFF2-40B4-BE49-F238E27FC236}">
                <a16:creationId xmlns:a16="http://schemas.microsoft.com/office/drawing/2014/main" id="{075BA7F9-E6EE-BF0C-CFC7-BF62121DB869}"/>
              </a:ext>
            </a:extLst>
          </p:cNvPr>
          <p:cNvSpPr>
            <a:spLocks noGrp="1"/>
          </p:cNvSpPr>
          <p:nvPr>
            <p:ph idx="1"/>
          </p:nvPr>
        </p:nvSpPr>
        <p:spPr>
          <a:xfrm>
            <a:off x="1537315" y="1510505"/>
            <a:ext cx="9292266" cy="4647924"/>
          </a:xfrm>
        </p:spPr>
        <p:txBody>
          <a:bodyPr>
            <a:normAutofit fontScale="92500"/>
          </a:bodyPr>
          <a:lstStyle/>
          <a:p>
            <a:r>
              <a:rPr lang="en-US" sz="3200" dirty="0">
                <a:latin typeface="Arial" panose="020B0604020202020204" pitchFamily="34" charset="0"/>
                <a:cs typeface="Arial" panose="020B0604020202020204" pitchFamily="34" charset="0"/>
              </a:rPr>
              <a:t>Overview of grant program</a:t>
            </a:r>
          </a:p>
          <a:p>
            <a:r>
              <a:rPr lang="en-US" sz="3200" dirty="0">
                <a:latin typeface="Arial" panose="020B0604020202020204" pitchFamily="34" charset="0"/>
                <a:cs typeface="Arial" panose="020B0604020202020204" pitchFamily="34" charset="0"/>
              </a:rPr>
              <a:t>Grant funding (where does the money come from)</a:t>
            </a:r>
          </a:p>
          <a:p>
            <a:r>
              <a:rPr lang="en-US" sz="3200" dirty="0">
                <a:latin typeface="Arial" panose="020B0604020202020204" pitchFamily="34" charset="0"/>
                <a:cs typeface="Arial" panose="020B0604020202020204" pitchFamily="34" charset="0"/>
              </a:rPr>
              <a:t>How to qualify for grant funds</a:t>
            </a:r>
          </a:p>
          <a:p>
            <a:r>
              <a:rPr lang="en-US" sz="3200" dirty="0">
                <a:latin typeface="Arial" panose="020B0604020202020204" pitchFamily="34" charset="0"/>
                <a:cs typeface="Arial" panose="020B0604020202020204" pitchFamily="34" charset="0"/>
              </a:rPr>
              <a:t>Grant agreements</a:t>
            </a:r>
          </a:p>
          <a:p>
            <a:pPr lvl="1"/>
            <a:r>
              <a:rPr lang="en-US" sz="3200" dirty="0">
                <a:latin typeface="Arial" panose="020B0604020202020204" pitchFamily="34" charset="0"/>
                <a:cs typeface="Arial" panose="020B0604020202020204" pitchFamily="34" charset="0"/>
              </a:rPr>
              <a:t>Memorandum of Understanding (MOU)</a:t>
            </a:r>
          </a:p>
          <a:p>
            <a:pPr lvl="1"/>
            <a:r>
              <a:rPr lang="en-US" sz="3200" dirty="0">
                <a:latin typeface="Arial" panose="020B0604020202020204" pitchFamily="34" charset="0"/>
                <a:cs typeface="Arial" panose="020B0604020202020204" pitchFamily="34" charset="0"/>
              </a:rPr>
              <a:t>Addendum to MOU</a:t>
            </a:r>
          </a:p>
          <a:p>
            <a:pPr lvl="1"/>
            <a:r>
              <a:rPr lang="en-US" sz="3200" dirty="0">
                <a:latin typeface="Arial" panose="020B0604020202020204" pitchFamily="34" charset="0"/>
                <a:cs typeface="Arial" panose="020B0604020202020204" pitchFamily="34" charset="0"/>
              </a:rPr>
              <a:t>Financial Management Plan</a:t>
            </a:r>
          </a:p>
          <a:p>
            <a:r>
              <a:rPr lang="en-US" sz="3200" dirty="0">
                <a:latin typeface="Arial" panose="020B0604020202020204" pitchFamily="34" charset="0"/>
                <a:cs typeface="Arial" panose="020B0604020202020204" pitchFamily="34" charset="0"/>
              </a:rPr>
              <a:t>Resources</a:t>
            </a:r>
          </a:p>
          <a:p>
            <a:pPr marL="0" indent="0">
              <a:buNone/>
            </a:pPr>
            <a:endParaRPr lang="en-US" dirty="0"/>
          </a:p>
          <a:p>
            <a:endParaRPr lang="en-US" dirty="0"/>
          </a:p>
        </p:txBody>
      </p:sp>
      <p:sp>
        <p:nvSpPr>
          <p:cNvPr id="5" name="Slide Number Placeholder 4">
            <a:extLst>
              <a:ext uri="{FF2B5EF4-FFF2-40B4-BE49-F238E27FC236}">
                <a16:creationId xmlns:a16="http://schemas.microsoft.com/office/drawing/2014/main" id="{41C7CCC2-0850-1C19-E7D2-ADC3B66C9CB0}"/>
              </a:ext>
            </a:extLst>
          </p:cNvPr>
          <p:cNvSpPr>
            <a:spLocks noGrp="1"/>
          </p:cNvSpPr>
          <p:nvPr>
            <p:ph type="sldNum" sz="quarter" idx="12"/>
          </p:nvPr>
        </p:nvSpPr>
        <p:spPr/>
        <p:txBody>
          <a:bodyPr/>
          <a:lstStyle/>
          <a:p>
            <a:fld id="{97A94E25-127B-4C48-AF96-44BA7B823777}" type="slidenum">
              <a:rPr lang="en-US" smtClean="0"/>
              <a:pPr/>
              <a:t>2</a:t>
            </a:fld>
            <a:endParaRPr lang="en-US" dirty="0"/>
          </a:p>
        </p:txBody>
      </p:sp>
    </p:spTree>
    <p:extLst>
      <p:ext uri="{BB962C8B-B14F-4D97-AF65-F5344CB8AC3E}">
        <p14:creationId xmlns:p14="http://schemas.microsoft.com/office/powerpoint/2010/main" val="36571021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blue and white poster with text and icons&#10;&#10;AI-generated content may be incorrect.">
            <a:extLst>
              <a:ext uri="{FF2B5EF4-FFF2-40B4-BE49-F238E27FC236}">
                <a16:creationId xmlns:a16="http://schemas.microsoft.com/office/drawing/2014/main" id="{1FE06481-F721-48AE-81AD-68FB82D03A68}"/>
              </a:ext>
            </a:extLst>
          </p:cNvPr>
          <p:cNvPicPr>
            <a:picLocks noChangeAspect="1"/>
          </p:cNvPicPr>
          <p:nvPr/>
        </p:nvPicPr>
        <p:blipFill>
          <a:blip r:embed="rId3"/>
          <a:stretch>
            <a:fillRect/>
          </a:stretch>
        </p:blipFill>
        <p:spPr>
          <a:xfrm>
            <a:off x="2104590" y="136525"/>
            <a:ext cx="7564179" cy="6721475"/>
          </a:xfrm>
          <a:prstGeom prst="rect">
            <a:avLst/>
          </a:prstGeom>
          <a:noFill/>
        </p:spPr>
      </p:pic>
    </p:spTree>
    <p:extLst>
      <p:ext uri="{BB962C8B-B14F-4D97-AF65-F5344CB8AC3E}">
        <p14:creationId xmlns:p14="http://schemas.microsoft.com/office/powerpoint/2010/main" val="388719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4CB4AB-BE33-4695-BC82-D30C37D0E33B}"/>
              </a:ext>
            </a:extLst>
          </p:cNvPr>
          <p:cNvSpPr txBox="1"/>
          <p:nvPr/>
        </p:nvSpPr>
        <p:spPr>
          <a:xfrm>
            <a:off x="2972971" y="510380"/>
            <a:ext cx="6920175" cy="5309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defTabSz="342900"/>
            <a:r>
              <a:rPr lang="en-US" sz="3000" dirty="0">
                <a:solidFill>
                  <a:srgbClr val="FFFFFF"/>
                </a:solidFill>
                <a:latin typeface="Calibri"/>
                <a:ea typeface="Calibri"/>
                <a:cs typeface="Calibri"/>
              </a:rPr>
              <a:t>Grant Funds to 2025-2026 Rotary Projects</a:t>
            </a:r>
          </a:p>
        </p:txBody>
      </p:sp>
      <p:sp>
        <p:nvSpPr>
          <p:cNvPr id="3" name="TextBox 2"/>
          <p:cNvSpPr txBox="1"/>
          <p:nvPr/>
        </p:nvSpPr>
        <p:spPr>
          <a:xfrm>
            <a:off x="2494386" y="1403619"/>
            <a:ext cx="7839856" cy="51937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defTabSz="342900"/>
            <a:r>
              <a:rPr lang="en-US" dirty="0">
                <a:latin typeface="Calibri"/>
                <a:ea typeface="Calibri"/>
                <a:cs typeface="Calibri"/>
              </a:rPr>
              <a:t>2022-2023 donations of SHARE        			$295,557 from District 5000</a:t>
            </a:r>
          </a:p>
          <a:p>
            <a:pPr defTabSz="342900"/>
            <a:endParaRPr lang="en-US" dirty="0">
              <a:latin typeface="Calibri"/>
              <a:ea typeface="Calibri"/>
              <a:cs typeface="Calibri"/>
            </a:endParaRPr>
          </a:p>
          <a:p>
            <a:pPr defTabSz="342900"/>
            <a:r>
              <a:rPr lang="en-US" dirty="0">
                <a:latin typeface="Calibri"/>
                <a:ea typeface="Calibri"/>
                <a:cs typeface="Calibri"/>
              </a:rPr>
              <a:t>5% Admin Fee      								$ 14,777 to Rotary International</a:t>
            </a:r>
          </a:p>
          <a:p>
            <a:pPr defTabSz="342900"/>
            <a:r>
              <a:rPr lang="en-US" dirty="0">
                <a:latin typeface="Calibri"/>
                <a:ea typeface="Calibri"/>
                <a:cs typeface="Calibri"/>
              </a:rPr>
              <a:t>47.5% to World Fund							$140,390 to The Rotary Foundation</a:t>
            </a:r>
          </a:p>
          <a:p>
            <a:pPr defTabSz="342900"/>
            <a:r>
              <a:rPr lang="en-US" dirty="0">
                <a:latin typeface="Calibri"/>
                <a:ea typeface="Calibri"/>
                <a:cs typeface="Calibri"/>
              </a:rPr>
              <a:t>47.5% to District Designated Fund (DDF) 	$140,390 to District 5000</a:t>
            </a:r>
          </a:p>
          <a:p>
            <a:pPr defTabSz="342900"/>
            <a:endParaRPr lang="en-US" dirty="0">
              <a:latin typeface="Calibri"/>
              <a:ea typeface="Calibri"/>
              <a:cs typeface="Calibri"/>
            </a:endParaRPr>
          </a:p>
          <a:p>
            <a:pPr defTabSz="342900"/>
            <a:r>
              <a:rPr lang="en-US" dirty="0">
                <a:latin typeface="Calibri"/>
                <a:ea typeface="Calibri"/>
                <a:cs typeface="Calibri"/>
              </a:rPr>
              <a:t>Funds returned in 3 years to the District as grants. Available this year for projects:</a:t>
            </a:r>
          </a:p>
          <a:p>
            <a:pPr defTabSz="342900"/>
            <a:endParaRPr lang="en-US" dirty="0">
              <a:latin typeface="Calibri"/>
              <a:ea typeface="Calibri"/>
              <a:cs typeface="Calibri"/>
            </a:endParaRPr>
          </a:p>
          <a:p>
            <a:pPr defTabSz="342900"/>
            <a:r>
              <a:rPr lang="en-US" dirty="0">
                <a:latin typeface="Calibri"/>
                <a:ea typeface="Calibri"/>
                <a:cs typeface="Calibri"/>
              </a:rPr>
              <a:t>$  33,894         No match (25% of DDF) </a:t>
            </a:r>
          </a:p>
          <a:p>
            <a:pPr defTabSz="342900"/>
            <a:r>
              <a:rPr lang="en-US" dirty="0">
                <a:latin typeface="Calibri"/>
                <a:ea typeface="Calibri"/>
                <a:cs typeface="Calibri"/>
              </a:rPr>
              <a:t>$  33,894         Match (25% of DDF)</a:t>
            </a:r>
          </a:p>
          <a:p>
            <a:pPr defTabSz="342900"/>
            <a:r>
              <a:rPr lang="en-US" u="sng" dirty="0">
                <a:latin typeface="Calibri"/>
                <a:ea typeface="Calibri"/>
                <a:cs typeface="Calibri"/>
              </a:rPr>
              <a:t>$  70,195         </a:t>
            </a:r>
            <a:r>
              <a:rPr lang="en-US" dirty="0">
                <a:latin typeface="Calibri"/>
                <a:ea typeface="Calibri"/>
                <a:cs typeface="Calibri"/>
              </a:rPr>
              <a:t>Match for Global Grants (50% of DDF)</a:t>
            </a:r>
          </a:p>
          <a:p>
            <a:pPr defTabSz="342900"/>
            <a:r>
              <a:rPr lang="en-US" dirty="0">
                <a:latin typeface="Calibri"/>
                <a:ea typeface="Calibri"/>
                <a:cs typeface="Calibri"/>
              </a:rPr>
              <a:t>$137,983        From District Designated Funds (DDF), net of Admin fee</a:t>
            </a:r>
          </a:p>
          <a:p>
            <a:pPr defTabSz="342900"/>
            <a:endParaRPr lang="en-US" dirty="0">
              <a:latin typeface="Calibri"/>
              <a:ea typeface="Calibri"/>
              <a:cs typeface="Calibri"/>
            </a:endParaRPr>
          </a:p>
          <a:p>
            <a:pPr defTabSz="342900"/>
            <a:r>
              <a:rPr lang="en-US" dirty="0">
                <a:latin typeface="Calibri"/>
                <a:ea typeface="Calibri"/>
                <a:cs typeface="Calibri"/>
              </a:rPr>
              <a:t>$   33,894        Matching Club Cash for matching District Grants</a:t>
            </a:r>
          </a:p>
          <a:p>
            <a:pPr defTabSz="342900"/>
            <a:r>
              <a:rPr lang="en-US" dirty="0">
                <a:latin typeface="Calibri"/>
                <a:ea typeface="Calibri"/>
                <a:cs typeface="Calibri"/>
              </a:rPr>
              <a:t>$   35,097        Matching Club Cash for Global Grants</a:t>
            </a:r>
          </a:p>
          <a:p>
            <a:pPr defTabSz="342900"/>
            <a:r>
              <a:rPr lang="en-US" u="sng" dirty="0">
                <a:latin typeface="Calibri"/>
                <a:ea typeface="Calibri"/>
                <a:cs typeface="Calibri"/>
              </a:rPr>
              <a:t>$   60,367        </a:t>
            </a:r>
            <a:r>
              <a:rPr lang="en-US" dirty="0">
                <a:latin typeface="Calibri"/>
                <a:ea typeface="Calibri"/>
                <a:cs typeface="Calibri"/>
              </a:rPr>
              <a:t>From World Fund to match Global Grants</a:t>
            </a:r>
          </a:p>
          <a:p>
            <a:pPr defTabSz="342900"/>
            <a:r>
              <a:rPr lang="en-US" dirty="0">
                <a:latin typeface="Calibri"/>
                <a:ea typeface="Calibri"/>
                <a:cs typeface="Calibri"/>
              </a:rPr>
              <a:t>$ 267,341       Total  for Global and local projects</a:t>
            </a:r>
          </a:p>
          <a:p>
            <a:pPr defTabSz="342900"/>
            <a:endParaRPr lang="en-US" sz="1350" dirty="0">
              <a:latin typeface="Calibri"/>
              <a:ea typeface="Calibri"/>
              <a:cs typeface="Calibri"/>
            </a:endParaRPr>
          </a:p>
          <a:p>
            <a:pPr defTabSz="342900"/>
            <a:r>
              <a:rPr lang="en-US" sz="1350" dirty="0">
                <a:latin typeface="Calibri"/>
                <a:ea typeface="Calibri"/>
                <a:cs typeface="Calibri"/>
              </a:rPr>
              <a:t>.</a:t>
            </a:r>
          </a:p>
        </p:txBody>
      </p:sp>
    </p:spTree>
    <p:extLst>
      <p:ext uri="{BB962C8B-B14F-4D97-AF65-F5344CB8AC3E}">
        <p14:creationId xmlns:p14="http://schemas.microsoft.com/office/powerpoint/2010/main" val="292812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BE46C9-BE1E-2F67-E63E-AB5D78CDCA2C}"/>
              </a:ext>
            </a:extLst>
          </p:cNvPr>
          <p:cNvSpPr>
            <a:spLocks noGrp="1"/>
          </p:cNvSpPr>
          <p:nvPr>
            <p:ph type="title"/>
          </p:nvPr>
        </p:nvSpPr>
        <p:spPr/>
        <p:txBody>
          <a:bodyPr/>
          <a:lstStyle/>
          <a:p>
            <a:pPr algn="l"/>
            <a:r>
              <a:rPr lang="en-US" dirty="0">
                <a:solidFill>
                  <a:schemeClr val="bg1"/>
                </a:solidFill>
              </a:rPr>
              <a:t>                               Grant allocation</a:t>
            </a:r>
          </a:p>
        </p:txBody>
      </p:sp>
      <p:pic>
        <p:nvPicPr>
          <p:cNvPr id="5" name="Picture 4">
            <a:extLst>
              <a:ext uri="{FF2B5EF4-FFF2-40B4-BE49-F238E27FC236}">
                <a16:creationId xmlns:a16="http://schemas.microsoft.com/office/drawing/2014/main" id="{EAD73384-DC93-C835-3A40-FF201F3DE854}"/>
              </a:ext>
            </a:extLst>
          </p:cNvPr>
          <p:cNvPicPr>
            <a:picLocks noChangeAspect="1"/>
          </p:cNvPicPr>
          <p:nvPr/>
        </p:nvPicPr>
        <p:blipFill>
          <a:blip r:embed="rId3"/>
          <a:stretch>
            <a:fillRect/>
          </a:stretch>
        </p:blipFill>
        <p:spPr>
          <a:xfrm>
            <a:off x="0" y="744307"/>
            <a:ext cx="12192000" cy="5920230"/>
          </a:xfrm>
          <a:prstGeom prst="rect">
            <a:avLst/>
          </a:prstGeom>
        </p:spPr>
      </p:pic>
    </p:spTree>
    <p:extLst>
      <p:ext uri="{BB962C8B-B14F-4D97-AF65-F5344CB8AC3E}">
        <p14:creationId xmlns:p14="http://schemas.microsoft.com/office/powerpoint/2010/main" val="42098714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EEF75AE-EEF2-E6E9-312F-0C73D7BA814A}"/>
              </a:ext>
            </a:extLst>
          </p:cNvPr>
          <p:cNvPicPr>
            <a:picLocks noChangeAspect="1"/>
          </p:cNvPicPr>
          <p:nvPr/>
        </p:nvPicPr>
        <p:blipFill>
          <a:blip r:embed="rId3"/>
          <a:stretch>
            <a:fillRect/>
          </a:stretch>
        </p:blipFill>
        <p:spPr>
          <a:xfrm>
            <a:off x="790221" y="1238780"/>
            <a:ext cx="10961511" cy="3455259"/>
          </a:xfrm>
          <a:prstGeom prst="rect">
            <a:avLst/>
          </a:prstGeom>
        </p:spPr>
      </p:pic>
      <p:sp>
        <p:nvSpPr>
          <p:cNvPr id="2" name="Title 1">
            <a:extLst>
              <a:ext uri="{FF2B5EF4-FFF2-40B4-BE49-F238E27FC236}">
                <a16:creationId xmlns:a16="http://schemas.microsoft.com/office/drawing/2014/main" id="{2F5037CC-6453-4420-94AB-AE86F28ED4E1}"/>
              </a:ext>
            </a:extLst>
          </p:cNvPr>
          <p:cNvSpPr>
            <a:spLocks noGrp="1"/>
          </p:cNvSpPr>
          <p:nvPr>
            <p:ph type="title" idx="4294967295"/>
          </p:nvPr>
        </p:nvSpPr>
        <p:spPr>
          <a:xfrm>
            <a:off x="-1" y="293688"/>
            <a:ext cx="11751733" cy="1012825"/>
          </a:xfrm>
          <a:prstGeom prst="rect">
            <a:avLst/>
          </a:prstGeom>
          <a:solidFill>
            <a:schemeClr val="accent5">
              <a:lumMod val="75000"/>
            </a:schemeClr>
          </a:solidFill>
        </p:spPr>
        <p:txBody>
          <a:bodyPr vert="horz" lIns="91440" tIns="45720" rIns="91440" bIns="45720" rtlCol="0" anchor="b">
            <a:noAutofit/>
          </a:bodyPr>
          <a:lstStyle/>
          <a:p>
            <a:pPr>
              <a:lnSpc>
                <a:spcPct val="90000"/>
              </a:lnSpc>
            </a:pPr>
            <a:r>
              <a:rPr lang="en-US" sz="2800" dirty="0">
                <a:solidFill>
                  <a:schemeClr val="bg1"/>
                </a:solidFill>
              </a:rPr>
              <a:t>DDF Allocated to the Clubs for district grants and global grants 2025-26</a:t>
            </a:r>
            <a:br>
              <a:rPr lang="en-US" sz="2800" dirty="0">
                <a:solidFill>
                  <a:schemeClr val="bg1"/>
                </a:solidFill>
              </a:rPr>
            </a:br>
            <a:br>
              <a:rPr lang="en-US" sz="2800" dirty="0">
                <a:solidFill>
                  <a:schemeClr val="bg1"/>
                </a:solidFill>
              </a:rPr>
            </a:br>
            <a:r>
              <a:rPr lang="en-US" sz="2800" dirty="0">
                <a:solidFill>
                  <a:schemeClr val="bg1"/>
                </a:solidFill>
              </a:rPr>
              <a:t>https://rotaryd5000.org/sitepage/district-grant-info-documents</a:t>
            </a:r>
          </a:p>
        </p:txBody>
      </p:sp>
      <p:sp>
        <p:nvSpPr>
          <p:cNvPr id="7" name="Arrow: Down 6">
            <a:extLst>
              <a:ext uri="{FF2B5EF4-FFF2-40B4-BE49-F238E27FC236}">
                <a16:creationId xmlns:a16="http://schemas.microsoft.com/office/drawing/2014/main" id="{C348E815-16E7-11B9-654A-64151000564F}"/>
              </a:ext>
            </a:extLst>
          </p:cNvPr>
          <p:cNvSpPr/>
          <p:nvPr/>
        </p:nvSpPr>
        <p:spPr>
          <a:xfrm>
            <a:off x="8382000" y="1238780"/>
            <a:ext cx="402336" cy="62091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Down 7">
            <a:extLst>
              <a:ext uri="{FF2B5EF4-FFF2-40B4-BE49-F238E27FC236}">
                <a16:creationId xmlns:a16="http://schemas.microsoft.com/office/drawing/2014/main" id="{F8EC344E-B370-FABB-C3B5-B07D73BFD4D4}"/>
              </a:ext>
            </a:extLst>
          </p:cNvPr>
          <p:cNvSpPr/>
          <p:nvPr/>
        </p:nvSpPr>
        <p:spPr>
          <a:xfrm>
            <a:off x="7595616" y="1291910"/>
            <a:ext cx="402336" cy="56778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EB720AEB-B955-1B21-DD00-D2A56E53D4D8}"/>
              </a:ext>
            </a:extLst>
          </p:cNvPr>
          <p:cNvGrpSpPr/>
          <p:nvPr/>
        </p:nvGrpSpPr>
        <p:grpSpPr>
          <a:xfrm>
            <a:off x="6214440" y="4080168"/>
            <a:ext cx="2093040" cy="290880"/>
            <a:chOff x="4690440" y="4080168"/>
            <a:chExt cx="2093040" cy="290880"/>
          </a:xfrm>
        </p:grpSpPr>
        <mc:AlternateContent xmlns:mc="http://schemas.openxmlformats.org/markup-compatibility/2006" xmlns:p14="http://schemas.microsoft.com/office/powerpoint/2010/main">
          <mc:Choice Requires="p14">
            <p:contentPart p14:bwMode="auto" r:id="rId4">
              <p14:nvContentPartPr>
                <p14:cNvPr id="9" name="Ink 8">
                  <a:extLst>
                    <a:ext uri="{FF2B5EF4-FFF2-40B4-BE49-F238E27FC236}">
                      <a16:creationId xmlns:a16="http://schemas.microsoft.com/office/drawing/2014/main" id="{0765EA12-C6EB-42EF-1D2A-C05BE57147A9}"/>
                    </a:ext>
                  </a:extLst>
                </p14:cNvPr>
                <p14:cNvContentPartPr/>
                <p14:nvPr/>
              </p14:nvContentPartPr>
              <p14:xfrm>
                <a:off x="4690440" y="4080168"/>
                <a:ext cx="2020680" cy="290880"/>
              </p14:xfrm>
            </p:contentPart>
          </mc:Choice>
          <mc:Fallback xmlns="">
            <p:pic>
              <p:nvPicPr>
                <p:cNvPr id="9" name="Ink 8">
                  <a:extLst>
                    <a:ext uri="{FF2B5EF4-FFF2-40B4-BE49-F238E27FC236}">
                      <a16:creationId xmlns:a16="http://schemas.microsoft.com/office/drawing/2014/main" id="{0765EA12-C6EB-42EF-1D2A-C05BE57147A9}"/>
                    </a:ext>
                  </a:extLst>
                </p:cNvPr>
                <p:cNvPicPr/>
                <p:nvPr/>
              </p:nvPicPr>
              <p:blipFill>
                <a:blip r:embed="rId12"/>
                <a:stretch>
                  <a:fillRect/>
                </a:stretch>
              </p:blipFill>
              <p:spPr>
                <a:xfrm>
                  <a:off x="4672800" y="4062528"/>
                  <a:ext cx="2056320" cy="3265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1" name="Ink 10">
                  <a:extLst>
                    <a:ext uri="{FF2B5EF4-FFF2-40B4-BE49-F238E27FC236}">
                      <a16:creationId xmlns:a16="http://schemas.microsoft.com/office/drawing/2014/main" id="{9608C9FE-0F36-F127-2AD3-0AB342322FBA}"/>
                    </a:ext>
                  </a:extLst>
                </p14:cNvPr>
                <p14:cNvContentPartPr/>
                <p14:nvPr/>
              </p14:nvContentPartPr>
              <p14:xfrm>
                <a:off x="6602760" y="4105728"/>
                <a:ext cx="109080" cy="360"/>
              </p14:xfrm>
            </p:contentPart>
          </mc:Choice>
          <mc:Fallback xmlns="">
            <p:pic>
              <p:nvPicPr>
                <p:cNvPr id="11" name="Ink 10">
                  <a:extLst>
                    <a:ext uri="{FF2B5EF4-FFF2-40B4-BE49-F238E27FC236}">
                      <a16:creationId xmlns:a16="http://schemas.microsoft.com/office/drawing/2014/main" id="{9608C9FE-0F36-F127-2AD3-0AB342322FBA}"/>
                    </a:ext>
                  </a:extLst>
                </p:cNvPr>
                <p:cNvPicPr/>
                <p:nvPr/>
              </p:nvPicPr>
              <p:blipFill>
                <a:blip r:embed="rId14"/>
                <a:stretch>
                  <a:fillRect/>
                </a:stretch>
              </p:blipFill>
              <p:spPr>
                <a:xfrm>
                  <a:off x="6584760" y="4087728"/>
                  <a:ext cx="14472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3" name="Ink 12">
                  <a:extLst>
                    <a:ext uri="{FF2B5EF4-FFF2-40B4-BE49-F238E27FC236}">
                      <a16:creationId xmlns:a16="http://schemas.microsoft.com/office/drawing/2014/main" id="{A1B2FA24-654A-7733-8940-10DDE65A868F}"/>
                    </a:ext>
                  </a:extLst>
                </p14:cNvPr>
                <p14:cNvContentPartPr/>
                <p14:nvPr/>
              </p14:nvContentPartPr>
              <p14:xfrm>
                <a:off x="6702480" y="4114728"/>
                <a:ext cx="81000" cy="205200"/>
              </p14:xfrm>
            </p:contentPart>
          </mc:Choice>
          <mc:Fallback xmlns="">
            <p:pic>
              <p:nvPicPr>
                <p:cNvPr id="13" name="Ink 12">
                  <a:extLst>
                    <a:ext uri="{FF2B5EF4-FFF2-40B4-BE49-F238E27FC236}">
                      <a16:creationId xmlns:a16="http://schemas.microsoft.com/office/drawing/2014/main" id="{A1B2FA24-654A-7733-8940-10DDE65A868F}"/>
                    </a:ext>
                  </a:extLst>
                </p:cNvPr>
                <p:cNvPicPr/>
                <p:nvPr/>
              </p:nvPicPr>
              <p:blipFill>
                <a:blip r:embed="rId16"/>
                <a:stretch>
                  <a:fillRect/>
                </a:stretch>
              </p:blipFill>
              <p:spPr>
                <a:xfrm>
                  <a:off x="6684480" y="4097088"/>
                  <a:ext cx="116640" cy="2408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5" name="Ink 14">
                  <a:extLst>
                    <a:ext uri="{FF2B5EF4-FFF2-40B4-BE49-F238E27FC236}">
                      <a16:creationId xmlns:a16="http://schemas.microsoft.com/office/drawing/2014/main" id="{AF2D25C1-016E-B323-C8BF-CAF99672A007}"/>
                    </a:ext>
                  </a:extLst>
                </p14:cNvPr>
                <p14:cNvContentPartPr/>
                <p14:nvPr/>
              </p14:nvContentPartPr>
              <p14:xfrm>
                <a:off x="6483960" y="4123728"/>
                <a:ext cx="100080" cy="360"/>
              </p14:xfrm>
            </p:contentPart>
          </mc:Choice>
          <mc:Fallback xmlns="">
            <p:pic>
              <p:nvPicPr>
                <p:cNvPr id="15" name="Ink 14">
                  <a:extLst>
                    <a:ext uri="{FF2B5EF4-FFF2-40B4-BE49-F238E27FC236}">
                      <a16:creationId xmlns:a16="http://schemas.microsoft.com/office/drawing/2014/main" id="{AF2D25C1-016E-B323-C8BF-CAF99672A007}"/>
                    </a:ext>
                  </a:extLst>
                </p:cNvPr>
                <p:cNvPicPr/>
                <p:nvPr/>
              </p:nvPicPr>
              <p:blipFill>
                <a:blip r:embed="rId18"/>
                <a:stretch>
                  <a:fillRect/>
                </a:stretch>
              </p:blipFill>
              <p:spPr>
                <a:xfrm>
                  <a:off x="6466320" y="4106088"/>
                  <a:ext cx="135720" cy="36000"/>
                </a:xfrm>
                <a:prstGeom prst="rect">
                  <a:avLst/>
                </a:prstGeom>
              </p:spPr>
            </p:pic>
          </mc:Fallback>
        </mc:AlternateContent>
      </p:grpSp>
      <p:grpSp>
        <p:nvGrpSpPr>
          <p:cNvPr id="19" name="Group 18">
            <a:extLst>
              <a:ext uri="{FF2B5EF4-FFF2-40B4-BE49-F238E27FC236}">
                <a16:creationId xmlns:a16="http://schemas.microsoft.com/office/drawing/2014/main" id="{6C8FDE98-1507-70B8-3BFF-947502F08586}"/>
              </a:ext>
            </a:extLst>
          </p:cNvPr>
          <p:cNvGrpSpPr/>
          <p:nvPr/>
        </p:nvGrpSpPr>
        <p:grpSpPr>
          <a:xfrm>
            <a:off x="6187440" y="4142088"/>
            <a:ext cx="215280" cy="167400"/>
            <a:chOff x="4663440" y="4142088"/>
            <a:chExt cx="215280" cy="167400"/>
          </a:xfrm>
        </p:grpSpPr>
        <mc:AlternateContent xmlns:mc="http://schemas.openxmlformats.org/markup-compatibility/2006" xmlns:p14="http://schemas.microsoft.com/office/powerpoint/2010/main">
          <mc:Choice Requires="p14">
            <p:contentPart p14:bwMode="auto" r:id="rId19">
              <p14:nvContentPartPr>
                <p14:cNvPr id="17" name="Ink 16">
                  <a:extLst>
                    <a:ext uri="{FF2B5EF4-FFF2-40B4-BE49-F238E27FC236}">
                      <a16:creationId xmlns:a16="http://schemas.microsoft.com/office/drawing/2014/main" id="{8E374120-C439-E2DB-FB8E-7F41A57CBDB8}"/>
                    </a:ext>
                  </a:extLst>
                </p14:cNvPr>
                <p14:cNvContentPartPr/>
                <p14:nvPr/>
              </p14:nvContentPartPr>
              <p14:xfrm>
                <a:off x="4663440" y="4160448"/>
                <a:ext cx="13320" cy="149040"/>
              </p14:xfrm>
            </p:contentPart>
          </mc:Choice>
          <mc:Fallback xmlns="">
            <p:pic>
              <p:nvPicPr>
                <p:cNvPr id="17" name="Ink 16">
                  <a:extLst>
                    <a:ext uri="{FF2B5EF4-FFF2-40B4-BE49-F238E27FC236}">
                      <a16:creationId xmlns:a16="http://schemas.microsoft.com/office/drawing/2014/main" id="{8E374120-C439-E2DB-FB8E-7F41A57CBDB8}"/>
                    </a:ext>
                  </a:extLst>
                </p:cNvPr>
                <p:cNvPicPr/>
                <p:nvPr/>
              </p:nvPicPr>
              <p:blipFill>
                <a:blip r:embed="rId20"/>
                <a:stretch>
                  <a:fillRect/>
                </a:stretch>
              </p:blipFill>
              <p:spPr>
                <a:xfrm>
                  <a:off x="4645440" y="4142808"/>
                  <a:ext cx="48960" cy="1846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8" name="Ink 17">
                  <a:extLst>
                    <a:ext uri="{FF2B5EF4-FFF2-40B4-BE49-F238E27FC236}">
                      <a16:creationId xmlns:a16="http://schemas.microsoft.com/office/drawing/2014/main" id="{2A8BFA1F-BC1A-6B4E-7FBC-FDE060D1596F}"/>
                    </a:ext>
                  </a:extLst>
                </p14:cNvPr>
                <p14:cNvContentPartPr/>
                <p14:nvPr/>
              </p14:nvContentPartPr>
              <p14:xfrm>
                <a:off x="4699800" y="4142088"/>
                <a:ext cx="178920" cy="11160"/>
              </p14:xfrm>
            </p:contentPart>
          </mc:Choice>
          <mc:Fallback xmlns="">
            <p:pic>
              <p:nvPicPr>
                <p:cNvPr id="18" name="Ink 17">
                  <a:extLst>
                    <a:ext uri="{FF2B5EF4-FFF2-40B4-BE49-F238E27FC236}">
                      <a16:creationId xmlns:a16="http://schemas.microsoft.com/office/drawing/2014/main" id="{2A8BFA1F-BC1A-6B4E-7FBC-FDE060D1596F}"/>
                    </a:ext>
                  </a:extLst>
                </p:cNvPr>
                <p:cNvPicPr/>
                <p:nvPr/>
              </p:nvPicPr>
              <p:blipFill>
                <a:blip r:embed="rId22"/>
                <a:stretch>
                  <a:fillRect/>
                </a:stretch>
              </p:blipFill>
              <p:spPr>
                <a:xfrm>
                  <a:off x="4681800" y="4124088"/>
                  <a:ext cx="214560" cy="468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3">
            <p14:nvContentPartPr>
              <p14:cNvPr id="20" name="Ink 19">
                <a:extLst>
                  <a:ext uri="{FF2B5EF4-FFF2-40B4-BE49-F238E27FC236}">
                    <a16:creationId xmlns:a16="http://schemas.microsoft.com/office/drawing/2014/main" id="{FC189794-D736-26C1-DFFA-5596A80D1C97}"/>
                  </a:ext>
                </a:extLst>
              </p14:cNvPr>
              <p14:cNvContentPartPr/>
              <p14:nvPr/>
            </p14:nvContentPartPr>
            <p14:xfrm>
              <a:off x="13572960" y="1545408"/>
              <a:ext cx="360" cy="1800"/>
            </p14:xfrm>
          </p:contentPart>
        </mc:Choice>
        <mc:Fallback xmlns="">
          <p:pic>
            <p:nvPicPr>
              <p:cNvPr id="20" name="Ink 19">
                <a:extLst>
                  <a:ext uri="{FF2B5EF4-FFF2-40B4-BE49-F238E27FC236}">
                    <a16:creationId xmlns:a16="http://schemas.microsoft.com/office/drawing/2014/main" id="{FC189794-D736-26C1-DFFA-5596A80D1C97}"/>
                  </a:ext>
                </a:extLst>
              </p:cNvPr>
              <p:cNvPicPr/>
              <p:nvPr/>
            </p:nvPicPr>
            <p:blipFill>
              <a:blip r:embed="rId24"/>
              <a:stretch>
                <a:fillRect/>
              </a:stretch>
            </p:blipFill>
            <p:spPr>
              <a:xfrm>
                <a:off x="13554960" y="1527408"/>
                <a:ext cx="36000" cy="3744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1" name="Ink 20">
                <a:extLst>
                  <a:ext uri="{FF2B5EF4-FFF2-40B4-BE49-F238E27FC236}">
                    <a16:creationId xmlns:a16="http://schemas.microsoft.com/office/drawing/2014/main" id="{DC2C44B3-DB90-BF7D-B163-D14E7A7145BA}"/>
                  </a:ext>
                </a:extLst>
              </p14:cNvPr>
              <p14:cNvContentPartPr/>
              <p14:nvPr/>
            </p14:nvContentPartPr>
            <p14:xfrm>
              <a:off x="14011800" y="1600128"/>
              <a:ext cx="360" cy="360"/>
            </p14:xfrm>
          </p:contentPart>
        </mc:Choice>
        <mc:Fallback xmlns="">
          <p:pic>
            <p:nvPicPr>
              <p:cNvPr id="21" name="Ink 20">
                <a:extLst>
                  <a:ext uri="{FF2B5EF4-FFF2-40B4-BE49-F238E27FC236}">
                    <a16:creationId xmlns:a16="http://schemas.microsoft.com/office/drawing/2014/main" id="{DC2C44B3-DB90-BF7D-B163-D14E7A7145BA}"/>
                  </a:ext>
                </a:extLst>
              </p:cNvPr>
              <p:cNvPicPr/>
              <p:nvPr/>
            </p:nvPicPr>
            <p:blipFill>
              <a:blip r:embed="rId26"/>
              <a:stretch>
                <a:fillRect/>
              </a:stretch>
            </p:blipFill>
            <p:spPr>
              <a:xfrm>
                <a:off x="13993800" y="1582128"/>
                <a:ext cx="36000" cy="36000"/>
              </a:xfrm>
              <a:prstGeom prst="rect">
                <a:avLst/>
              </a:prstGeom>
            </p:spPr>
          </p:pic>
        </mc:Fallback>
      </mc:AlternateContent>
      <p:pic>
        <p:nvPicPr>
          <p:cNvPr id="23" name="Picture 22">
            <a:extLst>
              <a:ext uri="{FF2B5EF4-FFF2-40B4-BE49-F238E27FC236}">
                <a16:creationId xmlns:a16="http://schemas.microsoft.com/office/drawing/2014/main" id="{54246AB8-5343-6886-97FD-12CAE51994EC}"/>
              </a:ext>
            </a:extLst>
          </p:cNvPr>
          <p:cNvPicPr>
            <a:picLocks noChangeAspect="1"/>
          </p:cNvPicPr>
          <p:nvPr/>
        </p:nvPicPr>
        <p:blipFill>
          <a:blip r:embed="rId27"/>
          <a:stretch>
            <a:fillRect/>
          </a:stretch>
        </p:blipFill>
        <p:spPr>
          <a:xfrm>
            <a:off x="744595" y="3355959"/>
            <a:ext cx="11137329" cy="2210131"/>
          </a:xfrm>
          <a:prstGeom prst="rect">
            <a:avLst/>
          </a:prstGeom>
        </p:spPr>
      </p:pic>
      <p:grpSp>
        <p:nvGrpSpPr>
          <p:cNvPr id="26" name="Group 25">
            <a:extLst>
              <a:ext uri="{FF2B5EF4-FFF2-40B4-BE49-F238E27FC236}">
                <a16:creationId xmlns:a16="http://schemas.microsoft.com/office/drawing/2014/main" id="{FD45D1FE-10D6-8C87-5E27-E64886303D04}"/>
              </a:ext>
            </a:extLst>
          </p:cNvPr>
          <p:cNvGrpSpPr/>
          <p:nvPr/>
        </p:nvGrpSpPr>
        <p:grpSpPr>
          <a:xfrm>
            <a:off x="7653462" y="3217356"/>
            <a:ext cx="328320" cy="1032480"/>
            <a:chOff x="7653462" y="3217356"/>
            <a:chExt cx="328320" cy="1032480"/>
          </a:xfrm>
        </p:grpSpPr>
        <mc:AlternateContent xmlns:mc="http://schemas.openxmlformats.org/markup-compatibility/2006" xmlns:p14="http://schemas.microsoft.com/office/powerpoint/2010/main">
          <mc:Choice Requires="p14">
            <p:contentPart p14:bwMode="auto" r:id="rId28">
              <p14:nvContentPartPr>
                <p14:cNvPr id="24" name="Ink 23">
                  <a:extLst>
                    <a:ext uri="{FF2B5EF4-FFF2-40B4-BE49-F238E27FC236}">
                      <a16:creationId xmlns:a16="http://schemas.microsoft.com/office/drawing/2014/main" id="{6B35D27E-FAFA-B525-5C55-C2F0E8CC00E8}"/>
                    </a:ext>
                  </a:extLst>
                </p14:cNvPr>
                <p14:cNvContentPartPr/>
                <p14:nvPr/>
              </p14:nvContentPartPr>
              <p14:xfrm>
                <a:off x="7736622" y="3217356"/>
                <a:ext cx="245160" cy="957960"/>
              </p14:xfrm>
            </p:contentPart>
          </mc:Choice>
          <mc:Fallback xmlns="">
            <p:pic>
              <p:nvPicPr>
                <p:cNvPr id="24" name="Ink 23">
                  <a:extLst>
                    <a:ext uri="{FF2B5EF4-FFF2-40B4-BE49-F238E27FC236}">
                      <a16:creationId xmlns:a16="http://schemas.microsoft.com/office/drawing/2014/main" id="{6B35D27E-FAFA-B525-5C55-C2F0E8CC00E8}"/>
                    </a:ext>
                  </a:extLst>
                </p:cNvPr>
                <p:cNvPicPr/>
                <p:nvPr/>
              </p:nvPicPr>
              <p:blipFill>
                <a:blip r:embed="rId29"/>
                <a:stretch>
                  <a:fillRect/>
                </a:stretch>
              </p:blipFill>
              <p:spPr>
                <a:xfrm>
                  <a:off x="7727622" y="3208716"/>
                  <a:ext cx="262800" cy="9756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5" name="Ink 24">
                  <a:extLst>
                    <a:ext uri="{FF2B5EF4-FFF2-40B4-BE49-F238E27FC236}">
                      <a16:creationId xmlns:a16="http://schemas.microsoft.com/office/drawing/2014/main" id="{A368A9B0-73D9-DAD8-5AD4-9A6B5703FB24}"/>
                    </a:ext>
                  </a:extLst>
                </p14:cNvPr>
                <p14:cNvContentPartPr/>
                <p14:nvPr/>
              </p14:nvContentPartPr>
              <p14:xfrm>
                <a:off x="7653462" y="4074876"/>
                <a:ext cx="163800" cy="174960"/>
              </p14:xfrm>
            </p:contentPart>
          </mc:Choice>
          <mc:Fallback xmlns="">
            <p:pic>
              <p:nvPicPr>
                <p:cNvPr id="25" name="Ink 24">
                  <a:extLst>
                    <a:ext uri="{FF2B5EF4-FFF2-40B4-BE49-F238E27FC236}">
                      <a16:creationId xmlns:a16="http://schemas.microsoft.com/office/drawing/2014/main" id="{A368A9B0-73D9-DAD8-5AD4-9A6B5703FB24}"/>
                    </a:ext>
                  </a:extLst>
                </p:cNvPr>
                <p:cNvPicPr/>
                <p:nvPr/>
              </p:nvPicPr>
              <p:blipFill>
                <a:blip r:embed="rId31"/>
                <a:stretch>
                  <a:fillRect/>
                </a:stretch>
              </p:blipFill>
              <p:spPr>
                <a:xfrm>
                  <a:off x="7644822" y="4066236"/>
                  <a:ext cx="181440" cy="1926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2">
            <p14:nvContentPartPr>
              <p14:cNvPr id="27" name="Ink 26">
                <a:extLst>
                  <a:ext uri="{FF2B5EF4-FFF2-40B4-BE49-F238E27FC236}">
                    <a16:creationId xmlns:a16="http://schemas.microsoft.com/office/drawing/2014/main" id="{F8927082-12A6-A2FD-F70A-13F661D005F7}"/>
                  </a:ext>
                </a:extLst>
              </p14:cNvPr>
              <p14:cNvContentPartPr/>
              <p14:nvPr/>
            </p14:nvContentPartPr>
            <p14:xfrm>
              <a:off x="8432502" y="3239676"/>
              <a:ext cx="176760" cy="1029960"/>
            </p14:xfrm>
          </p:contentPart>
        </mc:Choice>
        <mc:Fallback xmlns="">
          <p:pic>
            <p:nvPicPr>
              <p:cNvPr id="27" name="Ink 26">
                <a:extLst>
                  <a:ext uri="{FF2B5EF4-FFF2-40B4-BE49-F238E27FC236}">
                    <a16:creationId xmlns:a16="http://schemas.microsoft.com/office/drawing/2014/main" id="{F8927082-12A6-A2FD-F70A-13F661D005F7}"/>
                  </a:ext>
                </a:extLst>
              </p:cNvPr>
              <p:cNvPicPr/>
              <p:nvPr/>
            </p:nvPicPr>
            <p:blipFill>
              <a:blip r:embed="rId33"/>
              <a:stretch>
                <a:fillRect/>
              </a:stretch>
            </p:blipFill>
            <p:spPr>
              <a:xfrm>
                <a:off x="8423502" y="3231036"/>
                <a:ext cx="194400" cy="104760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8" name="Ink 27">
                <a:extLst>
                  <a:ext uri="{FF2B5EF4-FFF2-40B4-BE49-F238E27FC236}">
                    <a16:creationId xmlns:a16="http://schemas.microsoft.com/office/drawing/2014/main" id="{62D8269C-5C81-EA5F-590B-3B2D149EA2D2}"/>
                  </a:ext>
                </a:extLst>
              </p14:cNvPr>
              <p14:cNvContentPartPr/>
              <p14:nvPr/>
            </p14:nvContentPartPr>
            <p14:xfrm>
              <a:off x="8565342" y="4131396"/>
              <a:ext cx="109800" cy="220320"/>
            </p14:xfrm>
          </p:contentPart>
        </mc:Choice>
        <mc:Fallback xmlns="">
          <p:pic>
            <p:nvPicPr>
              <p:cNvPr id="28" name="Ink 27">
                <a:extLst>
                  <a:ext uri="{FF2B5EF4-FFF2-40B4-BE49-F238E27FC236}">
                    <a16:creationId xmlns:a16="http://schemas.microsoft.com/office/drawing/2014/main" id="{62D8269C-5C81-EA5F-590B-3B2D149EA2D2}"/>
                  </a:ext>
                </a:extLst>
              </p:cNvPr>
              <p:cNvPicPr/>
              <p:nvPr/>
            </p:nvPicPr>
            <p:blipFill>
              <a:blip r:embed="rId35"/>
              <a:stretch>
                <a:fillRect/>
              </a:stretch>
            </p:blipFill>
            <p:spPr>
              <a:xfrm>
                <a:off x="8556702" y="4122756"/>
                <a:ext cx="127440" cy="237960"/>
              </a:xfrm>
              <a:prstGeom prst="rect">
                <a:avLst/>
              </a:prstGeom>
            </p:spPr>
          </p:pic>
        </mc:Fallback>
      </mc:AlternateContent>
    </p:spTree>
    <p:extLst>
      <p:ext uri="{BB962C8B-B14F-4D97-AF65-F5344CB8AC3E}">
        <p14:creationId xmlns:p14="http://schemas.microsoft.com/office/powerpoint/2010/main" val="41053014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959C716-136F-C9C3-7660-377B6BD053C0}"/>
              </a:ext>
            </a:extLst>
          </p:cNvPr>
          <p:cNvPicPr>
            <a:picLocks noChangeAspect="1"/>
          </p:cNvPicPr>
          <p:nvPr/>
        </p:nvPicPr>
        <p:blipFill>
          <a:blip r:embed="rId2"/>
          <a:stretch>
            <a:fillRect/>
          </a:stretch>
        </p:blipFill>
        <p:spPr>
          <a:xfrm>
            <a:off x="2653786" y="-22034"/>
            <a:ext cx="7228344" cy="6858000"/>
          </a:xfrm>
          <a:prstGeom prst="rect">
            <a:avLst/>
          </a:prstGeom>
        </p:spPr>
      </p:pic>
    </p:spTree>
    <p:extLst>
      <p:ext uri="{BB962C8B-B14F-4D97-AF65-F5344CB8AC3E}">
        <p14:creationId xmlns:p14="http://schemas.microsoft.com/office/powerpoint/2010/main" val="5736242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solidFill>
                  <a:schemeClr val="bg1"/>
                </a:solidFill>
              </a:rPr>
              <a:t>FINANCIAL MANAGEMENT OF DISTRICT GRANTS (DG)</a:t>
            </a: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B7662591-6D49-4C80-9AB3-40AB0293745B}"/>
                  </a:ext>
                </a:extLst>
              </p14:cNvPr>
              <p14:cNvContentPartPr/>
              <p14:nvPr/>
            </p14:nvContentPartPr>
            <p14:xfrm>
              <a:off x="6372030" y="4505145"/>
              <a:ext cx="360" cy="360"/>
            </p14:xfrm>
          </p:contentPart>
        </mc:Choice>
        <mc:Fallback xmlns="">
          <p:pic>
            <p:nvPicPr>
              <p:cNvPr id="5" name="Ink 4">
                <a:extLst>
                  <a:ext uri="{FF2B5EF4-FFF2-40B4-BE49-F238E27FC236}">
                    <a16:creationId xmlns:a16="http://schemas.microsoft.com/office/drawing/2014/main" id="{B7662591-6D49-4C80-9AB3-40AB0293745B}"/>
                  </a:ext>
                </a:extLst>
              </p:cNvPr>
              <p:cNvPicPr/>
              <p:nvPr/>
            </p:nvPicPr>
            <p:blipFill>
              <a:blip r:embed="rId4"/>
              <a:stretch>
                <a:fillRect/>
              </a:stretch>
            </p:blipFill>
            <p:spPr>
              <a:xfrm>
                <a:off x="6363030" y="4496145"/>
                <a:ext cx="18000" cy="18000"/>
              </a:xfrm>
              <a:prstGeom prst="rect">
                <a:avLst/>
              </a:prstGeom>
            </p:spPr>
          </p:pic>
        </mc:Fallback>
      </mc:AlternateContent>
      <p:grpSp>
        <p:nvGrpSpPr>
          <p:cNvPr id="9" name="Group 8">
            <a:extLst>
              <a:ext uri="{FF2B5EF4-FFF2-40B4-BE49-F238E27FC236}">
                <a16:creationId xmlns:a16="http://schemas.microsoft.com/office/drawing/2014/main" id="{E8DA7264-F14B-422B-A971-E0D6F76FC328}"/>
              </a:ext>
            </a:extLst>
          </p:cNvPr>
          <p:cNvGrpSpPr/>
          <p:nvPr/>
        </p:nvGrpSpPr>
        <p:grpSpPr>
          <a:xfrm>
            <a:off x="6419550" y="4771905"/>
            <a:ext cx="360" cy="360"/>
            <a:chOff x="4895550" y="4771905"/>
            <a:chExt cx="360" cy="360"/>
          </a:xfrm>
        </p:grpSpPr>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37F2E7E2-A91A-43F6-A827-C120A1067DAD}"/>
                    </a:ext>
                  </a:extLst>
                </p14:cNvPr>
                <p14:cNvContentPartPr/>
                <p14:nvPr/>
              </p14:nvContentPartPr>
              <p14:xfrm>
                <a:off x="4895550" y="4771905"/>
                <a:ext cx="360" cy="360"/>
              </p14:xfrm>
            </p:contentPart>
          </mc:Choice>
          <mc:Fallback xmlns="">
            <p:pic>
              <p:nvPicPr>
                <p:cNvPr id="6" name="Ink 5">
                  <a:extLst>
                    <a:ext uri="{FF2B5EF4-FFF2-40B4-BE49-F238E27FC236}">
                      <a16:creationId xmlns:a16="http://schemas.microsoft.com/office/drawing/2014/main" id="{37F2E7E2-A91A-43F6-A827-C120A1067DAD}"/>
                    </a:ext>
                  </a:extLst>
                </p:cNvPr>
                <p:cNvPicPr/>
                <p:nvPr/>
              </p:nvPicPr>
              <p:blipFill>
                <a:blip r:embed="rId6"/>
                <a:stretch>
                  <a:fillRect/>
                </a:stretch>
              </p:blipFill>
              <p:spPr>
                <a:xfrm>
                  <a:off x="4886550" y="476290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7E78DFB1-7D89-4A5A-B03D-301C872B875B}"/>
                    </a:ext>
                  </a:extLst>
                </p14:cNvPr>
                <p14:cNvContentPartPr/>
                <p14:nvPr/>
              </p14:nvContentPartPr>
              <p14:xfrm>
                <a:off x="4895550" y="4771905"/>
                <a:ext cx="360" cy="360"/>
              </p14:xfrm>
            </p:contentPart>
          </mc:Choice>
          <mc:Fallback xmlns="">
            <p:pic>
              <p:nvPicPr>
                <p:cNvPr id="7" name="Ink 6">
                  <a:extLst>
                    <a:ext uri="{FF2B5EF4-FFF2-40B4-BE49-F238E27FC236}">
                      <a16:creationId xmlns:a16="http://schemas.microsoft.com/office/drawing/2014/main" id="{7E78DFB1-7D89-4A5A-B03D-301C872B875B}"/>
                    </a:ext>
                  </a:extLst>
                </p:cNvPr>
                <p:cNvPicPr/>
                <p:nvPr/>
              </p:nvPicPr>
              <p:blipFill>
                <a:blip r:embed="rId6"/>
                <a:stretch>
                  <a:fillRect/>
                </a:stretch>
              </p:blipFill>
              <p:spPr>
                <a:xfrm>
                  <a:off x="4886550" y="476290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Ink 7">
                  <a:extLst>
                    <a:ext uri="{FF2B5EF4-FFF2-40B4-BE49-F238E27FC236}">
                      <a16:creationId xmlns:a16="http://schemas.microsoft.com/office/drawing/2014/main" id="{BEBD8B24-13E1-443B-9509-B812A738A51E}"/>
                    </a:ext>
                  </a:extLst>
                </p14:cNvPr>
                <p14:cNvContentPartPr/>
                <p14:nvPr/>
              </p14:nvContentPartPr>
              <p14:xfrm>
                <a:off x="4895550" y="4771905"/>
                <a:ext cx="360" cy="360"/>
              </p14:xfrm>
            </p:contentPart>
          </mc:Choice>
          <mc:Fallback xmlns="">
            <p:pic>
              <p:nvPicPr>
                <p:cNvPr id="8" name="Ink 7">
                  <a:extLst>
                    <a:ext uri="{FF2B5EF4-FFF2-40B4-BE49-F238E27FC236}">
                      <a16:creationId xmlns:a16="http://schemas.microsoft.com/office/drawing/2014/main" id="{BEBD8B24-13E1-443B-9509-B812A738A51E}"/>
                    </a:ext>
                  </a:extLst>
                </p:cNvPr>
                <p:cNvPicPr/>
                <p:nvPr/>
              </p:nvPicPr>
              <p:blipFill>
                <a:blip r:embed="rId6"/>
                <a:stretch>
                  <a:fillRect/>
                </a:stretch>
              </p:blipFill>
              <p:spPr>
                <a:xfrm>
                  <a:off x="4886550" y="4762905"/>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F3C9541A-8DA7-41E1-A3D9-9026F9E024B2}"/>
                  </a:ext>
                </a:extLst>
              </p14:cNvPr>
              <p14:cNvContentPartPr/>
              <p14:nvPr/>
            </p14:nvContentPartPr>
            <p14:xfrm>
              <a:off x="2361990" y="1542705"/>
              <a:ext cx="360" cy="4320"/>
            </p14:xfrm>
          </p:contentPart>
        </mc:Choice>
        <mc:Fallback xmlns="">
          <p:pic>
            <p:nvPicPr>
              <p:cNvPr id="10" name="Ink 9">
                <a:extLst>
                  <a:ext uri="{FF2B5EF4-FFF2-40B4-BE49-F238E27FC236}">
                    <a16:creationId xmlns:a16="http://schemas.microsoft.com/office/drawing/2014/main" id="{F3C9541A-8DA7-41E1-A3D9-9026F9E024B2}"/>
                  </a:ext>
                </a:extLst>
              </p:cNvPr>
              <p:cNvPicPr/>
              <p:nvPr/>
            </p:nvPicPr>
            <p:blipFill>
              <a:blip r:embed="rId4"/>
              <a:stretch>
                <a:fillRect/>
              </a:stretch>
            </p:blipFill>
            <p:spPr>
              <a:xfrm>
                <a:off x="2352990" y="1533705"/>
                <a:ext cx="18000" cy="219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 10">
                <a:extLst>
                  <a:ext uri="{FF2B5EF4-FFF2-40B4-BE49-F238E27FC236}">
                    <a16:creationId xmlns:a16="http://schemas.microsoft.com/office/drawing/2014/main" id="{2B63A25B-587F-4DC3-BD3B-777B6037AA7F}"/>
                  </a:ext>
                </a:extLst>
              </p14:cNvPr>
              <p14:cNvContentPartPr/>
              <p14:nvPr/>
            </p14:nvContentPartPr>
            <p14:xfrm>
              <a:off x="6781710" y="1437945"/>
              <a:ext cx="360" cy="360"/>
            </p14:xfrm>
          </p:contentPart>
        </mc:Choice>
        <mc:Fallback xmlns="">
          <p:pic>
            <p:nvPicPr>
              <p:cNvPr id="11" name="Ink 10">
                <a:extLst>
                  <a:ext uri="{FF2B5EF4-FFF2-40B4-BE49-F238E27FC236}">
                    <a16:creationId xmlns:a16="http://schemas.microsoft.com/office/drawing/2014/main" id="{2B63A25B-587F-4DC3-BD3B-777B6037AA7F}"/>
                  </a:ext>
                </a:extLst>
              </p:cNvPr>
              <p:cNvPicPr/>
              <p:nvPr/>
            </p:nvPicPr>
            <p:blipFill>
              <a:blip r:embed="rId4"/>
              <a:stretch>
                <a:fillRect/>
              </a:stretch>
            </p:blipFill>
            <p:spPr>
              <a:xfrm>
                <a:off x="6772710" y="142894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4" name="Ink 13">
                <a:extLst>
                  <a:ext uri="{FF2B5EF4-FFF2-40B4-BE49-F238E27FC236}">
                    <a16:creationId xmlns:a16="http://schemas.microsoft.com/office/drawing/2014/main" id="{B4E1A071-7289-4DF5-BD4F-70A99082B5E0}"/>
                  </a:ext>
                </a:extLst>
              </p14:cNvPr>
              <p14:cNvContentPartPr/>
              <p14:nvPr/>
            </p14:nvContentPartPr>
            <p14:xfrm>
              <a:off x="3914670" y="1504545"/>
              <a:ext cx="360" cy="360"/>
            </p14:xfrm>
          </p:contentPart>
        </mc:Choice>
        <mc:Fallback xmlns="">
          <p:pic>
            <p:nvPicPr>
              <p:cNvPr id="14" name="Ink 13">
                <a:extLst>
                  <a:ext uri="{FF2B5EF4-FFF2-40B4-BE49-F238E27FC236}">
                    <a16:creationId xmlns:a16="http://schemas.microsoft.com/office/drawing/2014/main" id="{B4E1A071-7289-4DF5-BD4F-70A99082B5E0}"/>
                  </a:ext>
                </a:extLst>
              </p:cNvPr>
              <p:cNvPicPr/>
              <p:nvPr/>
            </p:nvPicPr>
            <p:blipFill>
              <a:blip r:embed="rId4"/>
              <a:stretch>
                <a:fillRect/>
              </a:stretch>
            </p:blipFill>
            <p:spPr>
              <a:xfrm>
                <a:off x="3905670" y="149554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5" name="Ink 14">
                <a:extLst>
                  <a:ext uri="{FF2B5EF4-FFF2-40B4-BE49-F238E27FC236}">
                    <a16:creationId xmlns:a16="http://schemas.microsoft.com/office/drawing/2014/main" id="{1F3E3AF8-BFE4-4A22-BC3E-39FE9BFFF408}"/>
                  </a:ext>
                </a:extLst>
              </p14:cNvPr>
              <p14:cNvContentPartPr/>
              <p14:nvPr/>
            </p14:nvContentPartPr>
            <p14:xfrm>
              <a:off x="7743630" y="4285905"/>
              <a:ext cx="360" cy="4320"/>
            </p14:xfrm>
          </p:contentPart>
        </mc:Choice>
        <mc:Fallback xmlns="">
          <p:pic>
            <p:nvPicPr>
              <p:cNvPr id="15" name="Ink 14">
                <a:extLst>
                  <a:ext uri="{FF2B5EF4-FFF2-40B4-BE49-F238E27FC236}">
                    <a16:creationId xmlns:a16="http://schemas.microsoft.com/office/drawing/2014/main" id="{1F3E3AF8-BFE4-4A22-BC3E-39FE9BFFF408}"/>
                  </a:ext>
                </a:extLst>
              </p:cNvPr>
              <p:cNvPicPr/>
              <p:nvPr/>
            </p:nvPicPr>
            <p:blipFill>
              <a:blip r:embed="rId4"/>
              <a:stretch>
                <a:fillRect/>
              </a:stretch>
            </p:blipFill>
            <p:spPr>
              <a:xfrm>
                <a:off x="7734630" y="4276905"/>
                <a:ext cx="18000" cy="21960"/>
              </a:xfrm>
              <a:prstGeom prst="rect">
                <a:avLst/>
              </a:prstGeom>
            </p:spPr>
          </p:pic>
        </mc:Fallback>
      </mc:AlternateContent>
      <p:sp>
        <p:nvSpPr>
          <p:cNvPr id="16" name="TextBox 15">
            <a:extLst>
              <a:ext uri="{FF2B5EF4-FFF2-40B4-BE49-F238E27FC236}">
                <a16:creationId xmlns:a16="http://schemas.microsoft.com/office/drawing/2014/main" id="{260F4578-1506-4220-8547-137C91F5CF9F}"/>
              </a:ext>
            </a:extLst>
          </p:cNvPr>
          <p:cNvSpPr txBox="1"/>
          <p:nvPr/>
        </p:nvSpPr>
        <p:spPr>
          <a:xfrm>
            <a:off x="1124682" y="1329588"/>
            <a:ext cx="10494695" cy="7971413"/>
          </a:xfrm>
          <a:prstGeom prst="rect">
            <a:avLst/>
          </a:prstGeom>
          <a:noFill/>
        </p:spPr>
        <p:txBody>
          <a:bodyPr wrap="square">
            <a:spAutoFit/>
          </a:bodyPr>
          <a:lstStyle/>
          <a:p>
            <a:pPr defTabSz="914400" hangingPunct="1">
              <a:defRPr/>
            </a:pPr>
            <a:r>
              <a:rPr lang="en-US" sz="3200" kern="1200" dirty="0">
                <a:solidFill>
                  <a:schemeClr val="tx1"/>
                </a:solidFill>
                <a:latin typeface="Arial" pitchFamily="34" charset="0"/>
                <a:ea typeface="ＭＳ Ｐゴシック" pitchFamily="34" charset="-128"/>
                <a:cs typeface="+mn-cs"/>
              </a:rPr>
              <a:t>Important</a:t>
            </a:r>
          </a:p>
          <a:p>
            <a:pPr marL="285750" indent="-285750" defTabSz="914400" hangingPunct="1">
              <a:buFont typeface="Wingdings" panose="05000000000000000000" pitchFamily="2" charset="2"/>
              <a:buChar char="§"/>
              <a:defRPr/>
            </a:pPr>
            <a:r>
              <a:rPr lang="en-US" sz="3200" kern="1200" dirty="0">
                <a:solidFill>
                  <a:schemeClr val="tx1"/>
                </a:solidFill>
                <a:latin typeface="Arial" pitchFamily="34" charset="0"/>
                <a:ea typeface="ＭＳ Ｐゴシック" pitchFamily="34" charset="-128"/>
                <a:cs typeface="+mn-cs"/>
              </a:rPr>
              <a:t>Any DDF received will be immediately deposited in the District Grants Account and disbursed only to fund approved District Grants. </a:t>
            </a:r>
          </a:p>
          <a:p>
            <a:pPr marL="285750" indent="-285750" defTabSz="914400" hangingPunct="1">
              <a:buFont typeface="Wingdings" panose="05000000000000000000" pitchFamily="2" charset="2"/>
              <a:buChar char="§"/>
              <a:defRPr/>
            </a:pPr>
            <a:endParaRPr lang="en-US" sz="3200" kern="1200" dirty="0">
              <a:solidFill>
                <a:schemeClr val="tx1"/>
              </a:solidFill>
              <a:latin typeface="Arial" pitchFamily="34" charset="0"/>
              <a:ea typeface="ＭＳ Ｐゴシック" pitchFamily="34" charset="-128"/>
              <a:cs typeface="+mn-cs"/>
            </a:endParaRPr>
          </a:p>
          <a:p>
            <a:pPr marL="285750" indent="-285750" defTabSz="914400" hangingPunct="1">
              <a:buFont typeface="Wingdings" panose="05000000000000000000" pitchFamily="2" charset="2"/>
              <a:buChar char="§"/>
              <a:defRPr/>
            </a:pPr>
            <a:r>
              <a:rPr lang="en-US" sz="3200" kern="1200" dirty="0">
                <a:solidFill>
                  <a:schemeClr val="tx1"/>
                </a:solidFill>
                <a:latin typeface="Arial" pitchFamily="34" charset="0"/>
                <a:ea typeface="ＭＳ Ｐゴシック" pitchFamily="34" charset="-128"/>
                <a:cs typeface="+mn-cs"/>
              </a:rPr>
              <a:t>For DG projects in which the Club is contributing cash to the project, the Club will transfer the contributed cash to the District Grant Account</a:t>
            </a:r>
          </a:p>
          <a:p>
            <a:pPr marL="285750" indent="-285750" defTabSz="914400" hangingPunct="1">
              <a:buFont typeface="Wingdings" panose="05000000000000000000" pitchFamily="2" charset="2"/>
              <a:buChar char="§"/>
              <a:defRPr/>
            </a:pPr>
            <a:endParaRPr lang="en-US" sz="3200" kern="1200" dirty="0">
              <a:solidFill>
                <a:schemeClr val="tx1"/>
              </a:solidFill>
              <a:latin typeface="Arial" pitchFamily="34" charset="0"/>
              <a:ea typeface="ＭＳ Ｐゴシック" pitchFamily="34" charset="-128"/>
              <a:cs typeface="+mn-cs"/>
            </a:endParaRPr>
          </a:p>
          <a:p>
            <a:pPr marL="285750" indent="-285750" defTabSz="914400" hangingPunct="1">
              <a:buFont typeface="Wingdings" panose="05000000000000000000" pitchFamily="2" charset="2"/>
              <a:buChar char="§"/>
              <a:defRPr/>
            </a:pPr>
            <a:r>
              <a:rPr lang="en-US" sz="3200" kern="1200" dirty="0">
                <a:solidFill>
                  <a:schemeClr val="tx1"/>
                </a:solidFill>
                <a:latin typeface="Arial" pitchFamily="34" charset="0"/>
                <a:ea typeface="ＭＳ Ｐゴシック" pitchFamily="34" charset="-128"/>
                <a:cs typeface="+mn-cs"/>
              </a:rPr>
              <a:t>Pay project-related expenses only from the District Grants Account.</a:t>
            </a:r>
          </a:p>
          <a:p>
            <a:pPr marL="285750" indent="-285750" defTabSz="914400" hangingPunct="1">
              <a:buFont typeface="Wingdings" panose="05000000000000000000" pitchFamily="2" charset="2"/>
              <a:buChar char="§"/>
              <a:defRPr/>
            </a:pPr>
            <a:endParaRPr lang="en-US" sz="3200" kern="1200" dirty="0">
              <a:solidFill>
                <a:schemeClr val="tx1"/>
              </a:solidFill>
              <a:latin typeface="Arial" pitchFamily="34" charset="0"/>
              <a:ea typeface="ＭＳ Ｐゴシック" pitchFamily="34" charset="-128"/>
              <a:cs typeface="+mn-cs"/>
            </a:endParaRPr>
          </a:p>
          <a:p>
            <a:pPr marL="285750" indent="-285750" defTabSz="914400" hangingPunct="1">
              <a:buFont typeface="Wingdings" panose="05000000000000000000" pitchFamily="2" charset="2"/>
              <a:buChar char="§"/>
              <a:defRPr/>
            </a:pPr>
            <a:r>
              <a:rPr lang="en-US" sz="3200" kern="1200" dirty="0">
                <a:solidFill>
                  <a:schemeClr val="tx1"/>
                </a:solidFill>
                <a:latin typeface="Arial" pitchFamily="34" charset="0"/>
                <a:ea typeface="ＭＳ Ｐゴシック" pitchFamily="34" charset="-128"/>
                <a:cs typeface="+mn-cs"/>
              </a:rPr>
              <a:t>Do not disburse any funds until your application is approved and all DDF from District 5000 and Club contributions for matching are deposited in the District Grant Account</a:t>
            </a:r>
            <a:r>
              <a:rPr lang="en-US" kern="1200" dirty="0">
                <a:solidFill>
                  <a:srgbClr val="009739"/>
                </a:solidFill>
                <a:latin typeface="Arial" pitchFamily="34" charset="0"/>
                <a:ea typeface="ＭＳ Ｐゴシック" pitchFamily="34" charset="-128"/>
                <a:cs typeface="+mn-cs"/>
              </a:rPr>
              <a:t>.</a:t>
            </a:r>
          </a:p>
        </p:txBody>
      </p:sp>
    </p:spTree>
    <p:extLst>
      <p:ext uri="{BB962C8B-B14F-4D97-AF65-F5344CB8AC3E}">
        <p14:creationId xmlns:p14="http://schemas.microsoft.com/office/powerpoint/2010/main" val="2112673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774FD-D9E2-9F09-F2E1-4FFB728438B9}"/>
              </a:ext>
            </a:extLst>
          </p:cNvPr>
          <p:cNvSpPr>
            <a:spLocks noGrp="1"/>
          </p:cNvSpPr>
          <p:nvPr>
            <p:ph type="title"/>
          </p:nvPr>
        </p:nvSpPr>
        <p:spPr>
          <a:xfrm>
            <a:off x="2295526" y="1967267"/>
            <a:ext cx="1971675" cy="2547257"/>
          </a:xfrm>
          <a:noFill/>
        </p:spPr>
        <p:txBody>
          <a:bodyPr anchor="ctr">
            <a:normAutofit/>
          </a:bodyPr>
          <a:lstStyle/>
          <a:p>
            <a:pPr algn="ctr"/>
            <a:r>
              <a:rPr lang="en-US" sz="1900">
                <a:solidFill>
                  <a:srgbClr val="FFFFFF"/>
                </a:solidFill>
              </a:rPr>
              <a:t>Disbursement Authorization Voucher</a:t>
            </a:r>
          </a:p>
        </p:txBody>
      </p:sp>
      <p:pic>
        <p:nvPicPr>
          <p:cNvPr id="5" name="Picture 4">
            <a:extLst>
              <a:ext uri="{FF2B5EF4-FFF2-40B4-BE49-F238E27FC236}">
                <a16:creationId xmlns:a16="http://schemas.microsoft.com/office/drawing/2014/main" id="{BED8C2B3-3281-0B04-4B98-D2544E4BCA28}"/>
              </a:ext>
            </a:extLst>
          </p:cNvPr>
          <p:cNvPicPr>
            <a:picLocks noChangeAspect="1"/>
          </p:cNvPicPr>
          <p:nvPr/>
        </p:nvPicPr>
        <p:blipFill>
          <a:blip r:embed="rId3"/>
          <a:stretch>
            <a:fillRect/>
          </a:stretch>
        </p:blipFill>
        <p:spPr>
          <a:xfrm>
            <a:off x="2655065" y="0"/>
            <a:ext cx="7241409" cy="6858000"/>
          </a:xfrm>
          <a:prstGeom prst="rect">
            <a:avLst/>
          </a:prstGeom>
        </p:spPr>
      </p:pic>
    </p:spTree>
    <p:extLst>
      <p:ext uri="{BB962C8B-B14F-4D97-AF65-F5344CB8AC3E}">
        <p14:creationId xmlns:p14="http://schemas.microsoft.com/office/powerpoint/2010/main" val="7510288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6B832-3495-C254-D22A-F88C6D400DE4}"/>
              </a:ext>
            </a:extLst>
          </p:cNvPr>
          <p:cNvSpPr>
            <a:spLocks noGrp="1"/>
          </p:cNvSpPr>
          <p:nvPr>
            <p:ph type="title"/>
          </p:nvPr>
        </p:nvSpPr>
        <p:spPr/>
        <p:txBody>
          <a:bodyPr/>
          <a:lstStyle/>
          <a:p>
            <a:r>
              <a:rPr lang="en-US" dirty="0">
                <a:solidFill>
                  <a:schemeClr val="bg1"/>
                </a:solidFill>
              </a:rPr>
              <a:t>                                                                                         Final Reports </a:t>
            </a:r>
          </a:p>
        </p:txBody>
      </p:sp>
      <p:sp>
        <p:nvSpPr>
          <p:cNvPr id="3" name="Content Placeholder 2">
            <a:extLst>
              <a:ext uri="{FF2B5EF4-FFF2-40B4-BE49-F238E27FC236}">
                <a16:creationId xmlns:a16="http://schemas.microsoft.com/office/drawing/2014/main" id="{A1171DBD-A481-32D8-1C63-7FF1C3469C71}"/>
              </a:ext>
            </a:extLst>
          </p:cNvPr>
          <p:cNvSpPr>
            <a:spLocks noGrp="1"/>
          </p:cNvSpPr>
          <p:nvPr>
            <p:ph idx="1"/>
          </p:nvPr>
        </p:nvSpPr>
        <p:spPr>
          <a:xfrm>
            <a:off x="1236874" y="1345960"/>
            <a:ext cx="10573208" cy="4034896"/>
          </a:xfrm>
        </p:spPr>
        <p:txBody>
          <a:bodyPr/>
          <a:lstStyle/>
          <a:p>
            <a:pPr marL="0" indent="0">
              <a:buNone/>
            </a:pPr>
            <a:r>
              <a:rPr lang="en-US" dirty="0"/>
              <a:t>Final Reports are due 2 months after the completion of the project, but no later than May 31. Send the receipts along with the report to grants@rotaryd5000.org</a:t>
            </a:r>
          </a:p>
        </p:txBody>
      </p:sp>
      <p:sp>
        <p:nvSpPr>
          <p:cNvPr id="4" name="Slide Number Placeholder 3">
            <a:extLst>
              <a:ext uri="{FF2B5EF4-FFF2-40B4-BE49-F238E27FC236}">
                <a16:creationId xmlns:a16="http://schemas.microsoft.com/office/drawing/2014/main" id="{86CBFFD7-D5C3-8719-8E10-BAC5690E65AA}"/>
              </a:ext>
            </a:extLst>
          </p:cNvPr>
          <p:cNvSpPr>
            <a:spLocks noGrp="1"/>
          </p:cNvSpPr>
          <p:nvPr>
            <p:ph type="sldNum" sz="quarter" idx="12"/>
          </p:nvPr>
        </p:nvSpPr>
        <p:spPr/>
        <p:txBody>
          <a:bodyPr/>
          <a:lstStyle/>
          <a:p>
            <a:fld id="{97A94E25-127B-4C48-AF96-44BA7B823777}" type="slidenum">
              <a:rPr lang="en-US" smtClean="0"/>
              <a:pPr/>
              <a:t>27</a:t>
            </a:fld>
            <a:endParaRPr lang="en-US" dirty="0"/>
          </a:p>
        </p:txBody>
      </p:sp>
      <p:pic>
        <p:nvPicPr>
          <p:cNvPr id="8" name="Picture 7">
            <a:extLst>
              <a:ext uri="{FF2B5EF4-FFF2-40B4-BE49-F238E27FC236}">
                <a16:creationId xmlns:a16="http://schemas.microsoft.com/office/drawing/2014/main" id="{69F507E6-7954-2232-C964-0C89441DCAA5}"/>
              </a:ext>
            </a:extLst>
          </p:cNvPr>
          <p:cNvPicPr>
            <a:picLocks noChangeAspect="1"/>
          </p:cNvPicPr>
          <p:nvPr/>
        </p:nvPicPr>
        <p:blipFill>
          <a:blip r:embed="rId3"/>
          <a:stretch>
            <a:fillRect/>
          </a:stretch>
        </p:blipFill>
        <p:spPr>
          <a:xfrm>
            <a:off x="2689565" y="3286290"/>
            <a:ext cx="6812870" cy="2888230"/>
          </a:xfrm>
          <a:prstGeom prst="rect">
            <a:avLst/>
          </a:prstGeom>
        </p:spPr>
      </p:pic>
      <p:grpSp>
        <p:nvGrpSpPr>
          <p:cNvPr id="13" name="Group 12">
            <a:extLst>
              <a:ext uri="{FF2B5EF4-FFF2-40B4-BE49-F238E27FC236}">
                <a16:creationId xmlns:a16="http://schemas.microsoft.com/office/drawing/2014/main" id="{0DE68074-F317-6A94-1242-7EBC9D20B959}"/>
              </a:ext>
            </a:extLst>
          </p:cNvPr>
          <p:cNvGrpSpPr/>
          <p:nvPr/>
        </p:nvGrpSpPr>
        <p:grpSpPr>
          <a:xfrm>
            <a:off x="8591757" y="3726965"/>
            <a:ext cx="165960" cy="130320"/>
            <a:chOff x="7025472" y="3456216"/>
            <a:chExt cx="165960" cy="130320"/>
          </a:xfrm>
        </p:grpSpPr>
        <mc:AlternateContent xmlns:mc="http://schemas.openxmlformats.org/markup-compatibility/2006" xmlns:p14="http://schemas.microsoft.com/office/powerpoint/2010/main">
          <mc:Choice Requires="p14">
            <p:contentPart p14:bwMode="auto" r:id="rId4">
              <p14:nvContentPartPr>
                <p14:cNvPr id="9" name="Ink 8">
                  <a:extLst>
                    <a:ext uri="{FF2B5EF4-FFF2-40B4-BE49-F238E27FC236}">
                      <a16:creationId xmlns:a16="http://schemas.microsoft.com/office/drawing/2014/main" id="{E5BBC54D-A039-16F9-7C41-C774E0B770F3}"/>
                    </a:ext>
                  </a:extLst>
                </p14:cNvPr>
                <p14:cNvContentPartPr/>
                <p14:nvPr/>
              </p14:nvContentPartPr>
              <p14:xfrm>
                <a:off x="7031592" y="3474936"/>
                <a:ext cx="159840" cy="111600"/>
              </p14:xfrm>
            </p:contentPart>
          </mc:Choice>
          <mc:Fallback xmlns="">
            <p:pic>
              <p:nvPicPr>
                <p:cNvPr id="9" name="Ink 8">
                  <a:extLst>
                    <a:ext uri="{FF2B5EF4-FFF2-40B4-BE49-F238E27FC236}">
                      <a16:creationId xmlns:a16="http://schemas.microsoft.com/office/drawing/2014/main" id="{E5BBC54D-A039-16F9-7C41-C774E0B770F3}"/>
                    </a:ext>
                  </a:extLst>
                </p:cNvPr>
                <p:cNvPicPr/>
                <p:nvPr/>
              </p:nvPicPr>
              <p:blipFill>
                <a:blip r:embed="rId5"/>
                <a:stretch>
                  <a:fillRect/>
                </a:stretch>
              </p:blipFill>
              <p:spPr>
                <a:xfrm>
                  <a:off x="7022592" y="3465936"/>
                  <a:ext cx="177480" cy="1292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0" name="Ink 9">
                  <a:extLst>
                    <a:ext uri="{FF2B5EF4-FFF2-40B4-BE49-F238E27FC236}">
                      <a16:creationId xmlns:a16="http://schemas.microsoft.com/office/drawing/2014/main" id="{B155EB8E-5850-C173-10EA-0881A333DEBF}"/>
                    </a:ext>
                  </a:extLst>
                </p14:cNvPr>
                <p14:cNvContentPartPr/>
                <p14:nvPr/>
              </p14:nvContentPartPr>
              <p14:xfrm>
                <a:off x="7025472" y="3456216"/>
                <a:ext cx="124920" cy="108360"/>
              </p14:xfrm>
            </p:contentPart>
          </mc:Choice>
          <mc:Fallback xmlns="">
            <p:pic>
              <p:nvPicPr>
                <p:cNvPr id="10" name="Ink 9">
                  <a:extLst>
                    <a:ext uri="{FF2B5EF4-FFF2-40B4-BE49-F238E27FC236}">
                      <a16:creationId xmlns:a16="http://schemas.microsoft.com/office/drawing/2014/main" id="{B155EB8E-5850-C173-10EA-0881A333DEBF}"/>
                    </a:ext>
                  </a:extLst>
                </p:cNvPr>
                <p:cNvPicPr/>
                <p:nvPr/>
              </p:nvPicPr>
              <p:blipFill>
                <a:blip r:embed="rId7"/>
                <a:stretch>
                  <a:fillRect/>
                </a:stretch>
              </p:blipFill>
              <p:spPr>
                <a:xfrm>
                  <a:off x="7016832" y="3447216"/>
                  <a:ext cx="142560" cy="126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
            <p14:nvContentPartPr>
              <p14:cNvPr id="5" name="Ink 4">
                <a:extLst>
                  <a:ext uri="{FF2B5EF4-FFF2-40B4-BE49-F238E27FC236}">
                    <a16:creationId xmlns:a16="http://schemas.microsoft.com/office/drawing/2014/main" id="{FCE3FA72-D46C-7257-CABB-3A9A4C7ABCAD}"/>
                  </a:ext>
                </a:extLst>
              </p14:cNvPr>
              <p14:cNvContentPartPr/>
              <p14:nvPr/>
            </p14:nvContentPartPr>
            <p14:xfrm>
              <a:off x="6096000" y="3726965"/>
              <a:ext cx="2082960" cy="342360"/>
            </p14:xfrm>
          </p:contentPart>
        </mc:Choice>
        <mc:Fallback xmlns="">
          <p:pic>
            <p:nvPicPr>
              <p:cNvPr id="5" name="Ink 4">
                <a:extLst>
                  <a:ext uri="{FF2B5EF4-FFF2-40B4-BE49-F238E27FC236}">
                    <a16:creationId xmlns:a16="http://schemas.microsoft.com/office/drawing/2014/main" id="{FCE3FA72-D46C-7257-CABB-3A9A4C7ABCAD}"/>
                  </a:ext>
                </a:extLst>
              </p:cNvPr>
              <p:cNvPicPr/>
              <p:nvPr/>
            </p:nvPicPr>
            <p:blipFill>
              <a:blip r:embed="rId9"/>
              <a:stretch>
                <a:fillRect/>
              </a:stretch>
            </p:blipFill>
            <p:spPr>
              <a:xfrm>
                <a:off x="6078000" y="3708965"/>
                <a:ext cx="2118600" cy="37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6" name="Ink 5">
                <a:extLst>
                  <a:ext uri="{FF2B5EF4-FFF2-40B4-BE49-F238E27FC236}">
                    <a16:creationId xmlns:a16="http://schemas.microsoft.com/office/drawing/2014/main" id="{9439C78D-1BD8-2A0B-1E44-E226F1EE9AAA}"/>
                  </a:ext>
                </a:extLst>
              </p14:cNvPr>
              <p14:cNvContentPartPr/>
              <p14:nvPr/>
            </p14:nvContentPartPr>
            <p14:xfrm>
              <a:off x="4111392" y="3529368"/>
              <a:ext cx="360" cy="360"/>
            </p14:xfrm>
          </p:contentPart>
        </mc:Choice>
        <mc:Fallback xmlns="">
          <p:pic>
            <p:nvPicPr>
              <p:cNvPr id="6" name="Ink 5">
                <a:extLst>
                  <a:ext uri="{FF2B5EF4-FFF2-40B4-BE49-F238E27FC236}">
                    <a16:creationId xmlns:a16="http://schemas.microsoft.com/office/drawing/2014/main" id="{9439C78D-1BD8-2A0B-1E44-E226F1EE9AAA}"/>
                  </a:ext>
                </a:extLst>
              </p:cNvPr>
              <p:cNvPicPr/>
              <p:nvPr/>
            </p:nvPicPr>
            <p:blipFill>
              <a:blip r:embed="rId11"/>
              <a:stretch>
                <a:fillRect/>
              </a:stretch>
            </p:blipFill>
            <p:spPr>
              <a:xfrm>
                <a:off x="4048392" y="3466368"/>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7" name="Ink 6">
                <a:extLst>
                  <a:ext uri="{FF2B5EF4-FFF2-40B4-BE49-F238E27FC236}">
                    <a16:creationId xmlns:a16="http://schemas.microsoft.com/office/drawing/2014/main" id="{D9F5B422-E462-48BE-5C53-D65FAC33063D}"/>
                  </a:ext>
                </a:extLst>
              </p14:cNvPr>
              <p14:cNvContentPartPr/>
              <p14:nvPr/>
            </p14:nvContentPartPr>
            <p14:xfrm>
              <a:off x="4669392" y="3575088"/>
              <a:ext cx="360" cy="360"/>
            </p14:xfrm>
          </p:contentPart>
        </mc:Choice>
        <mc:Fallback xmlns="">
          <p:pic>
            <p:nvPicPr>
              <p:cNvPr id="7" name="Ink 6">
                <a:extLst>
                  <a:ext uri="{FF2B5EF4-FFF2-40B4-BE49-F238E27FC236}">
                    <a16:creationId xmlns:a16="http://schemas.microsoft.com/office/drawing/2014/main" id="{D9F5B422-E462-48BE-5C53-D65FAC33063D}"/>
                  </a:ext>
                </a:extLst>
              </p:cNvPr>
              <p:cNvPicPr/>
              <p:nvPr/>
            </p:nvPicPr>
            <p:blipFill>
              <a:blip r:embed="rId11"/>
              <a:stretch>
                <a:fillRect/>
              </a:stretch>
            </p:blipFill>
            <p:spPr>
              <a:xfrm>
                <a:off x="4606392" y="3512088"/>
                <a:ext cx="126000" cy="126000"/>
              </a:xfrm>
              <a:prstGeom prst="rect">
                <a:avLst/>
              </a:prstGeom>
            </p:spPr>
          </p:pic>
        </mc:Fallback>
      </mc:AlternateContent>
    </p:spTree>
    <p:extLst>
      <p:ext uri="{BB962C8B-B14F-4D97-AF65-F5344CB8AC3E}">
        <p14:creationId xmlns:p14="http://schemas.microsoft.com/office/powerpoint/2010/main" val="27462607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bg1"/>
                </a:solidFill>
              </a:rPr>
              <a:t>                                                                                              FINANCIAL MANAGEMENT OF DISTRICT GRANTS—</a:t>
            </a:r>
            <a:br>
              <a:rPr lang="en-US" dirty="0">
                <a:solidFill>
                  <a:schemeClr val="bg1"/>
                </a:solidFill>
              </a:rPr>
            </a:br>
            <a:r>
              <a:rPr lang="en-US" dirty="0">
                <a:solidFill>
                  <a:schemeClr val="bg1"/>
                </a:solidFill>
              </a:rPr>
              <a:t>                                         the Audit</a:t>
            </a: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B7662591-6D49-4C80-9AB3-40AB0293745B}"/>
                  </a:ext>
                </a:extLst>
              </p14:cNvPr>
              <p14:cNvContentPartPr/>
              <p14:nvPr/>
            </p14:nvContentPartPr>
            <p14:xfrm>
              <a:off x="6372030" y="4505145"/>
              <a:ext cx="360" cy="360"/>
            </p14:xfrm>
          </p:contentPart>
        </mc:Choice>
        <mc:Fallback xmlns="">
          <p:pic>
            <p:nvPicPr>
              <p:cNvPr id="5" name="Ink 4">
                <a:extLst>
                  <a:ext uri="{FF2B5EF4-FFF2-40B4-BE49-F238E27FC236}">
                    <a16:creationId xmlns:a16="http://schemas.microsoft.com/office/drawing/2014/main" id="{B7662591-6D49-4C80-9AB3-40AB0293745B}"/>
                  </a:ext>
                </a:extLst>
              </p:cNvPr>
              <p:cNvPicPr/>
              <p:nvPr/>
            </p:nvPicPr>
            <p:blipFill>
              <a:blip r:embed="rId4"/>
              <a:stretch>
                <a:fillRect/>
              </a:stretch>
            </p:blipFill>
            <p:spPr>
              <a:xfrm>
                <a:off x="6363030" y="4496145"/>
                <a:ext cx="18000" cy="18000"/>
              </a:xfrm>
              <a:prstGeom prst="rect">
                <a:avLst/>
              </a:prstGeom>
            </p:spPr>
          </p:pic>
        </mc:Fallback>
      </mc:AlternateContent>
      <p:grpSp>
        <p:nvGrpSpPr>
          <p:cNvPr id="9" name="Group 8">
            <a:extLst>
              <a:ext uri="{FF2B5EF4-FFF2-40B4-BE49-F238E27FC236}">
                <a16:creationId xmlns:a16="http://schemas.microsoft.com/office/drawing/2014/main" id="{E8DA7264-F14B-422B-A971-E0D6F76FC328}"/>
              </a:ext>
            </a:extLst>
          </p:cNvPr>
          <p:cNvGrpSpPr/>
          <p:nvPr/>
        </p:nvGrpSpPr>
        <p:grpSpPr>
          <a:xfrm>
            <a:off x="6419550" y="4771905"/>
            <a:ext cx="360" cy="360"/>
            <a:chOff x="4895550" y="4771905"/>
            <a:chExt cx="360" cy="360"/>
          </a:xfrm>
        </p:grpSpPr>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37F2E7E2-A91A-43F6-A827-C120A1067DAD}"/>
                    </a:ext>
                  </a:extLst>
                </p14:cNvPr>
                <p14:cNvContentPartPr/>
                <p14:nvPr/>
              </p14:nvContentPartPr>
              <p14:xfrm>
                <a:off x="4895550" y="4771905"/>
                <a:ext cx="360" cy="360"/>
              </p14:xfrm>
            </p:contentPart>
          </mc:Choice>
          <mc:Fallback xmlns="">
            <p:pic>
              <p:nvPicPr>
                <p:cNvPr id="6" name="Ink 5">
                  <a:extLst>
                    <a:ext uri="{FF2B5EF4-FFF2-40B4-BE49-F238E27FC236}">
                      <a16:creationId xmlns:a16="http://schemas.microsoft.com/office/drawing/2014/main" id="{37F2E7E2-A91A-43F6-A827-C120A1067DAD}"/>
                    </a:ext>
                  </a:extLst>
                </p:cNvPr>
                <p:cNvPicPr/>
                <p:nvPr/>
              </p:nvPicPr>
              <p:blipFill>
                <a:blip r:embed="rId6"/>
                <a:stretch>
                  <a:fillRect/>
                </a:stretch>
              </p:blipFill>
              <p:spPr>
                <a:xfrm>
                  <a:off x="4886550" y="476290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7E78DFB1-7D89-4A5A-B03D-301C872B875B}"/>
                    </a:ext>
                  </a:extLst>
                </p14:cNvPr>
                <p14:cNvContentPartPr/>
                <p14:nvPr/>
              </p14:nvContentPartPr>
              <p14:xfrm>
                <a:off x="4895550" y="4771905"/>
                <a:ext cx="360" cy="360"/>
              </p14:xfrm>
            </p:contentPart>
          </mc:Choice>
          <mc:Fallback xmlns="">
            <p:pic>
              <p:nvPicPr>
                <p:cNvPr id="7" name="Ink 6">
                  <a:extLst>
                    <a:ext uri="{FF2B5EF4-FFF2-40B4-BE49-F238E27FC236}">
                      <a16:creationId xmlns:a16="http://schemas.microsoft.com/office/drawing/2014/main" id="{7E78DFB1-7D89-4A5A-B03D-301C872B875B}"/>
                    </a:ext>
                  </a:extLst>
                </p:cNvPr>
                <p:cNvPicPr/>
                <p:nvPr/>
              </p:nvPicPr>
              <p:blipFill>
                <a:blip r:embed="rId6"/>
                <a:stretch>
                  <a:fillRect/>
                </a:stretch>
              </p:blipFill>
              <p:spPr>
                <a:xfrm>
                  <a:off x="4886550" y="476290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Ink 7">
                  <a:extLst>
                    <a:ext uri="{FF2B5EF4-FFF2-40B4-BE49-F238E27FC236}">
                      <a16:creationId xmlns:a16="http://schemas.microsoft.com/office/drawing/2014/main" id="{BEBD8B24-13E1-443B-9509-B812A738A51E}"/>
                    </a:ext>
                  </a:extLst>
                </p14:cNvPr>
                <p14:cNvContentPartPr/>
                <p14:nvPr/>
              </p14:nvContentPartPr>
              <p14:xfrm>
                <a:off x="4895550" y="4771905"/>
                <a:ext cx="360" cy="360"/>
              </p14:xfrm>
            </p:contentPart>
          </mc:Choice>
          <mc:Fallback xmlns="">
            <p:pic>
              <p:nvPicPr>
                <p:cNvPr id="8" name="Ink 7">
                  <a:extLst>
                    <a:ext uri="{FF2B5EF4-FFF2-40B4-BE49-F238E27FC236}">
                      <a16:creationId xmlns:a16="http://schemas.microsoft.com/office/drawing/2014/main" id="{BEBD8B24-13E1-443B-9509-B812A738A51E}"/>
                    </a:ext>
                  </a:extLst>
                </p:cNvPr>
                <p:cNvPicPr/>
                <p:nvPr/>
              </p:nvPicPr>
              <p:blipFill>
                <a:blip r:embed="rId6"/>
                <a:stretch>
                  <a:fillRect/>
                </a:stretch>
              </p:blipFill>
              <p:spPr>
                <a:xfrm>
                  <a:off x="4886550" y="4762905"/>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F3C9541A-8DA7-41E1-A3D9-9026F9E024B2}"/>
                  </a:ext>
                </a:extLst>
              </p14:cNvPr>
              <p14:cNvContentPartPr/>
              <p14:nvPr/>
            </p14:nvContentPartPr>
            <p14:xfrm>
              <a:off x="2361990" y="1542705"/>
              <a:ext cx="360" cy="4320"/>
            </p14:xfrm>
          </p:contentPart>
        </mc:Choice>
        <mc:Fallback xmlns="">
          <p:pic>
            <p:nvPicPr>
              <p:cNvPr id="10" name="Ink 9">
                <a:extLst>
                  <a:ext uri="{FF2B5EF4-FFF2-40B4-BE49-F238E27FC236}">
                    <a16:creationId xmlns:a16="http://schemas.microsoft.com/office/drawing/2014/main" id="{F3C9541A-8DA7-41E1-A3D9-9026F9E024B2}"/>
                  </a:ext>
                </a:extLst>
              </p:cNvPr>
              <p:cNvPicPr/>
              <p:nvPr/>
            </p:nvPicPr>
            <p:blipFill>
              <a:blip r:embed="rId4"/>
              <a:stretch>
                <a:fillRect/>
              </a:stretch>
            </p:blipFill>
            <p:spPr>
              <a:xfrm>
                <a:off x="2352990" y="1533705"/>
                <a:ext cx="18000" cy="219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 10">
                <a:extLst>
                  <a:ext uri="{FF2B5EF4-FFF2-40B4-BE49-F238E27FC236}">
                    <a16:creationId xmlns:a16="http://schemas.microsoft.com/office/drawing/2014/main" id="{2B63A25B-587F-4DC3-BD3B-777B6037AA7F}"/>
                  </a:ext>
                </a:extLst>
              </p14:cNvPr>
              <p14:cNvContentPartPr/>
              <p14:nvPr/>
            </p14:nvContentPartPr>
            <p14:xfrm>
              <a:off x="6781710" y="1437945"/>
              <a:ext cx="360" cy="360"/>
            </p14:xfrm>
          </p:contentPart>
        </mc:Choice>
        <mc:Fallback xmlns="">
          <p:pic>
            <p:nvPicPr>
              <p:cNvPr id="11" name="Ink 10">
                <a:extLst>
                  <a:ext uri="{FF2B5EF4-FFF2-40B4-BE49-F238E27FC236}">
                    <a16:creationId xmlns:a16="http://schemas.microsoft.com/office/drawing/2014/main" id="{2B63A25B-587F-4DC3-BD3B-777B6037AA7F}"/>
                  </a:ext>
                </a:extLst>
              </p:cNvPr>
              <p:cNvPicPr/>
              <p:nvPr/>
            </p:nvPicPr>
            <p:blipFill>
              <a:blip r:embed="rId4"/>
              <a:stretch>
                <a:fillRect/>
              </a:stretch>
            </p:blipFill>
            <p:spPr>
              <a:xfrm>
                <a:off x="6772710" y="142894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4" name="Ink 13">
                <a:extLst>
                  <a:ext uri="{FF2B5EF4-FFF2-40B4-BE49-F238E27FC236}">
                    <a16:creationId xmlns:a16="http://schemas.microsoft.com/office/drawing/2014/main" id="{B4E1A071-7289-4DF5-BD4F-70A99082B5E0}"/>
                  </a:ext>
                </a:extLst>
              </p14:cNvPr>
              <p14:cNvContentPartPr/>
              <p14:nvPr/>
            </p14:nvContentPartPr>
            <p14:xfrm>
              <a:off x="3914670" y="1504545"/>
              <a:ext cx="360" cy="360"/>
            </p14:xfrm>
          </p:contentPart>
        </mc:Choice>
        <mc:Fallback xmlns="">
          <p:pic>
            <p:nvPicPr>
              <p:cNvPr id="14" name="Ink 13">
                <a:extLst>
                  <a:ext uri="{FF2B5EF4-FFF2-40B4-BE49-F238E27FC236}">
                    <a16:creationId xmlns:a16="http://schemas.microsoft.com/office/drawing/2014/main" id="{B4E1A071-7289-4DF5-BD4F-70A99082B5E0}"/>
                  </a:ext>
                </a:extLst>
              </p:cNvPr>
              <p:cNvPicPr/>
              <p:nvPr/>
            </p:nvPicPr>
            <p:blipFill>
              <a:blip r:embed="rId4"/>
              <a:stretch>
                <a:fillRect/>
              </a:stretch>
            </p:blipFill>
            <p:spPr>
              <a:xfrm>
                <a:off x="3905670" y="149554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5" name="Ink 14">
                <a:extLst>
                  <a:ext uri="{FF2B5EF4-FFF2-40B4-BE49-F238E27FC236}">
                    <a16:creationId xmlns:a16="http://schemas.microsoft.com/office/drawing/2014/main" id="{1F3E3AF8-BFE4-4A22-BC3E-39FE9BFFF408}"/>
                  </a:ext>
                </a:extLst>
              </p14:cNvPr>
              <p14:cNvContentPartPr/>
              <p14:nvPr/>
            </p14:nvContentPartPr>
            <p14:xfrm>
              <a:off x="7743630" y="4285905"/>
              <a:ext cx="360" cy="4320"/>
            </p14:xfrm>
          </p:contentPart>
        </mc:Choice>
        <mc:Fallback xmlns="">
          <p:pic>
            <p:nvPicPr>
              <p:cNvPr id="15" name="Ink 14">
                <a:extLst>
                  <a:ext uri="{FF2B5EF4-FFF2-40B4-BE49-F238E27FC236}">
                    <a16:creationId xmlns:a16="http://schemas.microsoft.com/office/drawing/2014/main" id="{1F3E3AF8-BFE4-4A22-BC3E-39FE9BFFF408}"/>
                  </a:ext>
                </a:extLst>
              </p:cNvPr>
              <p:cNvPicPr/>
              <p:nvPr/>
            </p:nvPicPr>
            <p:blipFill>
              <a:blip r:embed="rId4"/>
              <a:stretch>
                <a:fillRect/>
              </a:stretch>
            </p:blipFill>
            <p:spPr>
              <a:xfrm>
                <a:off x="7734630" y="4276905"/>
                <a:ext cx="18000" cy="21960"/>
              </a:xfrm>
              <a:prstGeom prst="rect">
                <a:avLst/>
              </a:prstGeom>
            </p:spPr>
          </p:pic>
        </mc:Fallback>
      </mc:AlternateContent>
      <p:sp>
        <p:nvSpPr>
          <p:cNvPr id="3" name="TextBox 2">
            <a:extLst>
              <a:ext uri="{FF2B5EF4-FFF2-40B4-BE49-F238E27FC236}">
                <a16:creationId xmlns:a16="http://schemas.microsoft.com/office/drawing/2014/main" id="{D56470ED-E01C-4619-908C-40260C7E31DC}"/>
              </a:ext>
            </a:extLst>
          </p:cNvPr>
          <p:cNvSpPr txBox="1"/>
          <p:nvPr/>
        </p:nvSpPr>
        <p:spPr>
          <a:xfrm>
            <a:off x="727798" y="1213909"/>
            <a:ext cx="10736403" cy="5509200"/>
          </a:xfrm>
          <a:prstGeom prst="rect">
            <a:avLst/>
          </a:prstGeom>
          <a:noFill/>
        </p:spPr>
        <p:txBody>
          <a:bodyPr wrap="square" rtlCol="0">
            <a:spAutoFit/>
          </a:bodyPr>
          <a:lstStyle/>
          <a:p>
            <a:pPr defTabSz="914400" hangingPunct="1">
              <a:defRPr/>
            </a:pPr>
            <a:r>
              <a:rPr lang="en-US" sz="3200" kern="1200" dirty="0">
                <a:solidFill>
                  <a:schemeClr val="tx1"/>
                </a:solidFill>
                <a:latin typeface="Arial" panose="020B0604020202020204" pitchFamily="34" charset="0"/>
                <a:ea typeface="+mn-ea"/>
                <a:cs typeface="Arial" panose="020B0604020202020204" pitchFamily="34" charset="0"/>
              </a:rPr>
              <a:t>About 15-20% of District Grants audited each Rotary Year</a:t>
            </a:r>
          </a:p>
          <a:p>
            <a:pPr defTabSz="914400" hangingPunct="1">
              <a:defRPr/>
            </a:pPr>
            <a:r>
              <a:rPr lang="en-US" sz="3200" kern="1200" dirty="0">
                <a:solidFill>
                  <a:schemeClr val="tx1"/>
                </a:solidFill>
                <a:latin typeface="Arial" panose="020B0604020202020204" pitchFamily="34" charset="0"/>
                <a:ea typeface="+mn-ea"/>
                <a:cs typeface="Arial" panose="020B0604020202020204" pitchFamily="34" charset="0"/>
              </a:rPr>
              <a:t>Documents you will need:</a:t>
            </a:r>
          </a:p>
          <a:p>
            <a:pPr marL="342900" indent="-342900" defTabSz="914400" hangingPunct="1">
              <a:buFont typeface="Wingdings" panose="05000000000000000000" pitchFamily="2" charset="2"/>
              <a:buChar char="ü"/>
              <a:defRPr/>
            </a:pPr>
            <a:r>
              <a:rPr lang="en-US" sz="3200" kern="1200" dirty="0">
                <a:solidFill>
                  <a:schemeClr val="tx1"/>
                </a:solidFill>
                <a:latin typeface="Arial" panose="020B0604020202020204" pitchFamily="34" charset="0"/>
                <a:ea typeface="+mn-ea"/>
                <a:cs typeface="Arial" panose="020B0604020202020204" pitchFamily="34" charset="0"/>
              </a:rPr>
              <a:t>The DG Application and Final Report with explanation of any changes</a:t>
            </a:r>
          </a:p>
          <a:p>
            <a:pPr marL="342900" indent="-342900" defTabSz="914400" hangingPunct="1">
              <a:buFont typeface="Wingdings" panose="05000000000000000000" pitchFamily="2" charset="2"/>
              <a:buChar char="ü"/>
              <a:defRPr/>
            </a:pPr>
            <a:r>
              <a:rPr lang="en-US" sz="3200" kern="1200" dirty="0">
                <a:solidFill>
                  <a:schemeClr val="tx1"/>
                </a:solidFill>
                <a:latin typeface="Arial" panose="020B0604020202020204" pitchFamily="34" charset="0"/>
                <a:ea typeface="+mn-ea"/>
                <a:cs typeface="Arial" panose="020B0604020202020204" pitchFamily="34" charset="0"/>
              </a:rPr>
              <a:t>Current Bank Signature Cards</a:t>
            </a:r>
          </a:p>
          <a:p>
            <a:pPr marL="342900" indent="-342900" defTabSz="914400" hangingPunct="1">
              <a:buFont typeface="Wingdings" panose="05000000000000000000" pitchFamily="2" charset="2"/>
              <a:buChar char="ü"/>
              <a:defRPr/>
            </a:pPr>
            <a:r>
              <a:rPr lang="en-US" sz="3200" kern="1200" dirty="0">
                <a:solidFill>
                  <a:schemeClr val="tx1"/>
                </a:solidFill>
                <a:latin typeface="Arial" panose="020B0604020202020204" pitchFamily="34" charset="0"/>
                <a:ea typeface="+mn-ea"/>
                <a:cs typeface="Arial" panose="020B0604020202020204" pitchFamily="34" charset="0"/>
              </a:rPr>
              <a:t>Bank Statements showing incoming funds (Club cash and DDF) and disbursements</a:t>
            </a:r>
          </a:p>
          <a:p>
            <a:pPr marL="342900" indent="-342900" defTabSz="914400" hangingPunct="1">
              <a:buFont typeface="Wingdings" panose="05000000000000000000" pitchFamily="2" charset="2"/>
              <a:buChar char="ü"/>
              <a:defRPr/>
            </a:pPr>
            <a:r>
              <a:rPr lang="en-US" sz="3200" kern="1200" dirty="0">
                <a:solidFill>
                  <a:schemeClr val="tx1"/>
                </a:solidFill>
                <a:latin typeface="Arial" panose="020B0604020202020204" pitchFamily="34" charset="0"/>
                <a:ea typeface="+mn-ea"/>
                <a:cs typeface="Arial" panose="020B0604020202020204" pitchFamily="34" charset="0"/>
              </a:rPr>
              <a:t>Cancelled checks</a:t>
            </a:r>
          </a:p>
          <a:p>
            <a:pPr marL="342900" indent="-342900" defTabSz="914400" hangingPunct="1">
              <a:buFont typeface="Wingdings" panose="05000000000000000000" pitchFamily="2" charset="2"/>
              <a:buChar char="ü"/>
              <a:defRPr/>
            </a:pPr>
            <a:r>
              <a:rPr lang="en-US" sz="3200" kern="1200" dirty="0">
                <a:solidFill>
                  <a:schemeClr val="tx1"/>
                </a:solidFill>
                <a:latin typeface="Arial" panose="020B0604020202020204" pitchFamily="34" charset="0"/>
                <a:ea typeface="+mn-ea"/>
                <a:cs typeface="Arial" panose="020B0604020202020204" pitchFamily="34" charset="0"/>
              </a:rPr>
              <a:t>Paid invoices or receipts </a:t>
            </a:r>
          </a:p>
          <a:p>
            <a:pPr marL="342900" indent="-342900" defTabSz="914400" hangingPunct="1">
              <a:buFont typeface="Wingdings" panose="05000000000000000000" pitchFamily="2" charset="2"/>
              <a:buChar char="ü"/>
              <a:defRPr/>
            </a:pPr>
            <a:r>
              <a:rPr lang="en-US" sz="3200" kern="1200" dirty="0">
                <a:solidFill>
                  <a:schemeClr val="tx1"/>
                </a:solidFill>
                <a:latin typeface="Arial" panose="020B0604020202020204" pitchFamily="34" charset="0"/>
                <a:ea typeface="+mn-ea"/>
                <a:cs typeface="Arial" panose="020B0604020202020204" pitchFamily="34" charset="0"/>
              </a:rPr>
              <a:t>D5000 Disbursement  Authorization/Payment Vouchers</a:t>
            </a:r>
          </a:p>
          <a:p>
            <a:pPr defTabSz="914400" hangingPunct="1">
              <a:defRPr/>
            </a:pPr>
            <a:r>
              <a:rPr lang="en-US" sz="3200" kern="1200" dirty="0">
                <a:solidFill>
                  <a:schemeClr val="tx1"/>
                </a:solidFill>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4067910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solidFill>
                  <a:schemeClr val="bg1"/>
                </a:solidFill>
              </a:rPr>
              <a:t>   Global Grant Pledge                                                                                                                                                                                 Global  Grants – Pledge form</a:t>
            </a: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B7662591-6D49-4C80-9AB3-40AB0293745B}"/>
                  </a:ext>
                </a:extLst>
              </p14:cNvPr>
              <p14:cNvContentPartPr/>
              <p14:nvPr/>
            </p14:nvContentPartPr>
            <p14:xfrm>
              <a:off x="6372030" y="4505145"/>
              <a:ext cx="360" cy="360"/>
            </p14:xfrm>
          </p:contentPart>
        </mc:Choice>
        <mc:Fallback xmlns="">
          <p:pic>
            <p:nvPicPr>
              <p:cNvPr id="5" name="Ink 4">
                <a:extLst>
                  <a:ext uri="{FF2B5EF4-FFF2-40B4-BE49-F238E27FC236}">
                    <a16:creationId xmlns:a16="http://schemas.microsoft.com/office/drawing/2014/main" id="{B7662591-6D49-4C80-9AB3-40AB0293745B}"/>
                  </a:ext>
                </a:extLst>
              </p:cNvPr>
              <p:cNvPicPr/>
              <p:nvPr/>
            </p:nvPicPr>
            <p:blipFill>
              <a:blip r:embed="rId4"/>
              <a:stretch>
                <a:fillRect/>
              </a:stretch>
            </p:blipFill>
            <p:spPr>
              <a:xfrm>
                <a:off x="6363030" y="4496145"/>
                <a:ext cx="18000" cy="18000"/>
              </a:xfrm>
              <a:prstGeom prst="rect">
                <a:avLst/>
              </a:prstGeom>
            </p:spPr>
          </p:pic>
        </mc:Fallback>
      </mc:AlternateContent>
      <p:grpSp>
        <p:nvGrpSpPr>
          <p:cNvPr id="9" name="Group 8">
            <a:extLst>
              <a:ext uri="{FF2B5EF4-FFF2-40B4-BE49-F238E27FC236}">
                <a16:creationId xmlns:a16="http://schemas.microsoft.com/office/drawing/2014/main" id="{E8DA7264-F14B-422B-A971-E0D6F76FC328}"/>
              </a:ext>
            </a:extLst>
          </p:cNvPr>
          <p:cNvGrpSpPr/>
          <p:nvPr/>
        </p:nvGrpSpPr>
        <p:grpSpPr>
          <a:xfrm>
            <a:off x="6419550" y="4771905"/>
            <a:ext cx="360" cy="360"/>
            <a:chOff x="4895550" y="4771905"/>
            <a:chExt cx="360" cy="360"/>
          </a:xfrm>
        </p:grpSpPr>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37F2E7E2-A91A-43F6-A827-C120A1067DAD}"/>
                    </a:ext>
                  </a:extLst>
                </p14:cNvPr>
                <p14:cNvContentPartPr/>
                <p14:nvPr/>
              </p14:nvContentPartPr>
              <p14:xfrm>
                <a:off x="4895550" y="4771905"/>
                <a:ext cx="360" cy="360"/>
              </p14:xfrm>
            </p:contentPart>
          </mc:Choice>
          <mc:Fallback xmlns="">
            <p:pic>
              <p:nvPicPr>
                <p:cNvPr id="6" name="Ink 5">
                  <a:extLst>
                    <a:ext uri="{FF2B5EF4-FFF2-40B4-BE49-F238E27FC236}">
                      <a16:creationId xmlns:a16="http://schemas.microsoft.com/office/drawing/2014/main" id="{37F2E7E2-A91A-43F6-A827-C120A1067DAD}"/>
                    </a:ext>
                  </a:extLst>
                </p:cNvPr>
                <p:cNvPicPr/>
                <p:nvPr/>
              </p:nvPicPr>
              <p:blipFill>
                <a:blip r:embed="rId6"/>
                <a:stretch>
                  <a:fillRect/>
                </a:stretch>
              </p:blipFill>
              <p:spPr>
                <a:xfrm>
                  <a:off x="4886550" y="476290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7E78DFB1-7D89-4A5A-B03D-301C872B875B}"/>
                    </a:ext>
                  </a:extLst>
                </p14:cNvPr>
                <p14:cNvContentPartPr/>
                <p14:nvPr/>
              </p14:nvContentPartPr>
              <p14:xfrm>
                <a:off x="4895550" y="4771905"/>
                <a:ext cx="360" cy="360"/>
              </p14:xfrm>
            </p:contentPart>
          </mc:Choice>
          <mc:Fallback xmlns="">
            <p:pic>
              <p:nvPicPr>
                <p:cNvPr id="7" name="Ink 6">
                  <a:extLst>
                    <a:ext uri="{FF2B5EF4-FFF2-40B4-BE49-F238E27FC236}">
                      <a16:creationId xmlns:a16="http://schemas.microsoft.com/office/drawing/2014/main" id="{7E78DFB1-7D89-4A5A-B03D-301C872B875B}"/>
                    </a:ext>
                  </a:extLst>
                </p:cNvPr>
                <p:cNvPicPr/>
                <p:nvPr/>
              </p:nvPicPr>
              <p:blipFill>
                <a:blip r:embed="rId6"/>
                <a:stretch>
                  <a:fillRect/>
                </a:stretch>
              </p:blipFill>
              <p:spPr>
                <a:xfrm>
                  <a:off x="4886550" y="476290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Ink 7">
                  <a:extLst>
                    <a:ext uri="{FF2B5EF4-FFF2-40B4-BE49-F238E27FC236}">
                      <a16:creationId xmlns:a16="http://schemas.microsoft.com/office/drawing/2014/main" id="{BEBD8B24-13E1-443B-9509-B812A738A51E}"/>
                    </a:ext>
                  </a:extLst>
                </p14:cNvPr>
                <p14:cNvContentPartPr/>
                <p14:nvPr/>
              </p14:nvContentPartPr>
              <p14:xfrm>
                <a:off x="4895550" y="4771905"/>
                <a:ext cx="360" cy="360"/>
              </p14:xfrm>
            </p:contentPart>
          </mc:Choice>
          <mc:Fallback xmlns="">
            <p:pic>
              <p:nvPicPr>
                <p:cNvPr id="8" name="Ink 7">
                  <a:extLst>
                    <a:ext uri="{FF2B5EF4-FFF2-40B4-BE49-F238E27FC236}">
                      <a16:creationId xmlns:a16="http://schemas.microsoft.com/office/drawing/2014/main" id="{BEBD8B24-13E1-443B-9509-B812A738A51E}"/>
                    </a:ext>
                  </a:extLst>
                </p:cNvPr>
                <p:cNvPicPr/>
                <p:nvPr/>
              </p:nvPicPr>
              <p:blipFill>
                <a:blip r:embed="rId6"/>
                <a:stretch>
                  <a:fillRect/>
                </a:stretch>
              </p:blipFill>
              <p:spPr>
                <a:xfrm>
                  <a:off x="4886550" y="4762905"/>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F3C9541A-8DA7-41E1-A3D9-9026F9E024B2}"/>
                  </a:ext>
                </a:extLst>
              </p14:cNvPr>
              <p14:cNvContentPartPr/>
              <p14:nvPr/>
            </p14:nvContentPartPr>
            <p14:xfrm>
              <a:off x="2361990" y="1542705"/>
              <a:ext cx="360" cy="4320"/>
            </p14:xfrm>
          </p:contentPart>
        </mc:Choice>
        <mc:Fallback xmlns="">
          <p:pic>
            <p:nvPicPr>
              <p:cNvPr id="10" name="Ink 9">
                <a:extLst>
                  <a:ext uri="{FF2B5EF4-FFF2-40B4-BE49-F238E27FC236}">
                    <a16:creationId xmlns:a16="http://schemas.microsoft.com/office/drawing/2014/main" id="{F3C9541A-8DA7-41E1-A3D9-9026F9E024B2}"/>
                  </a:ext>
                </a:extLst>
              </p:cNvPr>
              <p:cNvPicPr/>
              <p:nvPr/>
            </p:nvPicPr>
            <p:blipFill>
              <a:blip r:embed="rId4"/>
              <a:stretch>
                <a:fillRect/>
              </a:stretch>
            </p:blipFill>
            <p:spPr>
              <a:xfrm>
                <a:off x="2352990" y="1533705"/>
                <a:ext cx="18000" cy="219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 10">
                <a:extLst>
                  <a:ext uri="{FF2B5EF4-FFF2-40B4-BE49-F238E27FC236}">
                    <a16:creationId xmlns:a16="http://schemas.microsoft.com/office/drawing/2014/main" id="{2B63A25B-587F-4DC3-BD3B-777B6037AA7F}"/>
                  </a:ext>
                </a:extLst>
              </p14:cNvPr>
              <p14:cNvContentPartPr/>
              <p14:nvPr/>
            </p14:nvContentPartPr>
            <p14:xfrm>
              <a:off x="6781710" y="1437945"/>
              <a:ext cx="360" cy="360"/>
            </p14:xfrm>
          </p:contentPart>
        </mc:Choice>
        <mc:Fallback xmlns="">
          <p:pic>
            <p:nvPicPr>
              <p:cNvPr id="11" name="Ink 10">
                <a:extLst>
                  <a:ext uri="{FF2B5EF4-FFF2-40B4-BE49-F238E27FC236}">
                    <a16:creationId xmlns:a16="http://schemas.microsoft.com/office/drawing/2014/main" id="{2B63A25B-587F-4DC3-BD3B-777B6037AA7F}"/>
                  </a:ext>
                </a:extLst>
              </p:cNvPr>
              <p:cNvPicPr/>
              <p:nvPr/>
            </p:nvPicPr>
            <p:blipFill>
              <a:blip r:embed="rId4"/>
              <a:stretch>
                <a:fillRect/>
              </a:stretch>
            </p:blipFill>
            <p:spPr>
              <a:xfrm>
                <a:off x="6772710" y="142894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4" name="Ink 13">
                <a:extLst>
                  <a:ext uri="{FF2B5EF4-FFF2-40B4-BE49-F238E27FC236}">
                    <a16:creationId xmlns:a16="http://schemas.microsoft.com/office/drawing/2014/main" id="{B4E1A071-7289-4DF5-BD4F-70A99082B5E0}"/>
                  </a:ext>
                </a:extLst>
              </p14:cNvPr>
              <p14:cNvContentPartPr/>
              <p14:nvPr/>
            </p14:nvContentPartPr>
            <p14:xfrm>
              <a:off x="3914670" y="1504545"/>
              <a:ext cx="360" cy="360"/>
            </p14:xfrm>
          </p:contentPart>
        </mc:Choice>
        <mc:Fallback xmlns="">
          <p:pic>
            <p:nvPicPr>
              <p:cNvPr id="14" name="Ink 13">
                <a:extLst>
                  <a:ext uri="{FF2B5EF4-FFF2-40B4-BE49-F238E27FC236}">
                    <a16:creationId xmlns:a16="http://schemas.microsoft.com/office/drawing/2014/main" id="{B4E1A071-7289-4DF5-BD4F-70A99082B5E0}"/>
                  </a:ext>
                </a:extLst>
              </p:cNvPr>
              <p:cNvPicPr/>
              <p:nvPr/>
            </p:nvPicPr>
            <p:blipFill>
              <a:blip r:embed="rId4"/>
              <a:stretch>
                <a:fillRect/>
              </a:stretch>
            </p:blipFill>
            <p:spPr>
              <a:xfrm>
                <a:off x="3905670" y="149554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5" name="Ink 14">
                <a:extLst>
                  <a:ext uri="{FF2B5EF4-FFF2-40B4-BE49-F238E27FC236}">
                    <a16:creationId xmlns:a16="http://schemas.microsoft.com/office/drawing/2014/main" id="{1F3E3AF8-BFE4-4A22-BC3E-39FE9BFFF408}"/>
                  </a:ext>
                </a:extLst>
              </p14:cNvPr>
              <p14:cNvContentPartPr/>
              <p14:nvPr/>
            </p14:nvContentPartPr>
            <p14:xfrm>
              <a:off x="7743630" y="4285905"/>
              <a:ext cx="360" cy="4320"/>
            </p14:xfrm>
          </p:contentPart>
        </mc:Choice>
        <mc:Fallback xmlns="">
          <p:pic>
            <p:nvPicPr>
              <p:cNvPr id="15" name="Ink 14">
                <a:extLst>
                  <a:ext uri="{FF2B5EF4-FFF2-40B4-BE49-F238E27FC236}">
                    <a16:creationId xmlns:a16="http://schemas.microsoft.com/office/drawing/2014/main" id="{1F3E3AF8-BFE4-4A22-BC3E-39FE9BFFF408}"/>
                  </a:ext>
                </a:extLst>
              </p:cNvPr>
              <p:cNvPicPr/>
              <p:nvPr/>
            </p:nvPicPr>
            <p:blipFill>
              <a:blip r:embed="rId4"/>
              <a:stretch>
                <a:fillRect/>
              </a:stretch>
            </p:blipFill>
            <p:spPr>
              <a:xfrm>
                <a:off x="7734630" y="4276905"/>
                <a:ext cx="18000" cy="21960"/>
              </a:xfrm>
              <a:prstGeom prst="rect">
                <a:avLst/>
              </a:prstGeom>
            </p:spPr>
          </p:pic>
        </mc:Fallback>
      </mc:AlternateContent>
      <p:sp>
        <p:nvSpPr>
          <p:cNvPr id="16" name="TextBox 15">
            <a:extLst>
              <a:ext uri="{FF2B5EF4-FFF2-40B4-BE49-F238E27FC236}">
                <a16:creationId xmlns:a16="http://schemas.microsoft.com/office/drawing/2014/main" id="{260F4578-1506-4220-8547-137C91F5CF9F}"/>
              </a:ext>
            </a:extLst>
          </p:cNvPr>
          <p:cNvSpPr txBox="1"/>
          <p:nvPr/>
        </p:nvSpPr>
        <p:spPr>
          <a:xfrm>
            <a:off x="780013" y="1565426"/>
            <a:ext cx="4100459" cy="3447098"/>
          </a:xfrm>
          <a:prstGeom prst="rect">
            <a:avLst/>
          </a:prstGeom>
          <a:noFill/>
        </p:spPr>
        <p:txBody>
          <a:bodyPr wrap="square">
            <a:spAutoFit/>
          </a:bodyPr>
          <a:lstStyle/>
          <a:p>
            <a:pPr defTabSz="914400" hangingPunct="1">
              <a:defRPr/>
            </a:pPr>
            <a:r>
              <a:rPr lang="en-US" sz="2000" b="1" kern="1200" dirty="0">
                <a:solidFill>
                  <a:srgbClr val="0070C0"/>
                </a:solidFill>
                <a:latin typeface="Arial" pitchFamily="34" charset="0"/>
                <a:ea typeface="ＭＳ Ｐゴシック" pitchFamily="34" charset="-128"/>
                <a:cs typeface="+mn-cs"/>
              </a:rPr>
              <a:t>Important</a:t>
            </a:r>
          </a:p>
          <a:p>
            <a:pPr marL="285750" indent="-285750" defTabSz="914400" hangingPunct="1">
              <a:buFont typeface="Wingdings" panose="05000000000000000000" pitchFamily="2" charset="2"/>
              <a:buChar char="ü"/>
              <a:defRPr/>
            </a:pPr>
            <a:r>
              <a:rPr lang="en-US" sz="2000" kern="1200" dirty="0">
                <a:solidFill>
                  <a:srgbClr val="0070C0"/>
                </a:solidFill>
                <a:latin typeface="Arial" pitchFamily="34" charset="0"/>
                <a:ea typeface="ＭＳ Ｐゴシック" pitchFamily="34" charset="-128"/>
                <a:cs typeface="+mn-cs"/>
              </a:rPr>
              <a:t>Retain copies of Global Grants Commitment Letter</a:t>
            </a:r>
          </a:p>
          <a:p>
            <a:pPr marL="285750" indent="-285750" defTabSz="914400" hangingPunct="1">
              <a:buFont typeface="Wingdings" panose="05000000000000000000" pitchFamily="2" charset="2"/>
              <a:buChar char="ü"/>
              <a:defRPr/>
            </a:pPr>
            <a:r>
              <a:rPr lang="en-US" sz="2000" kern="1200" dirty="0">
                <a:solidFill>
                  <a:srgbClr val="0070C0"/>
                </a:solidFill>
                <a:latin typeface="Arial" pitchFamily="34" charset="0"/>
                <a:ea typeface="ＭＳ Ｐゴシック" pitchFamily="34" charset="-128"/>
                <a:cs typeface="+mn-cs"/>
              </a:rPr>
              <a:t>Make sure PE and incoming Board have copies and understand commitment</a:t>
            </a:r>
          </a:p>
          <a:p>
            <a:pPr marL="285750" indent="-285750" defTabSz="914400" hangingPunct="1">
              <a:buFont typeface="Wingdings" panose="05000000000000000000" pitchFamily="2" charset="2"/>
              <a:buChar char="ü"/>
              <a:defRPr/>
            </a:pPr>
            <a:r>
              <a:rPr lang="en-US" sz="2000" kern="1200" dirty="0">
                <a:solidFill>
                  <a:srgbClr val="0070C0"/>
                </a:solidFill>
                <a:latin typeface="Arial" pitchFamily="34" charset="0"/>
                <a:ea typeface="ＭＳ Ｐゴシック" pitchFamily="34" charset="-128"/>
                <a:cs typeface="+mn-cs"/>
              </a:rPr>
              <a:t>COMMITMENT EXISTS UNTIL GRANT IS APPROVED/FUNDED OR CANCELLED</a:t>
            </a:r>
          </a:p>
          <a:p>
            <a:pPr defTabSz="914400" hangingPunct="1">
              <a:defRPr/>
            </a:pPr>
            <a:endParaRPr lang="en-US" kern="1200" dirty="0">
              <a:solidFill>
                <a:srgbClr val="00246C"/>
              </a:solidFill>
              <a:latin typeface="Arial" pitchFamily="34" charset="0"/>
              <a:ea typeface="ＭＳ Ｐゴシック" pitchFamily="34" charset="-128"/>
              <a:cs typeface="+mn-cs"/>
            </a:endParaRPr>
          </a:p>
        </p:txBody>
      </p:sp>
      <p:pic>
        <p:nvPicPr>
          <p:cNvPr id="12" name="Picture 11">
            <a:extLst>
              <a:ext uri="{FF2B5EF4-FFF2-40B4-BE49-F238E27FC236}">
                <a16:creationId xmlns:a16="http://schemas.microsoft.com/office/drawing/2014/main" id="{DC049ED3-61A7-DCAF-3A8A-AB8921F466AA}"/>
              </a:ext>
            </a:extLst>
          </p:cNvPr>
          <p:cNvPicPr>
            <a:picLocks noChangeAspect="1"/>
          </p:cNvPicPr>
          <p:nvPr/>
        </p:nvPicPr>
        <p:blipFill>
          <a:blip r:embed="rId13"/>
          <a:stretch>
            <a:fillRect/>
          </a:stretch>
        </p:blipFill>
        <p:spPr>
          <a:xfrm>
            <a:off x="5593292" y="0"/>
            <a:ext cx="5918938" cy="6858000"/>
          </a:xfrm>
          <a:prstGeom prst="rect">
            <a:avLst/>
          </a:prstGeom>
        </p:spPr>
      </p:pic>
    </p:spTree>
    <p:extLst>
      <p:ext uri="{BB962C8B-B14F-4D97-AF65-F5344CB8AC3E}">
        <p14:creationId xmlns:p14="http://schemas.microsoft.com/office/powerpoint/2010/main" val="859276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AB695-81EC-8A9F-A128-7C1516D8A639}"/>
              </a:ext>
            </a:extLst>
          </p:cNvPr>
          <p:cNvSpPr>
            <a:spLocks noGrp="1"/>
          </p:cNvSpPr>
          <p:nvPr>
            <p:ph type="title"/>
          </p:nvPr>
        </p:nvSpPr>
        <p:spPr>
          <a:xfrm>
            <a:off x="342900" y="-471887"/>
            <a:ext cx="11506200" cy="1540042"/>
          </a:xfrm>
        </p:spPr>
        <p:txBody>
          <a:bodyPr/>
          <a:lstStyle/>
          <a:p>
            <a:r>
              <a:rPr lang="en-US" dirty="0">
                <a:latin typeface="Arial" panose="020B0604020202020204" pitchFamily="34" charset="0"/>
                <a:cs typeface="Arial" panose="020B0604020202020204" pitchFamily="34" charset="0"/>
              </a:rPr>
              <a:t>Key takeaways</a:t>
            </a:r>
          </a:p>
        </p:txBody>
      </p:sp>
      <p:sp>
        <p:nvSpPr>
          <p:cNvPr id="3" name="Content Placeholder 2">
            <a:extLst>
              <a:ext uri="{FF2B5EF4-FFF2-40B4-BE49-F238E27FC236}">
                <a16:creationId xmlns:a16="http://schemas.microsoft.com/office/drawing/2014/main" id="{86337EC0-E9C7-D831-ED19-DCCB24304E47}"/>
              </a:ext>
            </a:extLst>
          </p:cNvPr>
          <p:cNvSpPr>
            <a:spLocks noGrp="1"/>
          </p:cNvSpPr>
          <p:nvPr>
            <p:ph idx="1"/>
          </p:nvPr>
        </p:nvSpPr>
        <p:spPr>
          <a:xfrm>
            <a:off x="782199" y="1655613"/>
            <a:ext cx="10950766" cy="4833322"/>
          </a:xfrm>
        </p:spPr>
        <p:txBody>
          <a:bodyPr>
            <a:normAutofit/>
          </a:bodyPr>
          <a:lstStyle/>
          <a:p>
            <a:r>
              <a:rPr lang="en-US" sz="2400" dirty="0">
                <a:latin typeface="Arial" panose="020B0604020202020204" pitchFamily="34" charset="0"/>
                <a:cs typeface="Arial" panose="020B0604020202020204" pitchFamily="34" charset="0"/>
              </a:rPr>
              <a:t>Use of grant funds</a:t>
            </a:r>
          </a:p>
          <a:p>
            <a:pPr lvl="1"/>
            <a:r>
              <a:rPr lang="en-US" sz="2400" dirty="0">
                <a:latin typeface="Arial" panose="020B0604020202020204" pitchFamily="34" charset="0"/>
                <a:cs typeface="Arial" panose="020B0604020202020204" pitchFamily="34" charset="0"/>
              </a:rPr>
              <a:t>Used for the purpose described on the application that was approved </a:t>
            </a:r>
          </a:p>
          <a:p>
            <a:pPr lvl="1"/>
            <a:r>
              <a:rPr lang="en-US" sz="2400" dirty="0">
                <a:latin typeface="Arial" panose="020B0604020202020204" pitchFamily="34" charset="0"/>
                <a:cs typeface="Arial" panose="020B0604020202020204" pitchFamily="34" charset="0"/>
              </a:rPr>
              <a:t>Do not spend project funds until after the grant funds are in the account</a:t>
            </a:r>
          </a:p>
          <a:p>
            <a:pPr lvl="1"/>
            <a:r>
              <a:rPr lang="en-US" sz="2400" dirty="0">
                <a:latin typeface="Arial" panose="020B0604020202020204" pitchFamily="34" charset="0"/>
                <a:cs typeface="Arial" panose="020B0604020202020204" pitchFamily="34" charset="0"/>
              </a:rPr>
              <a:t>Use funds by May 31, return funds to D5000 asap if not used</a:t>
            </a:r>
          </a:p>
          <a:p>
            <a:pPr lvl="1"/>
            <a:r>
              <a:rPr lang="en-US" sz="2400" dirty="0">
                <a:latin typeface="Arial" panose="020B0604020202020204" pitchFamily="34" charset="0"/>
                <a:cs typeface="Arial" panose="020B0604020202020204" pitchFamily="34" charset="0"/>
              </a:rPr>
              <a:t>Disbursements authorized by 2 people via the voucher or on the grant check</a:t>
            </a:r>
          </a:p>
          <a:p>
            <a:pPr lvl="1"/>
            <a:r>
              <a:rPr lang="en-US" sz="2400" dirty="0">
                <a:latin typeface="Arial" panose="020B0604020202020204" pitchFamily="34" charset="0"/>
                <a:cs typeface="Arial" panose="020B0604020202020204" pitchFamily="34" charset="0"/>
              </a:rPr>
              <a:t>Grant funds cannot be carried over to another year</a:t>
            </a:r>
          </a:p>
          <a:p>
            <a:r>
              <a:rPr lang="en-US" sz="2400" dirty="0">
                <a:latin typeface="Arial" panose="020B0604020202020204" pitchFamily="34" charset="0"/>
                <a:cs typeface="Arial" panose="020B0604020202020204" pitchFamily="34" charset="0"/>
              </a:rPr>
              <a:t>Complete qualification checklist by January 31</a:t>
            </a:r>
          </a:p>
          <a:p>
            <a:r>
              <a:rPr lang="en-US" sz="2400" dirty="0">
                <a:latin typeface="Arial" panose="020B0604020202020204" pitchFamily="34" charset="0"/>
                <a:cs typeface="Arial" panose="020B0604020202020204" pitchFamily="34" charset="0"/>
              </a:rPr>
              <a:t>Maintain separate club grant account – all disbursements from this account</a:t>
            </a:r>
          </a:p>
          <a:p>
            <a:r>
              <a:rPr lang="en-US" sz="2400" dirty="0">
                <a:latin typeface="Arial" panose="020B0604020202020204" pitchFamily="34" charset="0"/>
                <a:cs typeface="Arial" panose="020B0604020202020204" pitchFamily="34" charset="0"/>
              </a:rPr>
              <a:t>Keep documents for 5 years</a:t>
            </a:r>
          </a:p>
          <a:p>
            <a:endParaRPr lang="en-US" dirty="0"/>
          </a:p>
        </p:txBody>
      </p:sp>
      <p:sp>
        <p:nvSpPr>
          <p:cNvPr id="5" name="Slide Number Placeholder 4">
            <a:extLst>
              <a:ext uri="{FF2B5EF4-FFF2-40B4-BE49-F238E27FC236}">
                <a16:creationId xmlns:a16="http://schemas.microsoft.com/office/drawing/2014/main" id="{4408F713-5697-2F2B-5057-5BA9C6B26EE3}"/>
              </a:ext>
            </a:extLst>
          </p:cNvPr>
          <p:cNvSpPr>
            <a:spLocks noGrp="1"/>
          </p:cNvSpPr>
          <p:nvPr>
            <p:ph type="sldNum" sz="quarter" idx="12"/>
          </p:nvPr>
        </p:nvSpPr>
        <p:spPr/>
        <p:txBody>
          <a:bodyPr/>
          <a:lstStyle/>
          <a:p>
            <a:fld id="{97A94E25-127B-4C48-AF96-44BA7B823777}" type="slidenum">
              <a:rPr lang="en-US" smtClean="0"/>
              <a:pPr/>
              <a:t>3</a:t>
            </a:fld>
            <a:endParaRPr lang="en-US" dirty="0"/>
          </a:p>
        </p:txBody>
      </p:sp>
    </p:spTree>
    <p:extLst>
      <p:ext uri="{BB962C8B-B14F-4D97-AF65-F5344CB8AC3E}">
        <p14:creationId xmlns:p14="http://schemas.microsoft.com/office/powerpoint/2010/main" val="30795115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7D25B-8382-4432-A4F1-E545126FBEE3}"/>
              </a:ext>
            </a:extLst>
          </p:cNvPr>
          <p:cNvSpPr>
            <a:spLocks noGrp="1"/>
          </p:cNvSpPr>
          <p:nvPr>
            <p:ph type="title" idx="4294967295"/>
          </p:nvPr>
        </p:nvSpPr>
        <p:spPr>
          <a:xfrm>
            <a:off x="2533880" y="295275"/>
            <a:ext cx="9658120" cy="1033463"/>
          </a:xfrm>
          <a:prstGeom prst="rect">
            <a:avLst/>
          </a:prstGeom>
        </p:spPr>
        <p:txBody>
          <a:bodyPr vert="horz" lIns="91440" tIns="45720" rIns="91440" bIns="45720" rtlCol="0" anchor="ctr">
            <a:normAutofit/>
          </a:bodyPr>
          <a:lstStyle/>
          <a:p>
            <a:pPr algn="l" defTabSz="914400"/>
            <a:r>
              <a:rPr lang="en-US" dirty="0">
                <a:solidFill>
                  <a:srgbClr val="FFFFFF"/>
                </a:solidFill>
                <a:latin typeface="Arial" panose="020B0604020202020204" pitchFamily="34" charset="0"/>
                <a:cs typeface="Arial" panose="020B0604020202020204" pitchFamily="34" charset="0"/>
              </a:rPr>
              <a:t>District Grants  vs Global Grants</a:t>
            </a:r>
          </a:p>
        </p:txBody>
      </p:sp>
      <p:sp>
        <p:nvSpPr>
          <p:cNvPr id="11" name="TextBox 10">
            <a:extLst>
              <a:ext uri="{FF2B5EF4-FFF2-40B4-BE49-F238E27FC236}">
                <a16:creationId xmlns:a16="http://schemas.microsoft.com/office/drawing/2014/main" id="{F2583E4C-01C7-412E-98B9-87ECC4C5F22C}"/>
              </a:ext>
            </a:extLst>
          </p:cNvPr>
          <p:cNvSpPr txBox="1"/>
          <p:nvPr/>
        </p:nvSpPr>
        <p:spPr>
          <a:xfrm>
            <a:off x="1898904" y="970385"/>
            <a:ext cx="8424584" cy="5488792"/>
          </a:xfrm>
          <a:prstGeom prst="rect">
            <a:avLst/>
          </a:prstGeom>
        </p:spPr>
        <p:txBody>
          <a:bodyPr vert="horz" lIns="91440" tIns="45720" rIns="91440" bIns="45720" rtlCol="0" anchor="ctr">
            <a:noAutofit/>
          </a:bodyPr>
          <a:lstStyle/>
          <a:p>
            <a:pPr defTabSz="914400" hangingPunct="1">
              <a:lnSpc>
                <a:spcPct val="90000"/>
              </a:lnSpc>
              <a:spcAft>
                <a:spcPts val="600"/>
              </a:spcAft>
              <a:defRPr/>
            </a:pPr>
            <a:r>
              <a:rPr lang="en-US" kern="1200" dirty="0">
                <a:solidFill>
                  <a:srgbClr val="901F93"/>
                </a:solidFill>
                <a:latin typeface="Open Sans SemiBold" panose="020B0706030804020204" pitchFamily="34" charset="0"/>
                <a:ea typeface="Open Sans SemiBold" panose="020B0706030804020204" pitchFamily="34" charset="0"/>
                <a:cs typeface="Open Sans SemiBold" panose="020B0706030804020204" pitchFamily="34" charset="0"/>
              </a:rPr>
              <a:t>                                                    </a:t>
            </a:r>
          </a:p>
          <a:p>
            <a:pPr defTabSz="914400" hangingPunct="1">
              <a:lnSpc>
                <a:spcPct val="90000"/>
              </a:lnSpc>
              <a:spcAft>
                <a:spcPts val="600"/>
              </a:spcAft>
              <a:defRPr/>
            </a:pPr>
            <a:r>
              <a:rPr lang="en-US" sz="2000" u="sng" kern="1200" dirty="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Global Grant</a:t>
            </a:r>
            <a:r>
              <a:rPr lang="en-US" sz="2000" kern="1200" dirty="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en-US" sz="2000" u="sng" kern="1200" dirty="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District Grant</a:t>
            </a:r>
          </a:p>
          <a:p>
            <a:pPr marL="171450" indent="-171450" defTabSz="914400" hangingPunct="1">
              <a:lnSpc>
                <a:spcPct val="90000"/>
              </a:lnSpc>
              <a:spcAft>
                <a:spcPts val="600"/>
              </a:spcAft>
              <a:buFont typeface="Arial" panose="020B0604020202020204" pitchFamily="34" charset="0"/>
              <a:buChar char="•"/>
              <a:defRPr/>
            </a:pPr>
            <a:r>
              <a:rPr lang="en-US" sz="2000" kern="1200" dirty="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Cost - $30,000 minimum   		No maximum                                                              </a:t>
            </a:r>
          </a:p>
          <a:p>
            <a:pPr marL="171450" indent="-171450" defTabSz="914400" hangingPunct="1">
              <a:lnSpc>
                <a:spcPct val="90000"/>
              </a:lnSpc>
              <a:spcAft>
                <a:spcPts val="600"/>
              </a:spcAft>
              <a:buFont typeface="Arial" panose="020B0604020202020204" pitchFamily="34" charset="0"/>
              <a:buChar char="•"/>
              <a:defRPr/>
            </a:pPr>
            <a:r>
              <a:rPr lang="en-US" sz="2000" kern="1200" dirty="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Funding - World Fund, DDF, Cash 	DDF and Mandatory Club Match                                      </a:t>
            </a:r>
          </a:p>
          <a:p>
            <a:pPr marL="171450" indent="-171450" defTabSz="914400" hangingPunct="1">
              <a:lnSpc>
                <a:spcPct val="90000"/>
              </a:lnSpc>
              <a:spcAft>
                <a:spcPts val="600"/>
              </a:spcAft>
              <a:buFont typeface="Arial" panose="020B0604020202020204" pitchFamily="34" charset="0"/>
              <a:buChar char="•"/>
              <a:defRPr/>
            </a:pPr>
            <a:r>
              <a:rPr lang="en-US" sz="2000" kern="1200" dirty="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Application -Online                         	District Application                                                               </a:t>
            </a:r>
          </a:p>
          <a:p>
            <a:pPr marL="171450" indent="-171450" defTabSz="914400" hangingPunct="1">
              <a:lnSpc>
                <a:spcPct val="90000"/>
              </a:lnSpc>
              <a:spcAft>
                <a:spcPts val="600"/>
              </a:spcAft>
              <a:buFont typeface="Arial" panose="020B0604020202020204" pitchFamily="34" charset="0"/>
              <a:buChar char="•"/>
              <a:defRPr/>
            </a:pPr>
            <a:r>
              <a:rPr lang="en-US" sz="2000" kern="1200" dirty="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Area of Focus                         		No area of Focus requirement                                          One of seven areas of Focus</a:t>
            </a:r>
          </a:p>
          <a:p>
            <a:pPr marL="171450" indent="-171450" defTabSz="914400" hangingPunct="1">
              <a:lnSpc>
                <a:spcPct val="90000"/>
              </a:lnSpc>
              <a:spcAft>
                <a:spcPts val="600"/>
              </a:spcAft>
              <a:buFont typeface="Arial" panose="020B0604020202020204" pitchFamily="34" charset="0"/>
              <a:buChar char="•"/>
              <a:defRPr/>
            </a:pPr>
            <a:r>
              <a:rPr lang="en-US" sz="2000" kern="1200" dirty="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Partnerships – Host Club required    No partnership required 	</a:t>
            </a:r>
          </a:p>
          <a:p>
            <a:pPr marL="171450" indent="-171450" defTabSz="914400" hangingPunct="1">
              <a:lnSpc>
                <a:spcPct val="90000"/>
              </a:lnSpc>
              <a:spcAft>
                <a:spcPts val="600"/>
              </a:spcAft>
              <a:buFont typeface="Arial" panose="020B0604020202020204" pitchFamily="34" charset="0"/>
              <a:buChar char="•"/>
              <a:defRPr/>
            </a:pPr>
            <a:r>
              <a:rPr lang="en-US" sz="2000" kern="1200" dirty="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Sustainability - Required	    	Not Required 		</a:t>
            </a:r>
          </a:p>
          <a:p>
            <a:pPr marL="171450" indent="-171450" defTabSz="914400" hangingPunct="1">
              <a:lnSpc>
                <a:spcPct val="90000"/>
              </a:lnSpc>
              <a:spcAft>
                <a:spcPts val="600"/>
              </a:spcAft>
              <a:buFont typeface="Arial" panose="020B0604020202020204" pitchFamily="34" charset="0"/>
              <a:buChar char="•"/>
              <a:defRPr/>
            </a:pPr>
            <a:r>
              <a:rPr lang="en-US" sz="2000" kern="1200" dirty="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Measurability - Required	     	Required 	 	</a:t>
            </a:r>
          </a:p>
          <a:p>
            <a:pPr marL="171450" indent="-171450" defTabSz="914400" hangingPunct="1">
              <a:lnSpc>
                <a:spcPct val="90000"/>
              </a:lnSpc>
              <a:spcAft>
                <a:spcPts val="600"/>
              </a:spcAft>
              <a:buFont typeface="Arial" panose="020B0604020202020204" pitchFamily="34" charset="0"/>
              <a:buChar char="•"/>
              <a:defRPr/>
            </a:pPr>
            <a:r>
              <a:rPr lang="en-US" sz="2000" kern="1200" dirty="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Scholarships	     			Sponsor Club Determines                                                    Graduate- Post Graduate</a:t>
            </a:r>
          </a:p>
        </p:txBody>
      </p:sp>
    </p:spTree>
    <p:extLst>
      <p:ext uri="{BB962C8B-B14F-4D97-AF65-F5344CB8AC3E}">
        <p14:creationId xmlns:p14="http://schemas.microsoft.com/office/powerpoint/2010/main" val="3743533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ACD3DB-4703-49D1-397F-8A8703220DB5}"/>
              </a:ext>
            </a:extLst>
          </p:cNvPr>
          <p:cNvPicPr>
            <a:picLocks noChangeAspect="1"/>
          </p:cNvPicPr>
          <p:nvPr/>
        </p:nvPicPr>
        <p:blipFill>
          <a:blip r:embed="rId3"/>
          <a:stretch>
            <a:fillRect/>
          </a:stretch>
        </p:blipFill>
        <p:spPr>
          <a:xfrm>
            <a:off x="1443210" y="-1"/>
            <a:ext cx="9265185" cy="7304183"/>
          </a:xfrm>
          <a:prstGeom prst="rect">
            <a:avLst/>
          </a:prstGeom>
        </p:spPr>
      </p:pic>
    </p:spTree>
    <p:extLst>
      <p:ext uri="{BB962C8B-B14F-4D97-AF65-F5344CB8AC3E}">
        <p14:creationId xmlns:p14="http://schemas.microsoft.com/office/powerpoint/2010/main" val="301989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C40DD1-0866-2BA3-A269-DB6B8DA62D29}"/>
              </a:ext>
            </a:extLst>
          </p:cNvPr>
          <p:cNvSpPr>
            <a:spLocks noGrp="1"/>
          </p:cNvSpPr>
          <p:nvPr>
            <p:ph type="title"/>
          </p:nvPr>
        </p:nvSpPr>
        <p:spPr>
          <a:xfrm>
            <a:off x="1919478" y="-338327"/>
            <a:ext cx="9061704" cy="1540042"/>
          </a:xfrm>
        </p:spPr>
        <p:txBody>
          <a:bodyPr>
            <a:normAutofit/>
          </a:bodyPr>
          <a:lstStyle/>
          <a:p>
            <a:r>
              <a:rPr lang="en-US" sz="3200" dirty="0"/>
              <a:t>requirements for Global grants</a:t>
            </a:r>
          </a:p>
        </p:txBody>
      </p:sp>
      <p:sp>
        <p:nvSpPr>
          <p:cNvPr id="4" name="Content Placeholder 3">
            <a:extLst>
              <a:ext uri="{FF2B5EF4-FFF2-40B4-BE49-F238E27FC236}">
                <a16:creationId xmlns:a16="http://schemas.microsoft.com/office/drawing/2014/main" id="{8FAE3AAC-F497-0B75-22BE-E6AAE0AB6C8F}"/>
              </a:ext>
            </a:extLst>
          </p:cNvPr>
          <p:cNvSpPr>
            <a:spLocks noGrp="1"/>
          </p:cNvSpPr>
          <p:nvPr>
            <p:ph idx="1"/>
          </p:nvPr>
        </p:nvSpPr>
        <p:spPr>
          <a:xfrm>
            <a:off x="1203383" y="1510505"/>
            <a:ext cx="9777799" cy="4559789"/>
          </a:xfrm>
        </p:spPr>
        <p:txBody>
          <a:bodyPr>
            <a:normAutofit fontScale="85000" lnSpcReduction="20000"/>
          </a:bodyPr>
          <a:lstStyle/>
          <a:p>
            <a:pPr algn="l" rtl="0"/>
            <a:r>
              <a:rPr lang="en-US" sz="3200" b="0" i="0" dirty="0">
                <a:solidFill>
                  <a:srgbClr val="000000"/>
                </a:solidFill>
                <a:effectLst/>
                <a:latin typeface="Open Sans" panose="020B0606030504020204" pitchFamily="34" charset="0"/>
              </a:rPr>
              <a:t>Districts must be qualified in order to receive grant funding from The Rotary Foundation. Clubs that want to apply for </a:t>
            </a:r>
            <a:r>
              <a:rPr lang="en-US" sz="3200" b="0" i="0" strike="noStrike" dirty="0">
                <a:solidFill>
                  <a:srgbClr val="005DAA"/>
                </a:solidFill>
                <a:effectLst/>
                <a:latin typeface="Open Sans" panose="020B0606030504020204" pitchFamily="34" charset="0"/>
              </a:rPr>
              <a:t>global grants</a:t>
            </a:r>
            <a:r>
              <a:rPr lang="en-US" sz="3200" b="0" i="0" dirty="0">
                <a:solidFill>
                  <a:srgbClr val="000000"/>
                </a:solidFill>
                <a:effectLst/>
                <a:latin typeface="Open Sans" panose="020B0606030504020204" pitchFamily="34" charset="0"/>
              </a:rPr>
              <a:t> must also be qualified.</a:t>
            </a:r>
          </a:p>
          <a:p>
            <a:pPr algn="l" rtl="0"/>
            <a:endParaRPr lang="en-US" sz="3200" b="0" i="0" dirty="0">
              <a:solidFill>
                <a:srgbClr val="000000"/>
              </a:solidFill>
              <a:effectLst/>
              <a:latin typeface="Open Sans" panose="020B0606030504020204" pitchFamily="34" charset="0"/>
            </a:endParaRPr>
          </a:p>
          <a:p>
            <a:pPr algn="l" rtl="0"/>
            <a:r>
              <a:rPr lang="en-US" sz="3200" b="0" i="0" dirty="0">
                <a:solidFill>
                  <a:srgbClr val="000000"/>
                </a:solidFill>
                <a:effectLst/>
                <a:latin typeface="Open Sans" panose="020B0606030504020204" pitchFamily="34" charset="0"/>
              </a:rPr>
              <a:t>The qualification process helps ensure that your district or club understands your financial responsibilities, including stewardship, and is prepared to take them on. Qualification must be completed each year.</a:t>
            </a:r>
          </a:p>
          <a:p>
            <a:pPr algn="l" rtl="0"/>
            <a:endParaRPr lang="en-US" sz="3200" b="0" i="0" dirty="0">
              <a:solidFill>
                <a:srgbClr val="000000"/>
              </a:solidFill>
              <a:effectLst/>
              <a:latin typeface="Open Sans" panose="020B0606030504020204" pitchFamily="34" charset="0"/>
            </a:endParaRPr>
          </a:p>
          <a:p>
            <a:pPr algn="l" rtl="0"/>
            <a:r>
              <a:rPr lang="en-US" sz="3200" dirty="0">
                <a:solidFill>
                  <a:srgbClr val="000000"/>
                </a:solidFill>
                <a:latin typeface="Open Sans" panose="020B0606030504020204" pitchFamily="34" charset="0"/>
              </a:rPr>
              <a:t>Club qualifies for global grants by someone taking the Grant Management Seminar in the Rotary Learning Center.  </a:t>
            </a:r>
            <a:r>
              <a:rPr lang="en-US" sz="3200" dirty="0">
                <a:solidFill>
                  <a:srgbClr val="000000"/>
                </a:solidFill>
                <a:highlight>
                  <a:srgbClr val="FFFF00"/>
                </a:highlight>
                <a:latin typeface="Open Sans" panose="020B0606030504020204" pitchFamily="34" charset="0"/>
              </a:rPr>
              <a:t>New requirement started last year</a:t>
            </a:r>
            <a:r>
              <a:rPr lang="en-US" dirty="0">
                <a:solidFill>
                  <a:srgbClr val="000000"/>
                </a:solidFill>
                <a:latin typeface="Open Sans" panose="020B0606030504020204" pitchFamily="34" charset="0"/>
              </a:rPr>
              <a:t>.</a:t>
            </a:r>
            <a:endParaRPr lang="en-US" b="0" i="0" dirty="0">
              <a:solidFill>
                <a:srgbClr val="000000"/>
              </a:solidFill>
              <a:effectLst/>
              <a:latin typeface="Open Sans" panose="020B0606030504020204" pitchFamily="34" charset="0"/>
            </a:endParaRPr>
          </a:p>
          <a:p>
            <a:endParaRPr lang="en-US" dirty="0"/>
          </a:p>
        </p:txBody>
      </p:sp>
    </p:spTree>
    <p:extLst>
      <p:ext uri="{BB962C8B-B14F-4D97-AF65-F5344CB8AC3E}">
        <p14:creationId xmlns:p14="http://schemas.microsoft.com/office/powerpoint/2010/main" val="15396956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381000" y="1"/>
            <a:ext cx="11506200" cy="1540042"/>
          </a:xfrm>
        </p:spPr>
        <p:txBody>
          <a:bodyPr/>
          <a:lstStyle/>
          <a:p>
            <a:pPr lvl="0"/>
            <a:r>
              <a:rPr lang="en-US" dirty="0"/>
              <a:t>SUSTAINABILITY STEP No. 1</a:t>
            </a:r>
          </a:p>
        </p:txBody>
      </p:sp>
      <p:sp>
        <p:nvSpPr>
          <p:cNvPr id="3" name="Slide Number Placeholder 2">
            <a:extLst>
              <a:ext uri="{FF2B5EF4-FFF2-40B4-BE49-F238E27FC236}">
                <a16:creationId xmlns:a16="http://schemas.microsoft.com/office/drawing/2014/main" id="{29F1E8A0-6E78-4E03-8B26-96161AB15906}"/>
              </a:ext>
            </a:extLst>
          </p:cNvPr>
          <p:cNvSpPr>
            <a:spLocks noGrp="1"/>
          </p:cNvSpPr>
          <p:nvPr>
            <p:ph type="sldNum" sz="quarter" idx="12"/>
          </p:nvPr>
        </p:nvSpPr>
        <p:spPr>
          <a:xfrm>
            <a:off x="11650133" y="115570"/>
            <a:ext cx="423334"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10" name="Picture 9">
            <a:extLst>
              <a:ext uri="{FF2B5EF4-FFF2-40B4-BE49-F238E27FC236}">
                <a16:creationId xmlns:a16="http://schemas.microsoft.com/office/drawing/2014/main" id="{942EC3CF-E002-44F4-B5E4-67EC3E57EB5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196135" y="2278019"/>
            <a:ext cx="9799730" cy="3291508"/>
          </a:xfrm>
          <a:prstGeom prst="rect">
            <a:avLst/>
          </a:prstGeom>
        </p:spPr>
      </p:pic>
    </p:spTree>
    <p:custDataLst>
      <p:tags r:id="rId1"/>
    </p:custDataLst>
    <p:extLst>
      <p:ext uri="{BB962C8B-B14F-4D97-AF65-F5344CB8AC3E}">
        <p14:creationId xmlns:p14="http://schemas.microsoft.com/office/powerpoint/2010/main" val="4096464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381000" y="1"/>
            <a:ext cx="11506200" cy="1540042"/>
          </a:xfrm>
        </p:spPr>
        <p:txBody>
          <a:bodyPr/>
          <a:lstStyle/>
          <a:p>
            <a:pPr lvl="0"/>
            <a:r>
              <a:rPr lang="en-US" dirty="0"/>
              <a:t>SUSTAINABILITY STEP No. 2</a:t>
            </a:r>
          </a:p>
        </p:txBody>
      </p:sp>
      <p:sp>
        <p:nvSpPr>
          <p:cNvPr id="3" name="Slide Number Placeholder 2">
            <a:extLst>
              <a:ext uri="{FF2B5EF4-FFF2-40B4-BE49-F238E27FC236}">
                <a16:creationId xmlns:a16="http://schemas.microsoft.com/office/drawing/2014/main" id="{29F1E8A0-6E78-4E03-8B26-96161AB15906}"/>
              </a:ext>
            </a:extLst>
          </p:cNvPr>
          <p:cNvSpPr>
            <a:spLocks noGrp="1"/>
          </p:cNvSpPr>
          <p:nvPr>
            <p:ph type="sldNum" sz="quarter" idx="12"/>
          </p:nvPr>
        </p:nvSpPr>
        <p:spPr>
          <a:xfrm>
            <a:off x="11650133" y="115570"/>
            <a:ext cx="423334"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6" name="Picture 5">
            <a:extLst>
              <a:ext uri="{FF2B5EF4-FFF2-40B4-BE49-F238E27FC236}">
                <a16:creationId xmlns:a16="http://schemas.microsoft.com/office/drawing/2014/main" id="{615137F5-8F89-4B2B-BDF4-16EC4A514BC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503218" y="2001981"/>
            <a:ext cx="9185564" cy="3974217"/>
          </a:xfrm>
          <a:prstGeom prst="rect">
            <a:avLst/>
          </a:prstGeom>
        </p:spPr>
      </p:pic>
    </p:spTree>
    <p:custDataLst>
      <p:tags r:id="rId1"/>
    </p:custDataLst>
    <p:extLst>
      <p:ext uri="{BB962C8B-B14F-4D97-AF65-F5344CB8AC3E}">
        <p14:creationId xmlns:p14="http://schemas.microsoft.com/office/powerpoint/2010/main" val="3986536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381000" y="1"/>
            <a:ext cx="11506200" cy="1540042"/>
          </a:xfrm>
        </p:spPr>
        <p:txBody>
          <a:bodyPr/>
          <a:lstStyle/>
          <a:p>
            <a:pPr lvl="0"/>
            <a:r>
              <a:rPr lang="en-US" dirty="0"/>
              <a:t>SUSTAINABILITY STEP No. 3</a:t>
            </a:r>
          </a:p>
        </p:txBody>
      </p:sp>
      <p:sp>
        <p:nvSpPr>
          <p:cNvPr id="3" name="Slide Number Placeholder 2">
            <a:extLst>
              <a:ext uri="{FF2B5EF4-FFF2-40B4-BE49-F238E27FC236}">
                <a16:creationId xmlns:a16="http://schemas.microsoft.com/office/drawing/2014/main" id="{29F1E8A0-6E78-4E03-8B26-96161AB15906}"/>
              </a:ext>
            </a:extLst>
          </p:cNvPr>
          <p:cNvSpPr>
            <a:spLocks noGrp="1"/>
          </p:cNvSpPr>
          <p:nvPr>
            <p:ph type="sldNum" sz="quarter" idx="12"/>
          </p:nvPr>
        </p:nvSpPr>
        <p:spPr>
          <a:xfrm>
            <a:off x="11650133" y="115570"/>
            <a:ext cx="423334"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nvGrpSpPr>
          <p:cNvPr id="2" name="Group 1">
            <a:extLst>
              <a:ext uri="{FF2B5EF4-FFF2-40B4-BE49-F238E27FC236}">
                <a16:creationId xmlns:a16="http://schemas.microsoft.com/office/drawing/2014/main" id="{7B1F2854-D93C-4F57-9ADF-2DE051D62F67}"/>
              </a:ext>
            </a:extLst>
          </p:cNvPr>
          <p:cNvGrpSpPr/>
          <p:nvPr/>
        </p:nvGrpSpPr>
        <p:grpSpPr>
          <a:xfrm>
            <a:off x="1390786" y="1843673"/>
            <a:ext cx="8299314" cy="4290428"/>
            <a:chOff x="1066800" y="1547763"/>
            <a:chExt cx="7093086" cy="3790047"/>
          </a:xfrm>
        </p:grpSpPr>
        <p:pic>
          <p:nvPicPr>
            <p:cNvPr id="4" name="Picture 3">
              <a:extLst>
                <a:ext uri="{FF2B5EF4-FFF2-40B4-BE49-F238E27FC236}">
                  <a16:creationId xmlns:a16="http://schemas.microsoft.com/office/drawing/2014/main" id="{12A37041-A3F8-421C-81C5-E5D947C3E40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682886" y="1547763"/>
              <a:ext cx="6477000" cy="1728837"/>
            </a:xfrm>
            <a:prstGeom prst="rect">
              <a:avLst/>
            </a:prstGeom>
          </p:spPr>
        </p:pic>
        <p:pic>
          <p:nvPicPr>
            <p:cNvPr id="6" name="Picture 5">
              <a:extLst>
                <a:ext uri="{FF2B5EF4-FFF2-40B4-BE49-F238E27FC236}">
                  <a16:creationId xmlns:a16="http://schemas.microsoft.com/office/drawing/2014/main" id="{46519291-72DE-4D94-8579-B87FD5F91E1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962400" y="4343400"/>
              <a:ext cx="3054486" cy="657469"/>
            </a:xfrm>
            <a:prstGeom prst="rect">
              <a:avLst/>
            </a:prstGeom>
          </p:spPr>
        </p:pic>
        <p:pic>
          <p:nvPicPr>
            <p:cNvPr id="7" name="Picture 6">
              <a:extLst>
                <a:ext uri="{FF2B5EF4-FFF2-40B4-BE49-F238E27FC236}">
                  <a16:creationId xmlns:a16="http://schemas.microsoft.com/office/drawing/2014/main" id="{1845160D-3674-4C0E-9421-C0A0F961C3A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066800" y="2895600"/>
              <a:ext cx="2623226" cy="2442210"/>
            </a:xfrm>
            <a:prstGeom prst="rect">
              <a:avLst/>
            </a:prstGeom>
          </p:spPr>
        </p:pic>
      </p:grpSp>
    </p:spTree>
    <p:custDataLst>
      <p:tags r:id="rId1"/>
    </p:custDataLst>
    <p:extLst>
      <p:ext uri="{BB962C8B-B14F-4D97-AF65-F5344CB8AC3E}">
        <p14:creationId xmlns:p14="http://schemas.microsoft.com/office/powerpoint/2010/main" val="118063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D2FEA9D-C0C5-986C-0E1A-43258C7EF60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91707" y="1956989"/>
            <a:ext cx="4207677" cy="2323136"/>
          </a:xfrm>
          <a:prstGeom prst="rect">
            <a:avLst/>
          </a:prstGeom>
          <a:ln>
            <a:solidFill>
              <a:srgbClr val="BCBDC0"/>
            </a:solidFill>
          </a:ln>
          <a:effectLst>
            <a:outerShdw blurRad="50800" dist="50800" dir="2700000" algn="tl" rotWithShape="0">
              <a:srgbClr val="BCBDC0"/>
            </a:outerShdw>
          </a:effectLst>
        </p:spPr>
      </p:pic>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p:txBody>
          <a:bodyPr/>
          <a:lstStyle/>
          <a:p>
            <a:pPr lvl="0"/>
            <a:r>
              <a:rPr lang="en-US" dirty="0"/>
              <a:t>GRANT RESOURCES</a:t>
            </a:r>
          </a:p>
        </p:txBody>
      </p:sp>
      <p:sp>
        <p:nvSpPr>
          <p:cNvPr id="16" name="Content Placeholder 15">
            <a:extLst>
              <a:ext uri="{FF2B5EF4-FFF2-40B4-BE49-F238E27FC236}">
                <a16:creationId xmlns:a16="http://schemas.microsoft.com/office/drawing/2014/main" id="{D4597CB4-C77B-4363-8F7F-137C6CD06066}"/>
              </a:ext>
            </a:extLst>
          </p:cNvPr>
          <p:cNvSpPr>
            <a:spLocks noGrp="1"/>
          </p:cNvSpPr>
          <p:nvPr>
            <p:ph idx="1"/>
          </p:nvPr>
        </p:nvSpPr>
        <p:spPr>
          <a:xfrm>
            <a:off x="380999" y="2436811"/>
            <a:ext cx="5027909" cy="3836989"/>
          </a:xfrm>
        </p:spPr>
        <p:txBody>
          <a:bodyPr/>
          <a:lstStyle/>
          <a:p>
            <a:r>
              <a:rPr lang="en-US" dirty="0"/>
              <a:t>My Rotary</a:t>
            </a:r>
          </a:p>
          <a:p>
            <a:r>
              <a:rPr lang="en-US" dirty="0"/>
              <a:t>A Guide to Global Grants</a:t>
            </a:r>
          </a:p>
          <a:p>
            <a:r>
              <a:rPr lang="en-US" dirty="0"/>
              <a:t>The Learning Center</a:t>
            </a:r>
          </a:p>
          <a:p>
            <a:r>
              <a:rPr lang="en-US" dirty="0"/>
              <a:t>Area of focus guidelines</a:t>
            </a:r>
          </a:p>
          <a:p>
            <a:r>
              <a:rPr lang="en-US" dirty="0"/>
              <a:t>District Rotary Foundation committee</a:t>
            </a:r>
          </a:p>
          <a:p>
            <a:r>
              <a:rPr lang="en-US" dirty="0"/>
              <a:t>Rotary grants staff</a:t>
            </a:r>
          </a:p>
        </p:txBody>
      </p:sp>
      <p:sp>
        <p:nvSpPr>
          <p:cNvPr id="3" name="Slide Number Placeholder 2">
            <a:extLst>
              <a:ext uri="{FF2B5EF4-FFF2-40B4-BE49-F238E27FC236}">
                <a16:creationId xmlns:a16="http://schemas.microsoft.com/office/drawing/2014/main" id="{29F1E8A0-6E78-4E03-8B26-96161AB1590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2" name="Picture 1">
            <a:extLst>
              <a:ext uri="{FF2B5EF4-FFF2-40B4-BE49-F238E27FC236}">
                <a16:creationId xmlns:a16="http://schemas.microsoft.com/office/drawing/2014/main" id="{CFE8AC48-E042-4A1A-BA5B-0B68B7413D4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55942" y="3118557"/>
            <a:ext cx="2493340" cy="3315831"/>
          </a:xfrm>
          <a:prstGeom prst="rect">
            <a:avLst/>
          </a:prstGeom>
          <a:ln>
            <a:solidFill>
              <a:srgbClr val="BCBDC0"/>
            </a:solidFill>
          </a:ln>
          <a:effectLst>
            <a:outerShdw blurRad="50800" dist="50800" dir="2700000" algn="tl" rotWithShape="0">
              <a:srgbClr val="BCBDC0"/>
            </a:outerShdw>
          </a:effectLst>
        </p:spPr>
      </p:pic>
      <p:pic>
        <p:nvPicPr>
          <p:cNvPr id="10" name="Picture 9">
            <a:extLst>
              <a:ext uri="{FF2B5EF4-FFF2-40B4-BE49-F238E27FC236}">
                <a16:creationId xmlns:a16="http://schemas.microsoft.com/office/drawing/2014/main" id="{4AE405E5-D62D-4EC4-9212-BB6CD60FE61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344475" y="3614904"/>
            <a:ext cx="3574054" cy="2323136"/>
          </a:xfrm>
          <a:prstGeom prst="rect">
            <a:avLst/>
          </a:prstGeom>
          <a:ln>
            <a:solidFill>
              <a:srgbClr val="BCBDC0"/>
            </a:solidFill>
            <a:miter lim="800000"/>
          </a:ln>
          <a:effectLst>
            <a:outerShdw blurRad="50800" dist="50800" dir="2700000" algn="tl" rotWithShape="0">
              <a:srgbClr val="BCBDC0"/>
            </a:outerShdw>
          </a:effectLst>
        </p:spPr>
      </p:pic>
      <p:pic>
        <p:nvPicPr>
          <p:cNvPr id="7" name="Picture 6">
            <a:extLst>
              <a:ext uri="{FF2B5EF4-FFF2-40B4-BE49-F238E27FC236}">
                <a16:creationId xmlns:a16="http://schemas.microsoft.com/office/drawing/2014/main" id="{878C58F0-4FD3-A4EB-A335-EF48C0CD33C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463620" y="2294433"/>
            <a:ext cx="2449412" cy="3405849"/>
          </a:xfrm>
          <a:prstGeom prst="rect">
            <a:avLst/>
          </a:prstGeom>
          <a:ln>
            <a:solidFill>
              <a:srgbClr val="BCBDC0"/>
            </a:solidFill>
          </a:ln>
          <a:effectLst>
            <a:outerShdw blurRad="50800" dist="50800" dir="2700000" algn="tl" rotWithShape="0">
              <a:srgbClr val="BCBDC0"/>
            </a:outerShdw>
          </a:effectLst>
        </p:spPr>
      </p:pic>
    </p:spTree>
    <p:custDataLst>
      <p:tags r:id="rId1"/>
    </p:custDataLst>
    <p:extLst>
      <p:ext uri="{BB962C8B-B14F-4D97-AF65-F5344CB8AC3E}">
        <p14:creationId xmlns:p14="http://schemas.microsoft.com/office/powerpoint/2010/main" val="2485390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BDB8A-6622-4580-8BFC-2DD1EA203A55}"/>
              </a:ext>
            </a:extLst>
          </p:cNvPr>
          <p:cNvSpPr>
            <a:spLocks noGrp="1"/>
          </p:cNvSpPr>
          <p:nvPr>
            <p:ph type="title"/>
          </p:nvPr>
        </p:nvSpPr>
        <p:spPr>
          <a:xfrm>
            <a:off x="1949451" y="-445007"/>
            <a:ext cx="8629650" cy="1540042"/>
          </a:xfrm>
        </p:spPr>
        <p:txBody>
          <a:bodyPr/>
          <a:lstStyle/>
          <a:p>
            <a:r>
              <a:rPr lang="en-US" dirty="0">
                <a:latin typeface="Arial" panose="020B0604020202020204" pitchFamily="34" charset="0"/>
                <a:cs typeface="Arial" panose="020B0604020202020204" pitchFamily="34" charset="0"/>
              </a:rPr>
              <a:t>Learn.rotary.org</a:t>
            </a:r>
          </a:p>
        </p:txBody>
      </p:sp>
      <p:sp>
        <p:nvSpPr>
          <p:cNvPr id="5" name="Slide Number Placeholder 4">
            <a:extLst>
              <a:ext uri="{FF2B5EF4-FFF2-40B4-BE49-F238E27FC236}">
                <a16:creationId xmlns:a16="http://schemas.microsoft.com/office/drawing/2014/main" id="{6EED75D5-E91D-CDFF-287E-E9E22566C8F6}"/>
              </a:ext>
            </a:extLst>
          </p:cNvPr>
          <p:cNvSpPr>
            <a:spLocks noGrp="1"/>
          </p:cNvSpPr>
          <p:nvPr>
            <p:ph type="sldNum" sz="quarter" idx="12"/>
          </p:nvPr>
        </p:nvSpPr>
        <p:spPr/>
        <p:txBody>
          <a:bodyPr/>
          <a:lstStyle/>
          <a:p>
            <a:fld id="{97A94E25-127B-4C48-AF96-44BA7B823777}" type="slidenum">
              <a:rPr lang="en-US" smtClean="0"/>
              <a:pPr/>
              <a:t>37</a:t>
            </a:fld>
            <a:endParaRPr lang="en-US" dirty="0"/>
          </a:p>
        </p:txBody>
      </p:sp>
      <p:sp>
        <p:nvSpPr>
          <p:cNvPr id="8" name="Arrow: Down 7">
            <a:extLst>
              <a:ext uri="{FF2B5EF4-FFF2-40B4-BE49-F238E27FC236}">
                <a16:creationId xmlns:a16="http://schemas.microsoft.com/office/drawing/2014/main" id="{3381E286-D29D-BB61-7BC2-E4924D0B043B}"/>
              </a:ext>
            </a:extLst>
          </p:cNvPr>
          <p:cNvSpPr/>
          <p:nvPr/>
        </p:nvSpPr>
        <p:spPr>
          <a:xfrm>
            <a:off x="5071368" y="3937508"/>
            <a:ext cx="484632" cy="97840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3">
            <p14:nvContentPartPr>
              <p14:cNvPr id="9" name="Ink 8">
                <a:extLst>
                  <a:ext uri="{FF2B5EF4-FFF2-40B4-BE49-F238E27FC236}">
                    <a16:creationId xmlns:a16="http://schemas.microsoft.com/office/drawing/2014/main" id="{B72A4CA0-C876-516C-C0E2-1D7745F1E3C8}"/>
                  </a:ext>
                </a:extLst>
              </p14:cNvPr>
              <p14:cNvContentPartPr/>
              <p14:nvPr/>
            </p14:nvContentPartPr>
            <p14:xfrm>
              <a:off x="4441224" y="5277945"/>
              <a:ext cx="1744920" cy="997560"/>
            </p14:xfrm>
          </p:contentPart>
        </mc:Choice>
        <mc:Fallback xmlns="">
          <p:pic>
            <p:nvPicPr>
              <p:cNvPr id="9" name="Ink 8">
                <a:extLst>
                  <a:ext uri="{FF2B5EF4-FFF2-40B4-BE49-F238E27FC236}">
                    <a16:creationId xmlns:a16="http://schemas.microsoft.com/office/drawing/2014/main" id="{B72A4CA0-C876-516C-C0E2-1D7745F1E3C8}"/>
                  </a:ext>
                </a:extLst>
              </p:cNvPr>
              <p:cNvPicPr/>
              <p:nvPr/>
            </p:nvPicPr>
            <p:blipFill>
              <a:blip r:embed="rId5"/>
              <a:stretch>
                <a:fillRect/>
              </a:stretch>
            </p:blipFill>
            <p:spPr>
              <a:xfrm>
                <a:off x="4432224" y="5268945"/>
                <a:ext cx="1762560" cy="1015200"/>
              </a:xfrm>
              <a:prstGeom prst="rect">
                <a:avLst/>
              </a:prstGeom>
            </p:spPr>
          </p:pic>
        </mc:Fallback>
      </mc:AlternateContent>
      <p:pic>
        <p:nvPicPr>
          <p:cNvPr id="6" name="Picture 5">
            <a:extLst>
              <a:ext uri="{FF2B5EF4-FFF2-40B4-BE49-F238E27FC236}">
                <a16:creationId xmlns:a16="http://schemas.microsoft.com/office/drawing/2014/main" id="{1F113699-E0C8-CD6A-96C6-EBE8D984B9D3}"/>
              </a:ext>
            </a:extLst>
          </p:cNvPr>
          <p:cNvPicPr>
            <a:picLocks noChangeAspect="1"/>
          </p:cNvPicPr>
          <p:nvPr/>
        </p:nvPicPr>
        <p:blipFill>
          <a:blip r:embed="rId6"/>
          <a:stretch>
            <a:fillRect/>
          </a:stretch>
        </p:blipFill>
        <p:spPr>
          <a:xfrm>
            <a:off x="1347286" y="1095035"/>
            <a:ext cx="9833979" cy="5514105"/>
          </a:xfrm>
          <a:prstGeom prst="rect">
            <a:avLst/>
          </a:prstGeom>
        </p:spPr>
      </p:pic>
    </p:spTree>
    <p:extLst>
      <p:ext uri="{BB962C8B-B14F-4D97-AF65-F5344CB8AC3E}">
        <p14:creationId xmlns:p14="http://schemas.microsoft.com/office/powerpoint/2010/main" val="35969331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D0A12-E56E-DF4D-FEED-3E05902C8EC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978741F-DDB4-CE72-DB44-E39054DFFBFA}"/>
              </a:ext>
            </a:extLst>
          </p:cNvPr>
          <p:cNvSpPr>
            <a:spLocks noGrp="1"/>
          </p:cNvSpPr>
          <p:nvPr>
            <p:ph idx="1"/>
          </p:nvPr>
        </p:nvSpPr>
        <p:spPr/>
        <p:txBody>
          <a:bodyPr/>
          <a:lstStyle/>
          <a:p>
            <a:endParaRPr lang="en-US" dirty="0"/>
          </a:p>
        </p:txBody>
      </p:sp>
      <p:sp>
        <p:nvSpPr>
          <p:cNvPr id="4" name="Subtitle 3">
            <a:extLst>
              <a:ext uri="{FF2B5EF4-FFF2-40B4-BE49-F238E27FC236}">
                <a16:creationId xmlns:a16="http://schemas.microsoft.com/office/drawing/2014/main" id="{4295AE3B-F571-26AD-8A0F-DB17E1D803E2}"/>
              </a:ext>
            </a:extLst>
          </p:cNvPr>
          <p:cNvSpPr>
            <a:spLocks noGrp="1"/>
          </p:cNvSpPr>
          <p:nvPr>
            <p:ph type="subTitle" idx="13"/>
          </p:nvPr>
        </p:nvSpPr>
        <p:spPr/>
        <p:txBody>
          <a:bodyPr/>
          <a:lstStyle/>
          <a:p>
            <a:endParaRPr lang="en-US" dirty="0"/>
          </a:p>
        </p:txBody>
      </p:sp>
      <p:sp>
        <p:nvSpPr>
          <p:cNvPr id="5" name="Slide Number Placeholder 4">
            <a:extLst>
              <a:ext uri="{FF2B5EF4-FFF2-40B4-BE49-F238E27FC236}">
                <a16:creationId xmlns:a16="http://schemas.microsoft.com/office/drawing/2014/main" id="{917DECC3-3836-3F4B-2134-CD132909A878}"/>
              </a:ext>
            </a:extLst>
          </p:cNvPr>
          <p:cNvSpPr>
            <a:spLocks noGrp="1"/>
          </p:cNvSpPr>
          <p:nvPr>
            <p:ph type="sldNum" sz="quarter" idx="12"/>
          </p:nvPr>
        </p:nvSpPr>
        <p:spPr/>
        <p:txBody>
          <a:bodyPr/>
          <a:lstStyle/>
          <a:p>
            <a:fld id="{97A94E25-127B-4C48-AF96-44BA7B823777}" type="slidenum">
              <a:rPr lang="en-US" smtClean="0"/>
              <a:pPr/>
              <a:t>38</a:t>
            </a:fld>
            <a:endParaRPr lang="en-US" dirty="0"/>
          </a:p>
        </p:txBody>
      </p:sp>
      <p:pic>
        <p:nvPicPr>
          <p:cNvPr id="7" name="Picture 6">
            <a:extLst>
              <a:ext uri="{FF2B5EF4-FFF2-40B4-BE49-F238E27FC236}">
                <a16:creationId xmlns:a16="http://schemas.microsoft.com/office/drawing/2014/main" id="{D3C92AA3-E7F0-0BDD-A2C2-6BBC7AD2F9E4}"/>
              </a:ext>
            </a:extLst>
          </p:cNvPr>
          <p:cNvPicPr>
            <a:picLocks noChangeAspect="1"/>
          </p:cNvPicPr>
          <p:nvPr/>
        </p:nvPicPr>
        <p:blipFill>
          <a:blip r:embed="rId3"/>
          <a:stretch>
            <a:fillRect/>
          </a:stretch>
        </p:blipFill>
        <p:spPr>
          <a:xfrm>
            <a:off x="381000" y="298134"/>
            <a:ext cx="10237672" cy="6386871"/>
          </a:xfrm>
          <a:prstGeom prst="rect">
            <a:avLst/>
          </a:prstGeom>
        </p:spPr>
      </p:pic>
    </p:spTree>
    <p:extLst>
      <p:ext uri="{BB962C8B-B14F-4D97-AF65-F5344CB8AC3E}">
        <p14:creationId xmlns:p14="http://schemas.microsoft.com/office/powerpoint/2010/main" val="25244157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98E82-2092-FEE5-1FDC-2C3CEDC0E653}"/>
              </a:ext>
            </a:extLst>
          </p:cNvPr>
          <p:cNvSpPr>
            <a:spLocks noGrp="1"/>
          </p:cNvSpPr>
          <p:nvPr>
            <p:ph type="title"/>
          </p:nvPr>
        </p:nvSpPr>
        <p:spPr>
          <a:xfrm>
            <a:off x="447101" y="-385589"/>
            <a:ext cx="11506200" cy="1540042"/>
          </a:xfrm>
        </p:spPr>
        <p:txBody>
          <a:bodyPr/>
          <a:lstStyle/>
          <a:p>
            <a:r>
              <a:rPr lang="en-US" dirty="0"/>
              <a:t>Upcoming webinars</a:t>
            </a:r>
          </a:p>
        </p:txBody>
      </p:sp>
      <p:sp>
        <p:nvSpPr>
          <p:cNvPr id="3" name="Content Placeholder 2">
            <a:extLst>
              <a:ext uri="{FF2B5EF4-FFF2-40B4-BE49-F238E27FC236}">
                <a16:creationId xmlns:a16="http://schemas.microsoft.com/office/drawing/2014/main" id="{AEB29412-EB0A-FDB8-55DE-50E1984C3F5E}"/>
              </a:ext>
            </a:extLst>
          </p:cNvPr>
          <p:cNvSpPr>
            <a:spLocks noGrp="1"/>
          </p:cNvSpPr>
          <p:nvPr>
            <p:ph idx="1"/>
          </p:nvPr>
        </p:nvSpPr>
        <p:spPr>
          <a:xfrm>
            <a:off x="1949454" y="1928812"/>
            <a:ext cx="8078467" cy="4319588"/>
          </a:xfrm>
        </p:spPr>
        <p:txBody>
          <a:bodyPr>
            <a:normAutofit/>
          </a:bodyPr>
          <a:lstStyle/>
          <a:p>
            <a:pPr marL="0" indent="0">
              <a:buNone/>
            </a:pPr>
            <a:endParaRPr lang="en-US" dirty="0"/>
          </a:p>
          <a:p>
            <a:pPr algn="l"/>
            <a:r>
              <a:rPr lang="en-US" b="0" i="0" dirty="0">
                <a:solidFill>
                  <a:srgbClr val="1D2228"/>
                </a:solidFill>
                <a:effectLst/>
                <a:latin typeface="Helvetica Neue"/>
              </a:rPr>
              <a:t>Nov 1, 9-10:30am – The Rotary Foundation, the engine that powers Rotary! Join us to celebrate TRF and hear the stories about how TRF is doing so much good in the world.</a:t>
            </a:r>
          </a:p>
          <a:p>
            <a:pPr algn="l"/>
            <a:endParaRPr lang="en-US" dirty="0">
              <a:solidFill>
                <a:srgbClr val="1D2228"/>
              </a:solidFill>
              <a:latin typeface="Helvetica Neue"/>
            </a:endParaRPr>
          </a:p>
          <a:p>
            <a:r>
              <a:rPr lang="en-US" dirty="0">
                <a:solidFill>
                  <a:srgbClr val="1D2228"/>
                </a:solidFill>
                <a:latin typeface="Helvetica Neue"/>
              </a:rPr>
              <a:t>Special Guest is </a:t>
            </a:r>
            <a:r>
              <a:rPr lang="en-US" b="1" dirty="0"/>
              <a:t>Dr. Kimberly Porter, Program Officer, Polio</a:t>
            </a:r>
            <a:r>
              <a:rPr lang="en-US" dirty="0"/>
              <a:t>. Kim’s focus is on surveillance in non-endemic outbreak countries. She has a Master of Science in Public Health and Doctor of Philosophy in Epidemiology from the University of North Carolina, Chapel Hill. Kim’s career as a field epidemiologist working in some the most difficult regions with polio make her a great fit for your talk!  </a:t>
            </a:r>
          </a:p>
          <a:p>
            <a:pPr algn="l"/>
            <a:endParaRPr lang="en-US" dirty="0"/>
          </a:p>
        </p:txBody>
      </p:sp>
      <p:sp>
        <p:nvSpPr>
          <p:cNvPr id="5" name="Slide Number Placeholder 4">
            <a:extLst>
              <a:ext uri="{FF2B5EF4-FFF2-40B4-BE49-F238E27FC236}">
                <a16:creationId xmlns:a16="http://schemas.microsoft.com/office/drawing/2014/main" id="{C1B86048-C0C4-F13E-3F53-BFA68409E81F}"/>
              </a:ext>
            </a:extLst>
          </p:cNvPr>
          <p:cNvSpPr>
            <a:spLocks noGrp="1"/>
          </p:cNvSpPr>
          <p:nvPr>
            <p:ph type="sldNum" sz="quarter" idx="12"/>
          </p:nvPr>
        </p:nvSpPr>
        <p:spPr/>
        <p:txBody>
          <a:bodyPr/>
          <a:lstStyle/>
          <a:p>
            <a:fld id="{97A94E25-127B-4C48-AF96-44BA7B823777}" type="slidenum">
              <a:rPr lang="en-US" smtClean="0"/>
              <a:pPr/>
              <a:t>39</a:t>
            </a:fld>
            <a:endParaRPr lang="en-US" dirty="0"/>
          </a:p>
        </p:txBody>
      </p:sp>
    </p:spTree>
    <p:extLst>
      <p:ext uri="{BB962C8B-B14F-4D97-AF65-F5344CB8AC3E}">
        <p14:creationId xmlns:p14="http://schemas.microsoft.com/office/powerpoint/2010/main" val="31663830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72C23-2611-3F06-DED3-25F8DEFF8840}"/>
              </a:ext>
            </a:extLst>
          </p:cNvPr>
          <p:cNvSpPr>
            <a:spLocks noGrp="1"/>
          </p:cNvSpPr>
          <p:nvPr>
            <p:ph type="title"/>
          </p:nvPr>
        </p:nvSpPr>
        <p:spPr>
          <a:xfrm>
            <a:off x="355601" y="241300"/>
            <a:ext cx="11506200" cy="1540042"/>
          </a:xfrm>
        </p:spPr>
        <p:txBody>
          <a:bodyPr/>
          <a:lstStyle/>
          <a:p>
            <a:r>
              <a:rPr lang="en-US" b="0" i="0" dirty="0">
                <a:effectLst/>
                <a:latin typeface="Arial" panose="020B0604020202020204" pitchFamily="34" charset="0"/>
                <a:cs typeface="Arial" panose="020B0604020202020204" pitchFamily="34" charset="0"/>
              </a:rPr>
              <a:t>Types of grants</a:t>
            </a:r>
            <a:br>
              <a:rPr lang="en-US" b="0" i="0" dirty="0">
                <a:solidFill>
                  <a:srgbClr val="0C3266"/>
                </a:solidFill>
                <a:effectLst/>
                <a:latin typeface="Open Sans" panose="020B0606030504020204" pitchFamily="34" charset="0"/>
              </a:rPr>
            </a:br>
            <a:endParaRPr lang="en-US" dirty="0"/>
          </a:p>
        </p:txBody>
      </p:sp>
      <p:sp>
        <p:nvSpPr>
          <p:cNvPr id="3" name="Content Placeholder 2">
            <a:extLst>
              <a:ext uri="{FF2B5EF4-FFF2-40B4-BE49-F238E27FC236}">
                <a16:creationId xmlns:a16="http://schemas.microsoft.com/office/drawing/2014/main" id="{8652549F-3D16-603C-4B5D-4CD8EABA6894}"/>
              </a:ext>
            </a:extLst>
          </p:cNvPr>
          <p:cNvSpPr>
            <a:spLocks noGrp="1"/>
          </p:cNvSpPr>
          <p:nvPr>
            <p:ph idx="1"/>
          </p:nvPr>
        </p:nvSpPr>
        <p:spPr>
          <a:xfrm>
            <a:off x="1625449" y="1203922"/>
            <a:ext cx="8629649" cy="4961087"/>
          </a:xfrm>
        </p:spPr>
        <p:txBody>
          <a:bodyPr>
            <a:normAutofit fontScale="92500" lnSpcReduction="10000"/>
          </a:bodyPr>
          <a:lstStyle/>
          <a:p>
            <a:pPr marL="0" indent="0">
              <a:buNone/>
            </a:pPr>
            <a:br>
              <a:rPr lang="en-US" dirty="0"/>
            </a:br>
            <a:r>
              <a:rPr lang="en-US" sz="2000" dirty="0">
                <a:solidFill>
                  <a:srgbClr val="000000"/>
                </a:solidFill>
                <a:latin typeface="Arial" panose="020B0604020202020204" pitchFamily="34" charset="0"/>
                <a:cs typeface="Arial" panose="020B0604020202020204" pitchFamily="34" charset="0"/>
              </a:rPr>
              <a:t>The Rotary Foundation offers grants that support humanitarian projects, scholarships, and vocational training teams. Here’s an overview:</a:t>
            </a:r>
          </a:p>
          <a:p>
            <a:pPr marL="0" indent="0">
              <a:buNone/>
            </a:pPr>
            <a:endParaRPr lang="en-US" sz="2000" dirty="0">
              <a:solidFill>
                <a:srgbClr val="000000"/>
              </a:solidFill>
              <a:latin typeface="Arial" panose="020B0604020202020204" pitchFamily="34" charset="0"/>
              <a:cs typeface="Arial" panose="020B0604020202020204" pitchFamily="34" charset="0"/>
            </a:endParaRPr>
          </a:p>
          <a:p>
            <a:pPr algn="l"/>
            <a:r>
              <a:rPr lang="en-US" sz="2000" b="1" dirty="0">
                <a:solidFill>
                  <a:srgbClr val="0C3266"/>
                </a:solidFill>
                <a:latin typeface="Arial" panose="020B0604020202020204" pitchFamily="34" charset="0"/>
                <a:cs typeface="Arial" panose="020B0604020202020204" pitchFamily="34" charset="0"/>
              </a:rPr>
              <a:t>Global grants</a:t>
            </a:r>
            <a:r>
              <a:rPr lang="en-US" sz="2000" dirty="0">
                <a:solidFill>
                  <a:srgbClr val="000000"/>
                </a:solidFill>
                <a:latin typeface="Arial" panose="020B0604020202020204" pitchFamily="34" charset="0"/>
                <a:cs typeface="Arial" panose="020B0604020202020204" pitchFamily="34" charset="0"/>
              </a:rPr>
              <a:t> support large international projects with long-term, sustainable outcomes in one or more of Rotary’s areas of focus. They range from $30,000 to $400,000.</a:t>
            </a:r>
          </a:p>
          <a:p>
            <a:pPr algn="l"/>
            <a:endParaRPr lang="en-US" sz="2000" dirty="0">
              <a:solidFill>
                <a:srgbClr val="000000"/>
              </a:solidFill>
              <a:latin typeface="Arial" panose="020B0604020202020204" pitchFamily="34" charset="0"/>
              <a:cs typeface="Arial" panose="020B0604020202020204" pitchFamily="34" charset="0"/>
            </a:endParaRPr>
          </a:p>
          <a:p>
            <a:pPr algn="l"/>
            <a:r>
              <a:rPr lang="en-US" sz="2000" b="1" dirty="0">
                <a:solidFill>
                  <a:srgbClr val="0C3266"/>
                </a:solidFill>
                <a:latin typeface="Arial" panose="020B0604020202020204" pitchFamily="34" charset="0"/>
                <a:cs typeface="Arial" panose="020B0604020202020204" pitchFamily="34" charset="0"/>
              </a:rPr>
              <a:t>District grants</a:t>
            </a:r>
            <a:r>
              <a:rPr lang="en-US" sz="2000" dirty="0">
                <a:solidFill>
                  <a:srgbClr val="000000"/>
                </a:solidFill>
                <a:latin typeface="Arial" panose="020B0604020202020204" pitchFamily="34" charset="0"/>
                <a:cs typeface="Arial" panose="020B0604020202020204" pitchFamily="34" charset="0"/>
              </a:rPr>
              <a:t> fund smaller-scale, short-term projects that address immediate needs in your community or abroad.  50% of DDF</a:t>
            </a:r>
          </a:p>
          <a:p>
            <a:pPr algn="l"/>
            <a:endParaRPr lang="en-US" sz="2000" dirty="0">
              <a:solidFill>
                <a:srgbClr val="000000"/>
              </a:solidFill>
              <a:latin typeface="Arial" panose="020B0604020202020204" pitchFamily="34" charset="0"/>
              <a:cs typeface="Arial" panose="020B0604020202020204" pitchFamily="34" charset="0"/>
            </a:endParaRPr>
          </a:p>
          <a:p>
            <a:pPr algn="l"/>
            <a:r>
              <a:rPr lang="en-US" sz="2000" b="1" dirty="0">
                <a:solidFill>
                  <a:srgbClr val="0C3266"/>
                </a:solidFill>
                <a:latin typeface="Arial" panose="020B0604020202020204" pitchFamily="34" charset="0"/>
                <a:cs typeface="Arial" panose="020B0604020202020204" pitchFamily="34" charset="0"/>
              </a:rPr>
              <a:t>Disaster response grants </a:t>
            </a:r>
            <a:r>
              <a:rPr lang="en-US" sz="2000" dirty="0">
                <a:solidFill>
                  <a:srgbClr val="000000"/>
                </a:solidFill>
                <a:latin typeface="Arial" panose="020B0604020202020204" pitchFamily="34" charset="0"/>
                <a:cs typeface="Arial" panose="020B0604020202020204" pitchFamily="34" charset="0"/>
              </a:rPr>
              <a:t>support disaster relief and recovery efforts through grants from the Rotary Disaster Response Fund. Max Is $25k</a:t>
            </a:r>
          </a:p>
          <a:p>
            <a:pPr algn="l"/>
            <a:endParaRPr lang="en-US" sz="2000" dirty="0">
              <a:solidFill>
                <a:srgbClr val="000000"/>
              </a:solidFill>
              <a:latin typeface="Arial" panose="020B0604020202020204" pitchFamily="34" charset="0"/>
              <a:cs typeface="Arial" panose="020B0604020202020204" pitchFamily="34" charset="0"/>
            </a:endParaRPr>
          </a:p>
          <a:p>
            <a:pPr algn="l"/>
            <a:r>
              <a:rPr lang="en-US" sz="2000" b="1" dirty="0">
                <a:solidFill>
                  <a:srgbClr val="0C3266"/>
                </a:solidFill>
                <a:latin typeface="Arial" panose="020B0604020202020204" pitchFamily="34" charset="0"/>
                <a:cs typeface="Arial" panose="020B0604020202020204" pitchFamily="34" charset="0"/>
              </a:rPr>
              <a:t>Programs of scale grants </a:t>
            </a:r>
            <a:r>
              <a:rPr lang="en-US" sz="2000" dirty="0">
                <a:solidFill>
                  <a:srgbClr val="000000"/>
                </a:solidFill>
                <a:latin typeface="Arial" panose="020B0604020202020204" pitchFamily="34" charset="0"/>
                <a:cs typeface="Arial" panose="020B0604020202020204" pitchFamily="34" charset="0"/>
              </a:rPr>
              <a:t>support Rotary member-led, evidence-based, programs that have already demonstrated success. $2million over 3-5 years</a:t>
            </a:r>
          </a:p>
          <a:p>
            <a:endParaRPr lang="en-US" dirty="0"/>
          </a:p>
        </p:txBody>
      </p:sp>
      <p:sp>
        <p:nvSpPr>
          <p:cNvPr id="5" name="Slide Number Placeholder 4">
            <a:extLst>
              <a:ext uri="{FF2B5EF4-FFF2-40B4-BE49-F238E27FC236}">
                <a16:creationId xmlns:a16="http://schemas.microsoft.com/office/drawing/2014/main" id="{A6DAB2FD-40ED-8840-8CBA-644D21208419}"/>
              </a:ext>
            </a:extLst>
          </p:cNvPr>
          <p:cNvSpPr>
            <a:spLocks noGrp="1"/>
          </p:cNvSpPr>
          <p:nvPr>
            <p:ph type="sldNum" sz="quarter" idx="12"/>
          </p:nvPr>
        </p:nvSpPr>
        <p:spPr/>
        <p:txBody>
          <a:bodyPr/>
          <a:lstStyle/>
          <a:p>
            <a:fld id="{97A94E25-127B-4C48-AF96-44BA7B823777}" type="slidenum">
              <a:rPr lang="en-US" smtClean="0"/>
              <a:pPr/>
              <a:t>4</a:t>
            </a:fld>
            <a:endParaRPr lang="en-US" dirty="0"/>
          </a:p>
        </p:txBody>
      </p:sp>
    </p:spTree>
    <p:extLst>
      <p:ext uri="{BB962C8B-B14F-4D97-AF65-F5344CB8AC3E}">
        <p14:creationId xmlns:p14="http://schemas.microsoft.com/office/powerpoint/2010/main" val="10361729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AB695-81EC-8A9F-A128-7C1516D8A639}"/>
              </a:ext>
            </a:extLst>
          </p:cNvPr>
          <p:cNvSpPr>
            <a:spLocks noGrp="1"/>
          </p:cNvSpPr>
          <p:nvPr>
            <p:ph type="title"/>
          </p:nvPr>
        </p:nvSpPr>
        <p:spPr>
          <a:xfrm>
            <a:off x="355601" y="-324908"/>
            <a:ext cx="11506200" cy="1540042"/>
          </a:xfrm>
        </p:spPr>
        <p:txBody>
          <a:bodyPr/>
          <a:lstStyle/>
          <a:p>
            <a:r>
              <a:rPr lang="en-US" dirty="0"/>
              <a:t>Key takeaways</a:t>
            </a:r>
          </a:p>
        </p:txBody>
      </p:sp>
      <p:sp>
        <p:nvSpPr>
          <p:cNvPr id="3" name="Content Placeholder 2">
            <a:extLst>
              <a:ext uri="{FF2B5EF4-FFF2-40B4-BE49-F238E27FC236}">
                <a16:creationId xmlns:a16="http://schemas.microsoft.com/office/drawing/2014/main" id="{86337EC0-E9C7-D831-ED19-DCCB24304E47}"/>
              </a:ext>
            </a:extLst>
          </p:cNvPr>
          <p:cNvSpPr>
            <a:spLocks noGrp="1"/>
          </p:cNvSpPr>
          <p:nvPr>
            <p:ph idx="1"/>
          </p:nvPr>
        </p:nvSpPr>
        <p:spPr>
          <a:xfrm>
            <a:off x="1092222" y="1510505"/>
            <a:ext cx="9693291" cy="4912329"/>
          </a:xfrm>
        </p:spPr>
        <p:txBody>
          <a:bodyPr>
            <a:normAutofit fontScale="77500" lnSpcReduction="20000"/>
          </a:bodyPr>
          <a:lstStyle/>
          <a:p>
            <a:r>
              <a:rPr lang="en-US" sz="3200" dirty="0">
                <a:latin typeface="Arial" panose="020B0604020202020204" pitchFamily="34" charset="0"/>
                <a:cs typeface="Arial" panose="020B0604020202020204" pitchFamily="34" charset="0"/>
              </a:rPr>
              <a:t>Use of grant funds</a:t>
            </a:r>
          </a:p>
          <a:p>
            <a:pPr lvl="1"/>
            <a:r>
              <a:rPr lang="en-US" sz="3200" dirty="0">
                <a:latin typeface="Arial" panose="020B0604020202020204" pitchFamily="34" charset="0"/>
                <a:cs typeface="Arial" panose="020B0604020202020204" pitchFamily="34" charset="0"/>
              </a:rPr>
              <a:t>Used for the purpose described on the application that was approved </a:t>
            </a:r>
          </a:p>
          <a:p>
            <a:pPr lvl="1"/>
            <a:r>
              <a:rPr lang="en-US" sz="3200" dirty="0">
                <a:latin typeface="Arial" panose="020B0604020202020204" pitchFamily="34" charset="0"/>
                <a:cs typeface="Arial" panose="020B0604020202020204" pitchFamily="34" charset="0"/>
              </a:rPr>
              <a:t>Do not spend project funds until after the grant funds are in the account</a:t>
            </a:r>
          </a:p>
          <a:p>
            <a:pPr lvl="1"/>
            <a:r>
              <a:rPr lang="en-US" sz="3200" dirty="0">
                <a:latin typeface="Arial" panose="020B0604020202020204" pitchFamily="34" charset="0"/>
                <a:cs typeface="Arial" panose="020B0604020202020204" pitchFamily="34" charset="0"/>
              </a:rPr>
              <a:t>Use funds by May 31, return funds to D5000 asap if not used</a:t>
            </a:r>
          </a:p>
          <a:p>
            <a:pPr lvl="1"/>
            <a:r>
              <a:rPr lang="en-US" sz="3200" dirty="0">
                <a:latin typeface="Arial" panose="020B0604020202020204" pitchFamily="34" charset="0"/>
                <a:cs typeface="Arial" panose="020B0604020202020204" pitchFamily="34" charset="0"/>
              </a:rPr>
              <a:t>Disbursements authorized by 2 people via the voucher or on the grant check</a:t>
            </a:r>
          </a:p>
          <a:p>
            <a:pPr lvl="1"/>
            <a:r>
              <a:rPr lang="en-US" sz="3200" dirty="0">
                <a:latin typeface="Arial" panose="020B0604020202020204" pitchFamily="34" charset="0"/>
                <a:cs typeface="Arial" panose="020B0604020202020204" pitchFamily="34" charset="0"/>
              </a:rPr>
              <a:t>Grant funds cannot be carried over to another year</a:t>
            </a:r>
          </a:p>
          <a:p>
            <a:r>
              <a:rPr lang="en-US" sz="3200" dirty="0">
                <a:latin typeface="Arial" panose="020B0604020202020204" pitchFamily="34" charset="0"/>
                <a:cs typeface="Arial" panose="020B0604020202020204" pitchFamily="34" charset="0"/>
              </a:rPr>
              <a:t>Complete qualification checklist by January 31</a:t>
            </a:r>
          </a:p>
          <a:p>
            <a:r>
              <a:rPr lang="en-US" sz="3200" dirty="0">
                <a:latin typeface="Arial" panose="020B0604020202020204" pitchFamily="34" charset="0"/>
                <a:cs typeface="Arial" panose="020B0604020202020204" pitchFamily="34" charset="0"/>
              </a:rPr>
              <a:t>Maintain separate club grant account – all disbursements from this account</a:t>
            </a:r>
          </a:p>
          <a:p>
            <a:r>
              <a:rPr lang="en-US" sz="3200" dirty="0">
                <a:latin typeface="Arial" panose="020B0604020202020204" pitchFamily="34" charset="0"/>
                <a:cs typeface="Arial" panose="020B0604020202020204" pitchFamily="34" charset="0"/>
              </a:rPr>
              <a:t>Keep documents for 5 years</a:t>
            </a:r>
          </a:p>
          <a:p>
            <a:endParaRPr lang="en-US" dirty="0"/>
          </a:p>
        </p:txBody>
      </p:sp>
      <p:sp>
        <p:nvSpPr>
          <p:cNvPr id="5" name="Slide Number Placeholder 4">
            <a:extLst>
              <a:ext uri="{FF2B5EF4-FFF2-40B4-BE49-F238E27FC236}">
                <a16:creationId xmlns:a16="http://schemas.microsoft.com/office/drawing/2014/main" id="{4408F713-5697-2F2B-5057-5BA9C6B26EE3}"/>
              </a:ext>
            </a:extLst>
          </p:cNvPr>
          <p:cNvSpPr>
            <a:spLocks noGrp="1"/>
          </p:cNvSpPr>
          <p:nvPr>
            <p:ph type="sldNum" sz="quarter" idx="12"/>
          </p:nvPr>
        </p:nvSpPr>
        <p:spPr/>
        <p:txBody>
          <a:bodyPr/>
          <a:lstStyle/>
          <a:p>
            <a:pPr>
              <a:defRPr/>
            </a:pPr>
            <a:fld id="{97A94E25-127B-4C48-AF96-44BA7B823777}" type="slidenum">
              <a:rPr lang="en-US">
                <a:solidFill>
                  <a:srgbClr val="000000"/>
                </a:solidFill>
                <a:latin typeface="Arial" panose="020B0604020202020204"/>
              </a:rPr>
              <a:pPr>
                <a:defRPr/>
              </a:pPr>
              <a:t>40</a:t>
            </a:fld>
            <a:endParaRPr lang="en-US" dirty="0">
              <a:solidFill>
                <a:srgbClr val="000000"/>
              </a:solidFill>
              <a:latin typeface="Arial" panose="020B0604020202020204"/>
            </a:endParaRPr>
          </a:p>
        </p:txBody>
      </p:sp>
    </p:spTree>
    <p:extLst>
      <p:ext uri="{BB962C8B-B14F-4D97-AF65-F5344CB8AC3E}">
        <p14:creationId xmlns:p14="http://schemas.microsoft.com/office/powerpoint/2010/main" val="41930095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17458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7C25BA-D8F0-4178-B816-B2FDF5B1B8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8332" y="1396993"/>
            <a:ext cx="5627077" cy="4735514"/>
          </a:xfrm>
          <a:prstGeom prst="rect">
            <a:avLst/>
          </a:prstGeom>
        </p:spPr>
      </p:pic>
      <p:sp>
        <p:nvSpPr>
          <p:cNvPr id="4" name="TextBox 3">
            <a:extLst>
              <a:ext uri="{FF2B5EF4-FFF2-40B4-BE49-F238E27FC236}">
                <a16:creationId xmlns:a16="http://schemas.microsoft.com/office/drawing/2014/main" id="{5BC42DF1-87D7-4892-9774-04059B83693F}"/>
              </a:ext>
            </a:extLst>
          </p:cNvPr>
          <p:cNvSpPr txBox="1"/>
          <p:nvPr/>
        </p:nvSpPr>
        <p:spPr>
          <a:xfrm>
            <a:off x="3188332" y="1396994"/>
            <a:ext cx="5627077" cy="372259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Arial" panose="020B0604020202020204" pitchFamily="34" charset="0"/>
                <a:ea typeface="Arial" charset="0"/>
                <a:cs typeface="Arial" panose="020B0604020202020204" pitchFamily="34" charset="0"/>
              </a:rPr>
              <a:t>QUESTIONS</a:t>
            </a:r>
          </a:p>
        </p:txBody>
      </p:sp>
      <p:sp>
        <p:nvSpPr>
          <p:cNvPr id="2" name="Slide Number Placeholder 1">
            <a:extLst>
              <a:ext uri="{FF2B5EF4-FFF2-40B4-BE49-F238E27FC236}">
                <a16:creationId xmlns:a16="http://schemas.microsoft.com/office/drawing/2014/main" id="{5DB3309C-0FC6-480A-ACAC-BDB57E644B9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custDataLst>
      <p:tags r:id="rId1"/>
    </p:custDataLst>
    <p:extLst>
      <p:ext uri="{BB962C8B-B14F-4D97-AF65-F5344CB8AC3E}">
        <p14:creationId xmlns:p14="http://schemas.microsoft.com/office/powerpoint/2010/main" val="3576633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9B6495-FF27-4873-988A-AC7AEDFB81C5}"/>
              </a:ext>
            </a:extLst>
          </p:cNvPr>
          <p:cNvPicPr>
            <a:picLocks noChangeAspect="1"/>
          </p:cNvPicPr>
          <p:nvPr/>
        </p:nvPicPr>
        <p:blipFill>
          <a:blip r:embed="rId3"/>
          <a:stretch>
            <a:fillRect/>
          </a:stretch>
        </p:blipFill>
        <p:spPr>
          <a:xfrm>
            <a:off x="3234460" y="2126493"/>
            <a:ext cx="6022247" cy="2277257"/>
          </a:xfrm>
          <a:prstGeom prst="rect">
            <a:avLst/>
          </a:prstGeom>
        </p:spPr>
      </p:pic>
    </p:spTree>
    <p:extLst>
      <p:ext uri="{BB962C8B-B14F-4D97-AF65-F5344CB8AC3E}">
        <p14:creationId xmlns:p14="http://schemas.microsoft.com/office/powerpoint/2010/main" val="2285987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16D79EA-EF18-4E1E-B499-A933160CCF62}"/>
              </a:ext>
            </a:extLst>
          </p:cNvPr>
          <p:cNvPicPr>
            <a:picLocks noChangeAspect="1"/>
          </p:cNvPicPr>
          <p:nvPr/>
        </p:nvPicPr>
        <p:blipFill>
          <a:blip r:embed="rId3">
            <a:duotone>
              <a:prstClr val="black"/>
              <a:srgbClr val="48595D">
                <a:tint val="45000"/>
                <a:satMod val="400000"/>
              </a:srgbClr>
            </a:duotone>
            <a:extLst>
              <a:ext uri="{BEBA8EAE-BF5A-486C-A8C5-ECC9F3942E4B}">
                <a14:imgProps xmlns:a14="http://schemas.microsoft.com/office/drawing/2010/main">
                  <a14:imgLayer r:embed="rId4">
                    <a14:imgEffect>
                      <a14:sharpenSoften amount="100000"/>
                    </a14:imgEffect>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732904" y="2289194"/>
            <a:ext cx="6496976" cy="3492125"/>
          </a:xfrm>
          <a:prstGeom prst="rect">
            <a:avLst/>
          </a:prstGeom>
        </p:spPr>
      </p:pic>
      <p:sp>
        <p:nvSpPr>
          <p:cNvPr id="13" name="TextBox 12">
            <a:extLst>
              <a:ext uri="{FF2B5EF4-FFF2-40B4-BE49-F238E27FC236}">
                <a16:creationId xmlns:a16="http://schemas.microsoft.com/office/drawing/2014/main" id="{33B080A8-9B4D-4CBD-9B6C-409B6780AB51}"/>
              </a:ext>
            </a:extLst>
          </p:cNvPr>
          <p:cNvSpPr txBox="1"/>
          <p:nvPr/>
        </p:nvSpPr>
        <p:spPr>
          <a:xfrm>
            <a:off x="1962120" y="1735195"/>
            <a:ext cx="2574388" cy="1107996"/>
          </a:xfrm>
          <a:prstGeom prst="rect">
            <a:avLst/>
          </a:prstGeom>
          <a:noFill/>
        </p:spPr>
        <p:txBody>
          <a:bodyPr wrap="square" lIns="0" tIns="0" rIns="0" bIns="0" rtlCol="0">
            <a:spAutoFit/>
          </a:bodyPr>
          <a:lstStyle/>
          <a:p>
            <a:pPr defTabSz="685800" hangingPunct="1"/>
            <a:r>
              <a:rPr lang="en-US" sz="2400" b="1" kern="1200" dirty="0">
                <a:solidFill>
                  <a:prstClr val="white"/>
                </a:solidFill>
                <a:latin typeface="Arial" panose="020B0604020202020204"/>
                <a:ea typeface="Arial" charset="0"/>
                <a:cs typeface="Arial" panose="020B0604020202020204" pitchFamily="34" charset="0"/>
              </a:rPr>
              <a:t>District grants</a:t>
            </a:r>
          </a:p>
          <a:p>
            <a:pPr defTabSz="685800" hangingPunct="1"/>
            <a:r>
              <a:rPr lang="en-US" sz="2400" kern="1200" dirty="0">
                <a:solidFill>
                  <a:prstClr val="white"/>
                </a:solidFill>
                <a:latin typeface="Arial" panose="020B0604020202020204"/>
                <a:ea typeface="Arial" charset="0"/>
                <a:cs typeface="Arial" panose="020B0604020202020204" pitchFamily="34" charset="0"/>
              </a:rPr>
              <a:t>485 grants</a:t>
            </a:r>
          </a:p>
          <a:p>
            <a:pPr defTabSz="685800" hangingPunct="1"/>
            <a:r>
              <a:rPr lang="en-US" sz="2400" kern="1200" dirty="0">
                <a:solidFill>
                  <a:prstClr val="white"/>
                </a:solidFill>
                <a:latin typeface="Arial" panose="020B0604020202020204"/>
                <a:ea typeface="Arial" charset="0"/>
                <a:cs typeface="Arial" panose="020B0604020202020204" pitchFamily="34" charset="0"/>
              </a:rPr>
              <a:t>$30 million</a:t>
            </a:r>
          </a:p>
        </p:txBody>
      </p:sp>
      <p:sp>
        <p:nvSpPr>
          <p:cNvPr id="6" name="TextBox 5">
            <a:extLst>
              <a:ext uri="{FF2B5EF4-FFF2-40B4-BE49-F238E27FC236}">
                <a16:creationId xmlns:a16="http://schemas.microsoft.com/office/drawing/2014/main" id="{2D88EAA5-BEDF-49FE-A5F3-AEDB5B99ACC9}"/>
              </a:ext>
            </a:extLst>
          </p:cNvPr>
          <p:cNvSpPr txBox="1"/>
          <p:nvPr/>
        </p:nvSpPr>
        <p:spPr>
          <a:xfrm>
            <a:off x="1874418" y="4890072"/>
            <a:ext cx="3892398" cy="1107996"/>
          </a:xfrm>
          <a:prstGeom prst="rect">
            <a:avLst/>
          </a:prstGeom>
          <a:noFill/>
        </p:spPr>
        <p:txBody>
          <a:bodyPr wrap="square" lIns="0" tIns="0" rIns="0" bIns="0" rtlCol="0">
            <a:spAutoFit/>
          </a:bodyPr>
          <a:lstStyle/>
          <a:p>
            <a:pPr defTabSz="685800" hangingPunct="1"/>
            <a:r>
              <a:rPr lang="en-US" sz="2400" b="1" kern="1200" dirty="0">
                <a:solidFill>
                  <a:prstClr val="white"/>
                </a:solidFill>
                <a:latin typeface="Arial" panose="020B0604020202020204"/>
                <a:ea typeface="Arial" charset="0"/>
                <a:cs typeface="Arial" panose="020B0604020202020204" pitchFamily="34" charset="0"/>
              </a:rPr>
              <a:t>Disaster response grants</a:t>
            </a:r>
          </a:p>
          <a:p>
            <a:pPr defTabSz="685800" hangingPunct="1"/>
            <a:r>
              <a:rPr lang="en-US" sz="2400" kern="1200" dirty="0">
                <a:solidFill>
                  <a:prstClr val="white"/>
                </a:solidFill>
                <a:latin typeface="Arial" panose="020B0604020202020204"/>
                <a:ea typeface="Arial" charset="0"/>
                <a:cs typeface="Arial" panose="020B0604020202020204" pitchFamily="34" charset="0"/>
              </a:rPr>
              <a:t>105 grants</a:t>
            </a:r>
          </a:p>
          <a:p>
            <a:pPr defTabSz="685800" hangingPunct="1"/>
            <a:r>
              <a:rPr lang="en-US" sz="2400" kern="1200" dirty="0">
                <a:solidFill>
                  <a:prstClr val="white"/>
                </a:solidFill>
                <a:latin typeface="Arial" panose="020B0604020202020204"/>
                <a:ea typeface="Arial" charset="0"/>
                <a:cs typeface="Arial" panose="020B0604020202020204" pitchFamily="34" charset="0"/>
              </a:rPr>
              <a:t>$ 4 million</a:t>
            </a:r>
          </a:p>
        </p:txBody>
      </p:sp>
      <p:sp>
        <p:nvSpPr>
          <p:cNvPr id="4" name="TextBox 3">
            <a:extLst>
              <a:ext uri="{FF2B5EF4-FFF2-40B4-BE49-F238E27FC236}">
                <a16:creationId xmlns:a16="http://schemas.microsoft.com/office/drawing/2014/main" id="{ED6995AA-802F-5971-6A51-BC7E53948B6B}"/>
              </a:ext>
            </a:extLst>
          </p:cNvPr>
          <p:cNvSpPr txBox="1"/>
          <p:nvPr/>
        </p:nvSpPr>
        <p:spPr>
          <a:xfrm>
            <a:off x="6011871" y="5397905"/>
            <a:ext cx="3026093" cy="1200329"/>
          </a:xfrm>
          <a:prstGeom prst="rect">
            <a:avLst/>
          </a:prstGeom>
          <a:noFill/>
        </p:spPr>
        <p:txBody>
          <a:bodyPr wrap="square" rtlCol="0">
            <a:spAutoFit/>
          </a:bodyPr>
          <a:lstStyle/>
          <a:p>
            <a:pPr defTabSz="685800" hangingPunct="1"/>
            <a:r>
              <a:rPr lang="en-US" sz="2400" b="1" kern="1200" dirty="0">
                <a:solidFill>
                  <a:prstClr val="white"/>
                </a:solidFill>
                <a:latin typeface="Arial" panose="020B0604020202020204"/>
                <a:ea typeface="+mn-ea"/>
                <a:cs typeface="+mn-cs"/>
              </a:rPr>
              <a:t>Programs of scale grants</a:t>
            </a:r>
          </a:p>
          <a:p>
            <a:pPr defTabSz="685800" hangingPunct="1"/>
            <a:r>
              <a:rPr lang="en-US" sz="2400" kern="1200" dirty="0">
                <a:solidFill>
                  <a:prstClr val="white"/>
                </a:solidFill>
                <a:latin typeface="Arial" panose="020B0604020202020204"/>
                <a:ea typeface="+mn-ea"/>
                <a:cs typeface="+mn-cs"/>
              </a:rPr>
              <a:t>$ 2 million</a:t>
            </a:r>
          </a:p>
        </p:txBody>
      </p:sp>
      <p:sp>
        <p:nvSpPr>
          <p:cNvPr id="3" name="TextBox 2">
            <a:extLst>
              <a:ext uri="{FF2B5EF4-FFF2-40B4-BE49-F238E27FC236}">
                <a16:creationId xmlns:a16="http://schemas.microsoft.com/office/drawing/2014/main" id="{A1C92A4D-5016-17AB-3239-33796B8AB8CA}"/>
              </a:ext>
            </a:extLst>
          </p:cNvPr>
          <p:cNvSpPr txBox="1"/>
          <p:nvPr/>
        </p:nvSpPr>
        <p:spPr>
          <a:xfrm>
            <a:off x="2445710" y="3274992"/>
            <a:ext cx="4572000" cy="1200329"/>
          </a:xfrm>
          <a:prstGeom prst="rect">
            <a:avLst/>
          </a:prstGeom>
          <a:noFill/>
        </p:spPr>
        <p:txBody>
          <a:bodyPr wrap="square">
            <a:spAutoFit/>
          </a:bodyPr>
          <a:lstStyle/>
          <a:p>
            <a:pPr defTabSz="685800" hangingPunct="1"/>
            <a:r>
              <a:rPr lang="en-US" sz="2400" b="1" kern="1200" dirty="0">
                <a:solidFill>
                  <a:prstClr val="white"/>
                </a:solidFill>
                <a:latin typeface="Arial" panose="020B0604020202020204"/>
                <a:ea typeface="Arial" charset="0"/>
                <a:cs typeface="Arial" panose="020B0604020202020204" pitchFamily="34" charset="0"/>
              </a:rPr>
              <a:t>Global grants</a:t>
            </a:r>
          </a:p>
          <a:p>
            <a:pPr defTabSz="685800" hangingPunct="1"/>
            <a:r>
              <a:rPr lang="en-US" sz="2400" kern="1200" dirty="0">
                <a:solidFill>
                  <a:prstClr val="white"/>
                </a:solidFill>
                <a:latin typeface="Arial" panose="020B0604020202020204"/>
                <a:ea typeface="Arial" charset="0"/>
                <a:cs typeface="Arial" panose="020B0604020202020204" pitchFamily="34" charset="0"/>
              </a:rPr>
              <a:t>1,285 grants</a:t>
            </a:r>
          </a:p>
          <a:p>
            <a:pPr defTabSz="685800" hangingPunct="1"/>
            <a:r>
              <a:rPr lang="en-US" sz="2400" kern="1200" dirty="0">
                <a:solidFill>
                  <a:prstClr val="white"/>
                </a:solidFill>
                <a:latin typeface="Arial" panose="020B0604020202020204"/>
                <a:ea typeface="Arial" charset="0"/>
                <a:cs typeface="Arial" panose="020B0604020202020204" pitchFamily="34" charset="0"/>
              </a:rPr>
              <a:t>$ 82 million</a:t>
            </a:r>
          </a:p>
        </p:txBody>
      </p:sp>
      <p:pic>
        <p:nvPicPr>
          <p:cNvPr id="5" name="Picture 4">
            <a:extLst>
              <a:ext uri="{FF2B5EF4-FFF2-40B4-BE49-F238E27FC236}">
                <a16:creationId xmlns:a16="http://schemas.microsoft.com/office/drawing/2014/main" id="{EBC054C0-DCD6-75FC-1EAE-362C92C4A52E}"/>
              </a:ext>
            </a:extLst>
          </p:cNvPr>
          <p:cNvPicPr>
            <a:picLocks noChangeAspect="1"/>
          </p:cNvPicPr>
          <p:nvPr/>
        </p:nvPicPr>
        <p:blipFill>
          <a:blip r:embed="rId5"/>
          <a:stretch>
            <a:fillRect/>
          </a:stretch>
        </p:blipFill>
        <p:spPr>
          <a:xfrm>
            <a:off x="184912" y="859932"/>
            <a:ext cx="11822175" cy="5138136"/>
          </a:xfrm>
          <a:prstGeom prst="rect">
            <a:avLst/>
          </a:prstGeom>
        </p:spPr>
      </p:pic>
    </p:spTree>
    <p:extLst>
      <p:ext uri="{BB962C8B-B14F-4D97-AF65-F5344CB8AC3E}">
        <p14:creationId xmlns:p14="http://schemas.microsoft.com/office/powerpoint/2010/main" val="3047732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C0337-A253-44EF-A1CD-83C4204EB031}"/>
              </a:ext>
            </a:extLst>
          </p:cNvPr>
          <p:cNvSpPr>
            <a:spLocks noGrp="1"/>
          </p:cNvSpPr>
          <p:nvPr>
            <p:ph type="title"/>
          </p:nvPr>
        </p:nvSpPr>
        <p:spPr>
          <a:xfrm>
            <a:off x="371476" y="-429584"/>
            <a:ext cx="11506200" cy="1540042"/>
          </a:xfrm>
        </p:spPr>
        <p:txBody>
          <a:bodyPr/>
          <a:lstStyle/>
          <a:p>
            <a:r>
              <a:rPr lang="en-US" dirty="0">
                <a:latin typeface="Arial" panose="020B0604020202020204" pitchFamily="34" charset="0"/>
                <a:cs typeface="Arial" panose="020B0604020202020204" pitchFamily="34" charset="0"/>
              </a:rPr>
              <a:t>Grant Timeline</a:t>
            </a:r>
          </a:p>
        </p:txBody>
      </p:sp>
      <p:sp>
        <p:nvSpPr>
          <p:cNvPr id="3" name="Content Placeholder 2">
            <a:extLst>
              <a:ext uri="{FF2B5EF4-FFF2-40B4-BE49-F238E27FC236}">
                <a16:creationId xmlns:a16="http://schemas.microsoft.com/office/drawing/2014/main" id="{E677B4AB-BD2A-4BA8-8863-B58C1B32471D}"/>
              </a:ext>
            </a:extLst>
          </p:cNvPr>
          <p:cNvSpPr>
            <a:spLocks noGrp="1"/>
          </p:cNvSpPr>
          <p:nvPr>
            <p:ph idx="1"/>
          </p:nvPr>
        </p:nvSpPr>
        <p:spPr>
          <a:xfrm>
            <a:off x="826265" y="1854206"/>
            <a:ext cx="11051411" cy="3836989"/>
          </a:xfrm>
        </p:spPr>
        <p:txBody>
          <a:bodyPr>
            <a:noAutofit/>
          </a:bodyPr>
          <a:lstStyle/>
          <a:p>
            <a:r>
              <a:rPr lang="en-US" sz="2000" dirty="0"/>
              <a:t>Fall 2025 – 2 members attend grant management training</a:t>
            </a:r>
          </a:p>
          <a:p>
            <a:r>
              <a:rPr lang="en-US" sz="2000" dirty="0"/>
              <a:t>Jan 31, 2026- upload 3 documents (MOU, Addendum, Financial Plan) and the IRS filing confirmation of tax return and GET for year ended 6/30/25. The president for 2026-2027 and 2027-2028 sign the documents.  If no President Nominee (PN), the current president can sign.</a:t>
            </a:r>
          </a:p>
          <a:p>
            <a:r>
              <a:rPr lang="en-US" sz="2000" dirty="0"/>
              <a:t>May 31, 2026-Final grant report submitted by this year’s team.</a:t>
            </a:r>
          </a:p>
          <a:p>
            <a:r>
              <a:rPr lang="en-US" sz="2000" dirty="0"/>
              <a:t>June 15, 2026-Grant application for Rotary year 2026-2027 submitted</a:t>
            </a:r>
          </a:p>
          <a:p>
            <a:r>
              <a:rPr lang="en-US" sz="2000" dirty="0"/>
              <a:t>July 15, 2026 – Submit District grant to RI for approval</a:t>
            </a:r>
          </a:p>
          <a:p>
            <a:r>
              <a:rPr lang="en-US" sz="2000" dirty="0"/>
              <a:t>August  - distribute grant funds to clubs</a:t>
            </a:r>
          </a:p>
          <a:p>
            <a:endParaRPr lang="en-US" sz="2000" dirty="0"/>
          </a:p>
          <a:p>
            <a:pPr marL="0" indent="0">
              <a:buNone/>
            </a:pPr>
            <a:r>
              <a:rPr lang="en-US" sz="2000" dirty="0"/>
              <a:t>All documents are emailed to </a:t>
            </a:r>
            <a:r>
              <a:rPr lang="en-US" sz="2000" dirty="0">
                <a:hlinkClick r:id="rId3"/>
              </a:rPr>
              <a:t>grants@rotaryd5000.org</a:t>
            </a:r>
            <a:endParaRPr lang="en-US" sz="2000" dirty="0"/>
          </a:p>
          <a:p>
            <a:pPr marL="0" indent="0">
              <a:buNone/>
            </a:pPr>
            <a:r>
              <a:rPr lang="en-US" sz="2000" dirty="0"/>
              <a:t>Forms on the District website at: </a:t>
            </a:r>
            <a:r>
              <a:rPr lang="en-US" sz="2000" dirty="0">
                <a:hlinkClick r:id="rId4"/>
              </a:rPr>
              <a:t>https://rotaryd5000.org/sitepage/district-grant-info-documents</a:t>
            </a:r>
            <a:endParaRPr lang="en-US" sz="2000" dirty="0"/>
          </a:p>
        </p:txBody>
      </p:sp>
      <p:sp>
        <p:nvSpPr>
          <p:cNvPr id="4" name="Subtitle 3">
            <a:extLst>
              <a:ext uri="{FF2B5EF4-FFF2-40B4-BE49-F238E27FC236}">
                <a16:creationId xmlns:a16="http://schemas.microsoft.com/office/drawing/2014/main" id="{1A78D3AE-EF76-4C46-BCBC-CCEF06CB2230}"/>
              </a:ext>
            </a:extLst>
          </p:cNvPr>
          <p:cNvSpPr>
            <a:spLocks noGrp="1"/>
          </p:cNvSpPr>
          <p:nvPr>
            <p:ph type="subTitle" idx="13"/>
          </p:nvPr>
        </p:nvSpPr>
        <p:spPr>
          <a:xfrm>
            <a:off x="586880" y="1352502"/>
            <a:ext cx="9306267" cy="615279"/>
          </a:xfrm>
        </p:spPr>
        <p:txBody>
          <a:bodyPr>
            <a:normAutofit/>
          </a:bodyPr>
          <a:lstStyle/>
          <a:p>
            <a:r>
              <a:rPr lang="en-US" sz="3200" dirty="0">
                <a:latin typeface="Arial" panose="020B0604020202020204" pitchFamily="34" charset="0"/>
                <a:cs typeface="Arial" panose="020B0604020202020204" pitchFamily="34" charset="0"/>
              </a:rPr>
              <a:t>For 2026-2027 Grants:</a:t>
            </a:r>
          </a:p>
        </p:txBody>
      </p:sp>
    </p:spTree>
    <p:extLst>
      <p:ext uri="{BB962C8B-B14F-4D97-AF65-F5344CB8AC3E}">
        <p14:creationId xmlns:p14="http://schemas.microsoft.com/office/powerpoint/2010/main" val="35476394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61C75-50EC-3E73-EF1E-A13E2A605575}"/>
              </a:ext>
            </a:extLst>
          </p:cNvPr>
          <p:cNvSpPr>
            <a:spLocks noGrp="1"/>
          </p:cNvSpPr>
          <p:nvPr>
            <p:ph type="title" idx="4294967295"/>
          </p:nvPr>
        </p:nvSpPr>
        <p:spPr>
          <a:xfrm>
            <a:off x="0" y="0"/>
            <a:ext cx="0" cy="0"/>
          </a:xfrm>
        </p:spPr>
        <p:txBody>
          <a:bodyPr/>
          <a:lstStyle/>
          <a:p>
            <a:r>
              <a:rPr lang="en-US" dirty="0">
                <a:solidFill>
                  <a:schemeClr val="bg1"/>
                </a:solidFill>
              </a:rPr>
              <a:t>                                                                            The Process</a:t>
            </a:r>
          </a:p>
        </p:txBody>
      </p:sp>
      <p:sp>
        <p:nvSpPr>
          <p:cNvPr id="3" name="Content Placeholder 2">
            <a:extLst>
              <a:ext uri="{FF2B5EF4-FFF2-40B4-BE49-F238E27FC236}">
                <a16:creationId xmlns:a16="http://schemas.microsoft.com/office/drawing/2014/main" id="{CE76311A-2228-2977-1D46-486EC91D63F3}"/>
              </a:ext>
            </a:extLst>
          </p:cNvPr>
          <p:cNvSpPr>
            <a:spLocks noGrp="1"/>
          </p:cNvSpPr>
          <p:nvPr>
            <p:ph idx="4294967295"/>
          </p:nvPr>
        </p:nvSpPr>
        <p:spPr>
          <a:xfrm>
            <a:off x="0" y="0"/>
            <a:ext cx="0" cy="0"/>
          </a:xfrm>
        </p:spPr>
        <p:txBody>
          <a:bodyPr/>
          <a:lstStyle/>
          <a:p>
            <a:r>
              <a:rPr lang="en-US" dirty="0"/>
              <a:t> </a:t>
            </a:r>
          </a:p>
        </p:txBody>
      </p:sp>
      <p:sp>
        <p:nvSpPr>
          <p:cNvPr id="4" name="Footer Placeholder 3">
            <a:extLst>
              <a:ext uri="{FF2B5EF4-FFF2-40B4-BE49-F238E27FC236}">
                <a16:creationId xmlns:a16="http://schemas.microsoft.com/office/drawing/2014/main" id="{67272468-B4B9-7E64-938F-0CA7E3F80D87}"/>
              </a:ext>
            </a:extLst>
          </p:cNvPr>
          <p:cNvSpPr>
            <a:spLocks noGrp="1"/>
          </p:cNvSpPr>
          <p:nvPr>
            <p:ph type="ftr" sz="quarter" idx="4294967295"/>
          </p:nvPr>
        </p:nvSpPr>
        <p:spPr>
          <a:xfrm>
            <a:off x="0" y="0"/>
            <a:ext cx="0" cy="0"/>
          </a:xfrm>
        </p:spPr>
        <p:txBody>
          <a:bodyPr/>
          <a:lstStyle/>
          <a:p>
            <a:r>
              <a:rPr lang="en-US" dirty="0"/>
              <a:t> </a:t>
            </a:r>
          </a:p>
        </p:txBody>
      </p:sp>
      <p:graphicFrame>
        <p:nvGraphicFramePr>
          <p:cNvPr id="7" name="Diagram 6">
            <a:extLst>
              <a:ext uri="{FF2B5EF4-FFF2-40B4-BE49-F238E27FC236}">
                <a16:creationId xmlns:a16="http://schemas.microsoft.com/office/drawing/2014/main" id="{E73CFE87-A6B9-FE61-2095-2F9C0210697E}"/>
              </a:ext>
            </a:extLst>
          </p:cNvPr>
          <p:cNvGraphicFramePr/>
          <p:nvPr>
            <p:extLst>
              <p:ext uri="{D42A27DB-BD31-4B8C-83A1-F6EECF244321}">
                <p14:modId xmlns:p14="http://schemas.microsoft.com/office/powerpoint/2010/main" val="3817143461"/>
              </p:ext>
            </p:extLst>
          </p:nvPr>
        </p:nvGraphicFramePr>
        <p:xfrm>
          <a:off x="-1817513" y="1236423"/>
          <a:ext cx="13106402" cy="60449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Arrow: Bent-Up 7">
            <a:extLst>
              <a:ext uri="{FF2B5EF4-FFF2-40B4-BE49-F238E27FC236}">
                <a16:creationId xmlns:a16="http://schemas.microsoft.com/office/drawing/2014/main" id="{24D9123D-B4D3-541E-10B3-E0A0E915AAFF}"/>
              </a:ext>
            </a:extLst>
          </p:cNvPr>
          <p:cNvSpPr/>
          <p:nvPr/>
        </p:nvSpPr>
        <p:spPr>
          <a:xfrm rot="5400000">
            <a:off x="5314304" y="4871972"/>
            <a:ext cx="1077328" cy="1320163"/>
          </a:xfrm>
          <a:prstGeom prst="bentUpArrow">
            <a:avLst>
              <a:gd name="adj1" fmla="val 32840"/>
              <a:gd name="adj2" fmla="val 26428"/>
              <a:gd name="adj3" fmla="val 35780"/>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9" name="TextBox 8">
            <a:extLst>
              <a:ext uri="{FF2B5EF4-FFF2-40B4-BE49-F238E27FC236}">
                <a16:creationId xmlns:a16="http://schemas.microsoft.com/office/drawing/2014/main" id="{BEF29440-4BFB-0812-367F-3A4B5E666CAF}"/>
              </a:ext>
            </a:extLst>
          </p:cNvPr>
          <p:cNvSpPr txBox="1"/>
          <p:nvPr/>
        </p:nvSpPr>
        <p:spPr>
          <a:xfrm>
            <a:off x="6754851" y="4485557"/>
            <a:ext cx="3107543" cy="1107996"/>
          </a:xfrm>
          <a:prstGeom prst="rect">
            <a:avLst/>
          </a:prstGeom>
          <a:noFill/>
        </p:spPr>
        <p:txBody>
          <a:bodyPr wrap="square" rtlCol="0">
            <a:spAutoFit/>
          </a:bodyPr>
          <a:lstStyle/>
          <a:p>
            <a:pPr marL="285750" indent="-285750">
              <a:buFont typeface="Wingdings" panose="05000000000000000000" pitchFamily="2" charset="2"/>
              <a:buChar char="§"/>
            </a:pPr>
            <a:r>
              <a:rPr lang="en-US" sz="1600" dirty="0"/>
              <a:t>Due May 31</a:t>
            </a:r>
          </a:p>
          <a:p>
            <a:pPr marL="285750" indent="-285750">
              <a:buFont typeface="Wingdings" panose="05000000000000000000" pitchFamily="2" charset="2"/>
              <a:buChar char="§"/>
            </a:pPr>
            <a:r>
              <a:rPr lang="en-US" sz="1600" dirty="0"/>
              <a:t>Funds used as approved</a:t>
            </a:r>
          </a:p>
          <a:p>
            <a:pPr marL="285750" indent="-285750">
              <a:buFont typeface="Wingdings" panose="05000000000000000000" pitchFamily="2" charset="2"/>
              <a:buChar char="§"/>
            </a:pPr>
            <a:r>
              <a:rPr lang="en-US" sz="1600" dirty="0"/>
              <a:t>All receipts sent with report</a:t>
            </a:r>
          </a:p>
          <a:p>
            <a:pPr marL="285750" indent="-285750">
              <a:buFont typeface="Wingdings" panose="05000000000000000000" pitchFamily="2" charset="2"/>
              <a:buChar char="§"/>
            </a:pPr>
            <a:endParaRPr lang="en-US" dirty="0"/>
          </a:p>
        </p:txBody>
      </p:sp>
      <p:sp>
        <p:nvSpPr>
          <p:cNvPr id="11" name="TextBox 10">
            <a:extLst>
              <a:ext uri="{FF2B5EF4-FFF2-40B4-BE49-F238E27FC236}">
                <a16:creationId xmlns:a16="http://schemas.microsoft.com/office/drawing/2014/main" id="{5A3A461D-2B14-25BC-2CB0-AA578FD87545}"/>
              </a:ext>
            </a:extLst>
          </p:cNvPr>
          <p:cNvSpPr txBox="1"/>
          <p:nvPr/>
        </p:nvSpPr>
        <p:spPr>
          <a:xfrm>
            <a:off x="8093496" y="5733464"/>
            <a:ext cx="2257778" cy="615553"/>
          </a:xfrm>
          <a:prstGeom prst="rect">
            <a:avLst/>
          </a:prstGeom>
          <a:noFill/>
        </p:spPr>
        <p:txBody>
          <a:bodyPr wrap="square" rtlCol="0">
            <a:spAutoFit/>
          </a:bodyPr>
          <a:lstStyle/>
          <a:p>
            <a:pPr marL="285750" indent="-285750">
              <a:buFont typeface="Wingdings" panose="05000000000000000000" pitchFamily="2" charset="2"/>
              <a:buChar char="§"/>
            </a:pPr>
            <a:r>
              <a:rPr lang="en-US" sz="1600" dirty="0"/>
              <a:t>Keep 5 years</a:t>
            </a:r>
          </a:p>
          <a:p>
            <a:pPr marL="285750" indent="-285750">
              <a:buFont typeface="Wingdings" panose="05000000000000000000" pitchFamily="2" charset="2"/>
              <a:buChar char="§"/>
            </a:pPr>
            <a:endParaRPr lang="en-US" dirty="0"/>
          </a:p>
        </p:txBody>
      </p:sp>
      <p:sp>
        <p:nvSpPr>
          <p:cNvPr id="5" name="TextBox 4">
            <a:extLst>
              <a:ext uri="{FF2B5EF4-FFF2-40B4-BE49-F238E27FC236}">
                <a16:creationId xmlns:a16="http://schemas.microsoft.com/office/drawing/2014/main" id="{3507FF92-928B-4E0F-2AF7-28C29E76D2F2}"/>
              </a:ext>
            </a:extLst>
          </p:cNvPr>
          <p:cNvSpPr txBox="1"/>
          <p:nvPr/>
        </p:nvSpPr>
        <p:spPr>
          <a:xfrm>
            <a:off x="8334703" y="1597572"/>
            <a:ext cx="3373821" cy="646331"/>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D5000 Grant Subcommittee:  Joni Henderson, Naomi Masuno, </a:t>
            </a:r>
          </a:p>
          <a:p>
            <a:r>
              <a:rPr lang="en-US" sz="1200" dirty="0">
                <a:latin typeface="Arial" panose="020B0604020202020204" pitchFamily="34" charset="0"/>
                <a:cs typeface="Arial" panose="020B0604020202020204" pitchFamily="34" charset="0"/>
              </a:rPr>
              <a:t>Stewardship: Paul Saito, Laura Steelquist, </a:t>
            </a:r>
          </a:p>
        </p:txBody>
      </p:sp>
    </p:spTree>
    <p:extLst>
      <p:ext uri="{BB962C8B-B14F-4D97-AF65-F5344CB8AC3E}">
        <p14:creationId xmlns:p14="http://schemas.microsoft.com/office/powerpoint/2010/main" val="31849151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F739CA-8BE1-BBF8-37F1-5F6FD299CBE6}"/>
              </a:ext>
            </a:extLst>
          </p:cNvPr>
          <p:cNvSpPr>
            <a:spLocks noGrp="1"/>
          </p:cNvSpPr>
          <p:nvPr>
            <p:ph type="title"/>
          </p:nvPr>
        </p:nvSpPr>
        <p:spPr>
          <a:xfrm>
            <a:off x="342900" y="-429656"/>
            <a:ext cx="11506200" cy="1540042"/>
          </a:xfrm>
        </p:spPr>
        <p:txBody>
          <a:bodyPr/>
          <a:lstStyle/>
          <a:p>
            <a:r>
              <a:rPr lang="en-US" dirty="0"/>
              <a:t>Qualification checklist </a:t>
            </a:r>
          </a:p>
        </p:txBody>
      </p:sp>
      <p:sp>
        <p:nvSpPr>
          <p:cNvPr id="4" name="Content Placeholder 3">
            <a:extLst>
              <a:ext uri="{FF2B5EF4-FFF2-40B4-BE49-F238E27FC236}">
                <a16:creationId xmlns:a16="http://schemas.microsoft.com/office/drawing/2014/main" id="{6A312636-7B9A-9EF7-2CDC-690245F4D85A}"/>
              </a:ext>
            </a:extLst>
          </p:cNvPr>
          <p:cNvSpPr>
            <a:spLocks noGrp="1"/>
          </p:cNvSpPr>
          <p:nvPr>
            <p:ph idx="1"/>
          </p:nvPr>
        </p:nvSpPr>
        <p:spPr>
          <a:xfrm>
            <a:off x="1255923" y="1189823"/>
            <a:ext cx="9551624" cy="4891488"/>
          </a:xfrm>
        </p:spPr>
        <p:txBody>
          <a:bodyPr>
            <a:noAutofit/>
          </a:bodyPr>
          <a:lstStyle/>
          <a:p>
            <a:pPr marL="0" indent="0">
              <a:lnSpc>
                <a:spcPct val="107000"/>
              </a:lnSpc>
              <a:spcBef>
                <a:spcPts val="0"/>
              </a:spcBef>
              <a:spcAft>
                <a:spcPts val="800"/>
              </a:spcAft>
              <a:buNone/>
            </a:pPr>
            <a:r>
              <a:rPr lang="en-US" sz="2400" dirty="0">
                <a:solidFill>
                  <a:srgbClr val="000000"/>
                </a:solidFill>
                <a:highlight>
                  <a:srgbClr val="FFFF00"/>
                </a:highlight>
                <a:latin typeface="Georgia" panose="02040502050405020303" pitchFamily="18" charset="0"/>
                <a:ea typeface="Times New Roman" panose="02020603050405020304" pitchFamily="18" charset="0"/>
                <a:cs typeface="Arial" panose="020B0604020202020204" pitchFamily="34" charset="0"/>
              </a:rPr>
              <a:t>By January 31:</a:t>
            </a:r>
          </a:p>
          <a:p>
            <a:pPr marL="0" indent="0">
              <a:lnSpc>
                <a:spcPct val="107000"/>
              </a:lnSpc>
              <a:spcBef>
                <a:spcPts val="0"/>
              </a:spcBef>
              <a:spcAft>
                <a:spcPts val="800"/>
              </a:spcAft>
              <a:buNone/>
            </a:pPr>
            <a:r>
              <a:rPr lang="en-US" sz="2400" dirty="0">
                <a:solidFill>
                  <a:srgbClr val="000000"/>
                </a:solidFill>
                <a:latin typeface="Georgia" panose="02040502050405020303" pitchFamily="18" charset="0"/>
                <a:ea typeface="Times New Roman" panose="02020603050405020304" pitchFamily="18" charset="0"/>
                <a:cs typeface="Arial" panose="020B0604020202020204" pitchFamily="34" charset="0"/>
              </a:rPr>
              <a:t>1) Review, Sign and Submit</a:t>
            </a:r>
          </a:p>
          <a:p>
            <a:pPr marL="0" indent="0">
              <a:lnSpc>
                <a:spcPct val="107000"/>
              </a:lnSpc>
              <a:spcBef>
                <a:spcPts val="0"/>
              </a:spcBef>
              <a:spcAft>
                <a:spcPts val="800"/>
              </a:spcAft>
              <a:buNone/>
            </a:pPr>
            <a:r>
              <a:rPr lang="en-US" sz="2400" dirty="0">
                <a:solidFill>
                  <a:srgbClr val="000000"/>
                </a:solidFill>
                <a:latin typeface="Georgia" panose="02040502050405020303" pitchFamily="18" charset="0"/>
                <a:ea typeface="Times New Roman" panose="02020603050405020304" pitchFamily="18" charset="0"/>
                <a:cs typeface="Arial" panose="020B0604020202020204" pitchFamily="34" charset="0"/>
              </a:rPr>
              <a:t>	Memorandum Of Understanding (MOU) </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800"/>
              </a:spcAft>
              <a:buNone/>
            </a:pPr>
            <a:r>
              <a:rPr lang="en-US" sz="2400" dirty="0">
                <a:solidFill>
                  <a:srgbClr val="000000"/>
                </a:solidFill>
                <a:latin typeface="Georgia" panose="02040502050405020303" pitchFamily="18" charset="0"/>
                <a:ea typeface="Times New Roman" panose="02020603050405020304" pitchFamily="18" charset="0"/>
                <a:cs typeface="Arial" panose="020B0604020202020204" pitchFamily="34" charset="0"/>
              </a:rPr>
              <a:t>	District 5000 Addendum to the MOU</a:t>
            </a:r>
            <a:r>
              <a:rPr lang="en-US" sz="2400" dirty="0">
                <a:latin typeface="Calibri" panose="020F0502020204030204" pitchFamily="34" charset="0"/>
                <a:ea typeface="Calibri" panose="020F0502020204030204" pitchFamily="34" charset="0"/>
                <a:cs typeface="Times New Roman" panose="02020603050405020304" pitchFamily="18" charset="0"/>
              </a:rPr>
              <a:t>	</a:t>
            </a:r>
          </a:p>
          <a:p>
            <a:pPr marL="0" indent="0">
              <a:lnSpc>
                <a:spcPct val="107000"/>
              </a:lnSpc>
              <a:spcBef>
                <a:spcPts val="0"/>
              </a:spcBef>
              <a:spcAft>
                <a:spcPts val="800"/>
              </a:spcAft>
              <a:buNone/>
            </a:pPr>
            <a:r>
              <a:rPr lang="en-US" sz="2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dirty="0">
                <a:solidFill>
                  <a:srgbClr val="000000"/>
                </a:solidFill>
                <a:latin typeface="Georgia" panose="02040502050405020303" pitchFamily="18" charset="0"/>
                <a:ea typeface="Times New Roman" panose="02020603050405020304" pitchFamily="18" charset="0"/>
                <a:cs typeface="Arial" panose="020B0604020202020204" pitchFamily="34" charset="0"/>
              </a:rPr>
              <a:t>Financial Management Plan </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800"/>
              </a:spcAft>
              <a:buNone/>
            </a:pPr>
            <a:r>
              <a:rPr lang="en-US" sz="2400" dirty="0">
                <a:solidFill>
                  <a:srgbClr val="000000"/>
                </a:solidFill>
                <a:latin typeface="Georgia" panose="02040502050405020303" pitchFamily="18" charset="0"/>
                <a:ea typeface="Times New Roman" panose="02020603050405020304" pitchFamily="18" charset="0"/>
                <a:cs typeface="Arial" panose="020B0604020202020204" pitchFamily="34" charset="0"/>
              </a:rPr>
              <a:t>2) Evidence of tax filing (tax return copy or 990N confirmation, proof of GE return)</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800"/>
              </a:spcAft>
              <a:buNone/>
            </a:pPr>
            <a:r>
              <a:rPr lang="en-US" sz="2400" dirty="0">
                <a:solidFill>
                  <a:srgbClr val="000000"/>
                </a:solidFill>
                <a:latin typeface="Georgia" panose="02040502050405020303" pitchFamily="18" charset="0"/>
                <a:ea typeface="Times New Roman" panose="02020603050405020304" pitchFamily="18" charset="0"/>
                <a:cs typeface="Arial" panose="020B0604020202020204" pitchFamily="34" charset="0"/>
              </a:rPr>
              <a:t>3) Evidence of grant bank account (bank statement or check copy)</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800"/>
              </a:spcAft>
              <a:buNone/>
            </a:pPr>
            <a:r>
              <a:rPr lang="en-US" sz="2400" dirty="0">
                <a:solidFill>
                  <a:srgbClr val="000000"/>
                </a:solidFill>
                <a:latin typeface="Georgia" panose="02040502050405020303" pitchFamily="18" charset="0"/>
                <a:ea typeface="Times New Roman" panose="02020603050405020304" pitchFamily="18" charset="0"/>
                <a:cs typeface="Arial" panose="020B0604020202020204" pitchFamily="34" charset="0"/>
              </a:rPr>
              <a:t>4) Attended District Grants training by 2 members, preferably the PE and person handling grant funds</a:t>
            </a:r>
          </a:p>
          <a:p>
            <a:pPr marL="0" indent="0">
              <a:lnSpc>
                <a:spcPct val="107000"/>
              </a:lnSpc>
              <a:spcBef>
                <a:spcPts val="0"/>
              </a:spcBef>
              <a:spcAft>
                <a:spcPts val="800"/>
              </a:spcAft>
              <a:buNone/>
            </a:pPr>
            <a:r>
              <a:rPr lang="en-US" sz="2400" dirty="0">
                <a:solidFill>
                  <a:srgbClr val="000000"/>
                </a:solidFill>
                <a:highlight>
                  <a:srgbClr val="FFFF00"/>
                </a:highlight>
                <a:latin typeface="Georgia" panose="02040502050405020303" pitchFamily="18" charset="0"/>
                <a:cs typeface="Arial" panose="020B0604020202020204" pitchFamily="34" charset="0"/>
              </a:rPr>
              <a:t>By May 31</a:t>
            </a:r>
            <a:r>
              <a:rPr lang="en-US" sz="2400" dirty="0">
                <a:solidFill>
                  <a:srgbClr val="000000"/>
                </a:solidFill>
                <a:latin typeface="Georgia" panose="02040502050405020303" pitchFamily="18" charset="0"/>
                <a:cs typeface="Arial" panose="020B0604020202020204" pitchFamily="34" charset="0"/>
              </a:rPr>
              <a:t>: Final grant report for the current year</a:t>
            </a:r>
            <a:endParaRPr lang="en-US" sz="2400" dirty="0"/>
          </a:p>
        </p:txBody>
      </p:sp>
    </p:spTree>
    <p:extLst>
      <p:ext uri="{BB962C8B-B14F-4D97-AF65-F5344CB8AC3E}">
        <p14:creationId xmlns:p14="http://schemas.microsoft.com/office/powerpoint/2010/main" val="21717576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EE278-186D-065B-5F56-803DD8C80C05}"/>
              </a:ext>
            </a:extLst>
          </p:cNvPr>
          <p:cNvSpPr>
            <a:spLocks noGrp="1"/>
          </p:cNvSpPr>
          <p:nvPr>
            <p:ph type="title"/>
          </p:nvPr>
        </p:nvSpPr>
        <p:spPr>
          <a:xfrm>
            <a:off x="381000" y="-451429"/>
            <a:ext cx="11506200" cy="1540042"/>
          </a:xfrm>
        </p:spPr>
        <p:txBody>
          <a:bodyPr/>
          <a:lstStyle/>
          <a:p>
            <a:r>
              <a:rPr lang="en-US" dirty="0"/>
              <a:t>District </a:t>
            </a:r>
            <a:r>
              <a:rPr lang="en-US" dirty="0" err="1"/>
              <a:t>Sitepage</a:t>
            </a:r>
            <a:br>
              <a:rPr lang="en-US" dirty="0"/>
            </a:br>
            <a:endParaRPr lang="en-US" sz="1600" dirty="0"/>
          </a:p>
        </p:txBody>
      </p:sp>
      <p:pic>
        <p:nvPicPr>
          <p:cNvPr id="9" name="Content Placeholder 8">
            <a:extLst>
              <a:ext uri="{FF2B5EF4-FFF2-40B4-BE49-F238E27FC236}">
                <a16:creationId xmlns:a16="http://schemas.microsoft.com/office/drawing/2014/main" id="{C44C5FB3-BC15-781D-576D-C2081BC054F6}"/>
              </a:ext>
            </a:extLst>
          </p:cNvPr>
          <p:cNvPicPr>
            <a:picLocks noGrp="1" noChangeAspect="1"/>
          </p:cNvPicPr>
          <p:nvPr>
            <p:ph idx="1"/>
          </p:nvPr>
        </p:nvPicPr>
        <p:blipFill>
          <a:blip r:embed="rId3"/>
          <a:stretch>
            <a:fillRect/>
          </a:stretch>
        </p:blipFill>
        <p:spPr>
          <a:xfrm>
            <a:off x="2329930" y="1984249"/>
            <a:ext cx="7189498" cy="4152392"/>
          </a:xfrm>
        </p:spPr>
      </p:pic>
      <p:sp>
        <p:nvSpPr>
          <p:cNvPr id="5" name="Slide Number Placeholder 4">
            <a:extLst>
              <a:ext uri="{FF2B5EF4-FFF2-40B4-BE49-F238E27FC236}">
                <a16:creationId xmlns:a16="http://schemas.microsoft.com/office/drawing/2014/main" id="{10474DBA-655A-CAC0-0D64-890251DB4311}"/>
              </a:ext>
            </a:extLst>
          </p:cNvPr>
          <p:cNvSpPr>
            <a:spLocks noGrp="1"/>
          </p:cNvSpPr>
          <p:nvPr>
            <p:ph type="sldNum" sz="quarter" idx="12"/>
          </p:nvPr>
        </p:nvSpPr>
        <p:spPr/>
        <p:txBody>
          <a:bodyPr/>
          <a:lstStyle/>
          <a:p>
            <a:fld id="{97A94E25-127B-4C48-AF96-44BA7B823777}" type="slidenum">
              <a:rPr lang="en-US" smtClean="0"/>
              <a:pPr/>
              <a:t>9</a:t>
            </a:fld>
            <a:endParaRPr lang="en-US" dirty="0"/>
          </a:p>
        </p:txBody>
      </p:sp>
      <p:sp>
        <p:nvSpPr>
          <p:cNvPr id="8" name="TextBox 7">
            <a:extLst>
              <a:ext uri="{FF2B5EF4-FFF2-40B4-BE49-F238E27FC236}">
                <a16:creationId xmlns:a16="http://schemas.microsoft.com/office/drawing/2014/main" id="{1D0A088C-6009-58F8-AAEA-22CA584648D2}"/>
              </a:ext>
            </a:extLst>
          </p:cNvPr>
          <p:cNvSpPr txBox="1"/>
          <p:nvPr/>
        </p:nvSpPr>
        <p:spPr>
          <a:xfrm>
            <a:off x="2252812" y="721359"/>
            <a:ext cx="9094562" cy="461665"/>
          </a:xfrm>
          <a:prstGeom prst="rect">
            <a:avLst/>
          </a:prstGeom>
          <a:noFill/>
        </p:spPr>
        <p:txBody>
          <a:bodyPr wrap="square" rtlCol="0">
            <a:spAutoFit/>
          </a:bodyPr>
          <a:lstStyle/>
          <a:p>
            <a:r>
              <a:rPr lang="en-US" sz="2400" dirty="0">
                <a:solidFill>
                  <a:schemeClr val="bg1"/>
                </a:solidFill>
              </a:rPr>
              <a:t>https://rotaryd5000.org/sitepage/district-grant-info-documents</a:t>
            </a:r>
          </a:p>
        </p:txBody>
      </p:sp>
      <p:pic>
        <p:nvPicPr>
          <p:cNvPr id="4" name="Picture 3">
            <a:extLst>
              <a:ext uri="{FF2B5EF4-FFF2-40B4-BE49-F238E27FC236}">
                <a16:creationId xmlns:a16="http://schemas.microsoft.com/office/drawing/2014/main" id="{083D41A2-87B7-D9BE-FCA9-25DB9EFAC947}"/>
              </a:ext>
            </a:extLst>
          </p:cNvPr>
          <p:cNvPicPr>
            <a:picLocks noChangeAspect="1"/>
          </p:cNvPicPr>
          <p:nvPr/>
        </p:nvPicPr>
        <p:blipFill>
          <a:blip r:embed="rId4"/>
          <a:stretch>
            <a:fillRect/>
          </a:stretch>
        </p:blipFill>
        <p:spPr>
          <a:xfrm>
            <a:off x="38100" y="1436845"/>
            <a:ext cx="12192000" cy="5020236"/>
          </a:xfrm>
          <a:prstGeom prst="rect">
            <a:avLst/>
          </a:prstGeom>
        </p:spPr>
      </p:pic>
      <p:sp>
        <p:nvSpPr>
          <p:cNvPr id="6" name="Arrow: Down 5">
            <a:extLst>
              <a:ext uri="{FF2B5EF4-FFF2-40B4-BE49-F238E27FC236}">
                <a16:creationId xmlns:a16="http://schemas.microsoft.com/office/drawing/2014/main" id="{3883208B-DE98-5F88-8964-C8A9525EE08F}"/>
              </a:ext>
            </a:extLst>
          </p:cNvPr>
          <p:cNvSpPr/>
          <p:nvPr/>
        </p:nvSpPr>
        <p:spPr>
          <a:xfrm rot="3846644">
            <a:off x="8813494" y="1063444"/>
            <a:ext cx="484632" cy="97840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D624082E-9F6B-F38E-DD31-8D102C0F5FB1}"/>
              </a:ext>
            </a:extLst>
          </p:cNvPr>
          <p:cNvSpPr/>
          <p:nvPr/>
        </p:nvSpPr>
        <p:spPr>
          <a:xfrm>
            <a:off x="6096000" y="3704647"/>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617280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5.xml><?xml version="1.0" encoding="utf-8"?>
<a:theme xmlns:a="http://schemas.openxmlformats.org/drawingml/2006/main" name="2_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6.xml><?xml version="1.0" encoding="utf-8"?>
<a:theme xmlns:a="http://schemas.openxmlformats.org/drawingml/2006/main" name="3_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7.xml><?xml version="1.0" encoding="utf-8"?>
<a:theme xmlns:a="http://schemas.openxmlformats.org/drawingml/2006/main" name="Office Theme">
  <a:themeElements>
    <a:clrScheme name="Rotary">
      <a:dk1>
        <a:sysClr val="windowText" lastClr="000000"/>
      </a:dk1>
      <a:lt1>
        <a:sysClr val="window" lastClr="FFFFFF"/>
      </a:lt1>
      <a:dk2>
        <a:srgbClr val="44546A"/>
      </a:dk2>
      <a:lt2>
        <a:srgbClr val="E7E6E6"/>
      </a:lt2>
      <a:accent1>
        <a:srgbClr val="17458F"/>
      </a:accent1>
      <a:accent2>
        <a:srgbClr val="872175"/>
      </a:accent2>
      <a:accent3>
        <a:srgbClr val="F7A81B"/>
      </a:accent3>
      <a:accent4>
        <a:srgbClr val="FF7600"/>
      </a:accent4>
      <a:accent5>
        <a:srgbClr val="C6BCD0"/>
      </a:accent5>
      <a:accent6>
        <a:srgbClr val="C9DEE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Leaders_Guide_Slide_Template">
  <a:themeElements>
    <a:clrScheme name="Leaders_Guide_Slide_Templat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Leaders_Guide_Slide_Template">
      <a:majorFont>
        <a:latin typeface="Calibri"/>
        <a:ea typeface="Calibri"/>
        <a:cs typeface="Calibri"/>
      </a:majorFont>
      <a:minorFont>
        <a:latin typeface="Helvetica"/>
        <a:ea typeface="Helvetica"/>
        <a:cs typeface="Helvetica"/>
      </a:minorFont>
    </a:fontScheme>
    <a:fmtScheme name="Leaders_Guide_Slide_Templa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5406</TotalTime>
  <Words>3005</Words>
  <Application>Microsoft Office PowerPoint</Application>
  <PresentationFormat>Widescreen</PresentationFormat>
  <Paragraphs>324</Paragraphs>
  <Slides>42</Slides>
  <Notes>39</Notes>
  <HiddenSlides>0</HiddenSlides>
  <MMClips>0</MMClips>
  <ScaleCrop>false</ScaleCrop>
  <HeadingPairs>
    <vt:vector size="6" baseType="variant">
      <vt:variant>
        <vt:lpstr>Fonts Used</vt:lpstr>
      </vt:variant>
      <vt:variant>
        <vt:i4>11</vt:i4>
      </vt:variant>
      <vt:variant>
        <vt:lpstr>Theme</vt:lpstr>
      </vt:variant>
      <vt:variant>
        <vt:i4>7</vt:i4>
      </vt:variant>
      <vt:variant>
        <vt:lpstr>Slide Titles</vt:lpstr>
      </vt:variant>
      <vt:variant>
        <vt:i4>42</vt:i4>
      </vt:variant>
    </vt:vector>
  </HeadingPairs>
  <TitlesOfParts>
    <vt:vector size="60" baseType="lpstr">
      <vt:lpstr>Arial</vt:lpstr>
      <vt:lpstr>Arial Narrow Bold</vt:lpstr>
      <vt:lpstr>Calibri</vt:lpstr>
      <vt:lpstr>Calibri Light</vt:lpstr>
      <vt:lpstr>Georgia</vt:lpstr>
      <vt:lpstr>Helvetica Neue</vt:lpstr>
      <vt:lpstr>Open Sans</vt:lpstr>
      <vt:lpstr>Open Sans SemiBold</vt:lpstr>
      <vt:lpstr>Tahoma</vt:lpstr>
      <vt:lpstr>Times New Roman</vt:lpstr>
      <vt:lpstr>Wingdings</vt:lpstr>
      <vt:lpstr>1_Custom Design</vt:lpstr>
      <vt:lpstr>2_Custom Design</vt:lpstr>
      <vt:lpstr>3_Custom Design</vt:lpstr>
      <vt:lpstr>1_Office 2013 - 2022 Theme</vt:lpstr>
      <vt:lpstr>2_Office 2013 - 2022 Theme</vt:lpstr>
      <vt:lpstr>3_Office 2013 - 2022 Theme</vt:lpstr>
      <vt:lpstr>Office Theme</vt:lpstr>
      <vt:lpstr>  </vt:lpstr>
      <vt:lpstr>Agenda – Learning Plan</vt:lpstr>
      <vt:lpstr>Key takeaways</vt:lpstr>
      <vt:lpstr>Types of grants </vt:lpstr>
      <vt:lpstr>PowerPoint Presentation</vt:lpstr>
      <vt:lpstr>Grant Timeline</vt:lpstr>
      <vt:lpstr>                                                                            The Process</vt:lpstr>
      <vt:lpstr>Qualification checklist </vt:lpstr>
      <vt:lpstr>District Sitepage </vt:lpstr>
      <vt:lpstr>PowerPoint Presentation</vt:lpstr>
      <vt:lpstr>Three forms signed by PE and PN</vt:lpstr>
      <vt:lpstr>MEMORANDUM OF UNDERSTANDING</vt:lpstr>
      <vt:lpstr>District 5000 Addendum to the  TRF Club Qualification</vt:lpstr>
      <vt:lpstr>FINANCIAL MANAGEMENT PLAN FOR  DISTRICT &amp; GLOBAL GRANTS</vt:lpstr>
      <vt:lpstr>PowerPoint Presentation</vt:lpstr>
      <vt:lpstr>                                                                                              What is Stewardship? </vt:lpstr>
      <vt:lpstr>PowerPoint Presentation</vt:lpstr>
      <vt:lpstr>                                                                                               Grant eligibility guidelines</vt:lpstr>
      <vt:lpstr>Grants cannot fund:</vt:lpstr>
      <vt:lpstr>PowerPoint Presentation</vt:lpstr>
      <vt:lpstr>PowerPoint Presentation</vt:lpstr>
      <vt:lpstr>                               Grant allocation</vt:lpstr>
      <vt:lpstr>DDF Allocated to the Clubs for district grants and global grants 2025-26  https://rotaryd5000.org/sitepage/district-grant-info-documents</vt:lpstr>
      <vt:lpstr>PowerPoint Presentation</vt:lpstr>
      <vt:lpstr>FINANCIAL MANAGEMENT OF DISTRICT GRANTS (DG)</vt:lpstr>
      <vt:lpstr>Disbursement Authorization Voucher</vt:lpstr>
      <vt:lpstr>                                                                                         Final Reports </vt:lpstr>
      <vt:lpstr>                                                                                              FINANCIAL MANAGEMENT OF DISTRICT GRANTS—                                          the Audit</vt:lpstr>
      <vt:lpstr>   Global Grant Pledge                                                                                                                                                                                 Global  Grants – Pledge form</vt:lpstr>
      <vt:lpstr>District Grants  vs Global Grants</vt:lpstr>
      <vt:lpstr>PowerPoint Presentation</vt:lpstr>
      <vt:lpstr>requirements for Global grants</vt:lpstr>
      <vt:lpstr>SUSTAINABILITY STEP No. 1</vt:lpstr>
      <vt:lpstr>SUSTAINABILITY STEP No. 2</vt:lpstr>
      <vt:lpstr>SUSTAINABILITY STEP No. 3</vt:lpstr>
      <vt:lpstr>GRANT RESOURCES</vt:lpstr>
      <vt:lpstr>Learn.rotary.org</vt:lpstr>
      <vt:lpstr>PowerPoint Presentation</vt:lpstr>
      <vt:lpstr>Upcoming webinars</vt:lpstr>
      <vt:lpstr>Key takeaways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dc:creator>
  <cp:lastModifiedBy>Naomi Masuno</cp:lastModifiedBy>
  <cp:revision>50</cp:revision>
  <cp:lastPrinted>2024-10-26T01:24:56Z</cp:lastPrinted>
  <dcterms:modified xsi:type="dcterms:W3CDTF">2025-10-11T20:18:18Z</dcterms:modified>
</cp:coreProperties>
</file>