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4.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notesSlides/notesSlide8.xml" ContentType="application/vnd.openxmlformats-officedocument.presentationml.notesSlide+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notesSlides/notesSlide9.xml" ContentType="application/vnd.openxmlformats-officedocument.presentationml.notesSlide+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10.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7" r:id="rId1"/>
  </p:sldMasterIdLst>
  <p:notesMasterIdLst>
    <p:notesMasterId r:id="rId62"/>
  </p:notesMasterIdLst>
  <p:sldIdLst>
    <p:sldId id="369" r:id="rId2"/>
    <p:sldId id="330" r:id="rId3"/>
    <p:sldId id="409" r:id="rId4"/>
    <p:sldId id="381" r:id="rId5"/>
    <p:sldId id="382" r:id="rId6"/>
    <p:sldId id="383" r:id="rId7"/>
    <p:sldId id="380" r:id="rId8"/>
    <p:sldId id="372" r:id="rId9"/>
    <p:sldId id="375" r:id="rId10"/>
    <p:sldId id="376" r:id="rId11"/>
    <p:sldId id="377" r:id="rId12"/>
    <p:sldId id="378" r:id="rId13"/>
    <p:sldId id="404" r:id="rId14"/>
    <p:sldId id="384" r:id="rId15"/>
    <p:sldId id="414" r:id="rId16"/>
    <p:sldId id="386" r:id="rId17"/>
    <p:sldId id="385" r:id="rId18"/>
    <p:sldId id="355" r:id="rId19"/>
    <p:sldId id="374" r:id="rId20"/>
    <p:sldId id="373" r:id="rId21"/>
    <p:sldId id="363" r:id="rId22"/>
    <p:sldId id="257" r:id="rId23"/>
    <p:sldId id="366" r:id="rId24"/>
    <p:sldId id="367" r:id="rId25"/>
    <p:sldId id="387" r:id="rId26"/>
    <p:sldId id="401" r:id="rId27"/>
    <p:sldId id="394" r:id="rId28"/>
    <p:sldId id="334" r:id="rId29"/>
    <p:sldId id="392" r:id="rId30"/>
    <p:sldId id="339" r:id="rId31"/>
    <p:sldId id="417" r:id="rId32"/>
    <p:sldId id="416" r:id="rId33"/>
    <p:sldId id="418" r:id="rId34"/>
    <p:sldId id="395" r:id="rId35"/>
    <p:sldId id="397" r:id="rId36"/>
    <p:sldId id="396" r:id="rId37"/>
    <p:sldId id="419" r:id="rId38"/>
    <p:sldId id="340" r:id="rId39"/>
    <p:sldId id="420" r:id="rId40"/>
    <p:sldId id="399" r:id="rId41"/>
    <p:sldId id="402" r:id="rId42"/>
    <p:sldId id="410" r:id="rId43"/>
    <p:sldId id="411" r:id="rId44"/>
    <p:sldId id="412" r:id="rId45"/>
    <p:sldId id="407" r:id="rId46"/>
    <p:sldId id="408" r:id="rId47"/>
    <p:sldId id="390" r:id="rId48"/>
    <p:sldId id="391" r:id="rId49"/>
    <p:sldId id="347" r:id="rId50"/>
    <p:sldId id="400" r:id="rId51"/>
    <p:sldId id="405" r:id="rId52"/>
    <p:sldId id="413" r:id="rId53"/>
    <p:sldId id="354" r:id="rId54"/>
    <p:sldId id="349" r:id="rId55"/>
    <p:sldId id="348" r:id="rId56"/>
    <p:sldId id="350" r:id="rId57"/>
    <p:sldId id="351" r:id="rId58"/>
    <p:sldId id="353" r:id="rId59"/>
    <p:sldId id="359" r:id="rId60"/>
    <p:sldId id="36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87E5F-B222-48D9-AD48-723A97936864}" v="1301" dt="2021-09-11T22:56:07.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91" autoAdjust="0"/>
  </p:normalViewPr>
  <p:slideViewPr>
    <p:cSldViewPr snapToGrid="0">
      <p:cViewPr varScale="1">
        <p:scale>
          <a:sx n="101" d="100"/>
          <a:sy n="101" d="100"/>
        </p:scale>
        <p:origin x="19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A. Harbison" userId="c37aec924c5b8bc1" providerId="LiveId" clId="{36387E5F-B222-48D9-AD48-723A97936864}"/>
    <pc:docChg chg="undo custSel addSld delSld modSld sldOrd">
      <pc:chgData name="Mark A. Harbison" userId="c37aec924c5b8bc1" providerId="LiveId" clId="{36387E5F-B222-48D9-AD48-723A97936864}" dt="2021-09-11T22:56:07.758" v="3695"/>
      <pc:docMkLst>
        <pc:docMk/>
      </pc:docMkLst>
      <pc:sldChg chg="addSp delSp modSp add mod">
        <pc:chgData name="Mark A. Harbison" userId="c37aec924c5b8bc1" providerId="LiveId" clId="{36387E5F-B222-48D9-AD48-723A97936864}" dt="2021-09-06T20:09:55.209" v="822" actId="20577"/>
        <pc:sldMkLst>
          <pc:docMk/>
          <pc:sldMk cId="3768721917" sldId="257"/>
        </pc:sldMkLst>
        <pc:spChg chg="del">
          <ac:chgData name="Mark A. Harbison" userId="c37aec924c5b8bc1" providerId="LiveId" clId="{36387E5F-B222-48D9-AD48-723A97936864}" dt="2021-09-05T23:34:22.672" v="221" actId="478"/>
          <ac:spMkLst>
            <pc:docMk/>
            <pc:sldMk cId="3768721917" sldId="257"/>
            <ac:spMk id="2" creationId="{00000000-0000-0000-0000-000000000000}"/>
          </ac:spMkLst>
        </pc:spChg>
        <pc:spChg chg="add mod">
          <ac:chgData name="Mark A. Harbison" userId="c37aec924c5b8bc1" providerId="LiveId" clId="{36387E5F-B222-48D9-AD48-723A97936864}" dt="2021-09-06T20:09:55.209" v="822" actId="20577"/>
          <ac:spMkLst>
            <pc:docMk/>
            <pc:sldMk cId="3768721917" sldId="257"/>
            <ac:spMk id="4" creationId="{0337EE1E-2EFD-496D-A89F-3EFABEA5955F}"/>
          </ac:spMkLst>
        </pc:spChg>
        <pc:graphicFrameChg chg="mod">
          <ac:chgData name="Mark A. Harbison" userId="c37aec924c5b8bc1" providerId="LiveId" clId="{36387E5F-B222-48D9-AD48-723A97936864}" dt="2021-09-05T23:34:17.249" v="220"/>
          <ac:graphicFrameMkLst>
            <pc:docMk/>
            <pc:sldMk cId="3768721917" sldId="257"/>
            <ac:graphicFrameMk id="6" creationId="{00000000-0000-0000-0000-000000000000}"/>
          </ac:graphicFrameMkLst>
        </pc:graphicFrameChg>
      </pc:sldChg>
      <pc:sldChg chg="modSp mod">
        <pc:chgData name="Mark A. Harbison" userId="c37aec924c5b8bc1" providerId="LiveId" clId="{36387E5F-B222-48D9-AD48-723A97936864}" dt="2021-09-11T06:39:40.011" v="2600" actId="20577"/>
        <pc:sldMkLst>
          <pc:docMk/>
          <pc:sldMk cId="2785132787" sldId="339"/>
        </pc:sldMkLst>
        <pc:spChg chg="mod">
          <ac:chgData name="Mark A. Harbison" userId="c37aec924c5b8bc1" providerId="LiveId" clId="{36387E5F-B222-48D9-AD48-723A97936864}" dt="2021-09-11T06:39:40.011" v="2600" actId="20577"/>
          <ac:spMkLst>
            <pc:docMk/>
            <pc:sldMk cId="2785132787" sldId="339"/>
            <ac:spMk id="2" creationId="{00000000-0000-0000-0000-000000000000}"/>
          </ac:spMkLst>
        </pc:spChg>
        <pc:picChg chg="mod">
          <ac:chgData name="Mark A. Harbison" userId="c37aec924c5b8bc1" providerId="LiveId" clId="{36387E5F-B222-48D9-AD48-723A97936864}" dt="2021-09-06T00:22:27.788" v="504" actId="1076"/>
          <ac:picMkLst>
            <pc:docMk/>
            <pc:sldMk cId="2785132787" sldId="339"/>
            <ac:picMk id="20" creationId="{F5D36C2B-F506-41FC-8944-1B1C2DFB596D}"/>
          </ac:picMkLst>
        </pc:picChg>
      </pc:sldChg>
      <pc:sldChg chg="ord">
        <pc:chgData name="Mark A. Harbison" userId="c37aec924c5b8bc1" providerId="LiveId" clId="{36387E5F-B222-48D9-AD48-723A97936864}" dt="2021-09-07T18:51:35.328" v="857"/>
        <pc:sldMkLst>
          <pc:docMk/>
          <pc:sldMk cId="3494546461" sldId="347"/>
        </pc:sldMkLst>
      </pc:sldChg>
      <pc:sldChg chg="addSp modSp mod setBg">
        <pc:chgData name="Mark A. Harbison" userId="c37aec924c5b8bc1" providerId="LiveId" clId="{36387E5F-B222-48D9-AD48-723A97936864}" dt="2021-09-05T23:50:37.978" v="261" actId="26606"/>
        <pc:sldMkLst>
          <pc:docMk/>
          <pc:sldMk cId="3660194400" sldId="348"/>
        </pc:sldMkLst>
        <pc:spChg chg="mod ord">
          <ac:chgData name="Mark A. Harbison" userId="c37aec924c5b8bc1" providerId="LiveId" clId="{36387E5F-B222-48D9-AD48-723A97936864}" dt="2021-09-05T23:50:37.978" v="261" actId="26606"/>
          <ac:spMkLst>
            <pc:docMk/>
            <pc:sldMk cId="3660194400" sldId="348"/>
            <ac:spMk id="4" creationId="{D1CC7699-5ECF-4740-9D3C-73370C086E7C}"/>
          </ac:spMkLst>
        </pc:spChg>
        <pc:spChg chg="mod">
          <ac:chgData name="Mark A. Harbison" userId="c37aec924c5b8bc1" providerId="LiveId" clId="{36387E5F-B222-48D9-AD48-723A97936864}" dt="2021-09-05T23:50:37.978" v="261" actId="26606"/>
          <ac:spMkLst>
            <pc:docMk/>
            <pc:sldMk cId="3660194400" sldId="348"/>
            <ac:spMk id="7" creationId="{55D906EA-0197-46AE-8B49-9194597A4766}"/>
          </ac:spMkLst>
        </pc:spChg>
        <pc:spChg chg="add">
          <ac:chgData name="Mark A. Harbison" userId="c37aec924c5b8bc1" providerId="LiveId" clId="{36387E5F-B222-48D9-AD48-723A97936864}" dt="2021-09-05T23:50:37.978" v="261" actId="26606"/>
          <ac:spMkLst>
            <pc:docMk/>
            <pc:sldMk cId="3660194400" sldId="348"/>
            <ac:spMk id="12" creationId="{F7660A3D-94D7-4E5D-AE77-F2DEE49DF4EE}"/>
          </ac:spMkLst>
        </pc:spChg>
        <pc:spChg chg="add">
          <ac:chgData name="Mark A. Harbison" userId="c37aec924c5b8bc1" providerId="LiveId" clId="{36387E5F-B222-48D9-AD48-723A97936864}" dt="2021-09-05T23:50:37.978" v="261" actId="26606"/>
          <ac:spMkLst>
            <pc:docMk/>
            <pc:sldMk cId="3660194400" sldId="348"/>
            <ac:spMk id="14" creationId="{A44EB985-DC5C-4DAC-9D62-8DC7D0F25A8F}"/>
          </ac:spMkLst>
        </pc:spChg>
        <pc:spChg chg="add">
          <ac:chgData name="Mark A. Harbison" userId="c37aec924c5b8bc1" providerId="LiveId" clId="{36387E5F-B222-48D9-AD48-723A97936864}" dt="2021-09-05T23:50:37.978" v="261" actId="26606"/>
          <ac:spMkLst>
            <pc:docMk/>
            <pc:sldMk cId="3660194400" sldId="348"/>
            <ac:spMk id="16" creationId="{3FCB64ED-B050-4F57-8188-F233260082B0}"/>
          </ac:spMkLst>
        </pc:spChg>
        <pc:spChg chg="add">
          <ac:chgData name="Mark A. Harbison" userId="c37aec924c5b8bc1" providerId="LiveId" clId="{36387E5F-B222-48D9-AD48-723A97936864}" dt="2021-09-05T23:50:37.978" v="261" actId="26606"/>
          <ac:spMkLst>
            <pc:docMk/>
            <pc:sldMk cId="3660194400" sldId="348"/>
            <ac:spMk id="18" creationId="{495E99FA-492C-4C5E-9893-0F326B1B69E1}"/>
          </ac:spMkLst>
        </pc:spChg>
        <pc:spChg chg="add">
          <ac:chgData name="Mark A. Harbison" userId="c37aec924c5b8bc1" providerId="LiveId" clId="{36387E5F-B222-48D9-AD48-723A97936864}" dt="2021-09-05T23:50:37.978" v="261" actId="26606"/>
          <ac:spMkLst>
            <pc:docMk/>
            <pc:sldMk cId="3660194400" sldId="348"/>
            <ac:spMk id="20" creationId="{1A59258C-AAC2-41CD-973C-7439B122A3FF}"/>
          </ac:spMkLst>
        </pc:spChg>
        <pc:spChg chg="add">
          <ac:chgData name="Mark A. Harbison" userId="c37aec924c5b8bc1" providerId="LiveId" clId="{36387E5F-B222-48D9-AD48-723A97936864}" dt="2021-09-05T23:50:37.978" v="261" actId="26606"/>
          <ac:spMkLst>
            <pc:docMk/>
            <pc:sldMk cId="3660194400" sldId="348"/>
            <ac:spMk id="22" creationId="{54516B72-0116-42B2-82A2-B11218A36636}"/>
          </ac:spMkLst>
        </pc:spChg>
        <pc:spChg chg="add">
          <ac:chgData name="Mark A. Harbison" userId="c37aec924c5b8bc1" providerId="LiveId" clId="{36387E5F-B222-48D9-AD48-723A97936864}" dt="2021-09-05T23:50:37.978" v="261" actId="26606"/>
          <ac:spMkLst>
            <pc:docMk/>
            <pc:sldMk cId="3660194400" sldId="348"/>
            <ac:spMk id="24" creationId="{7CDB507F-21B7-4C27-B0FC-D9C465C6DB44}"/>
          </ac:spMkLst>
        </pc:spChg>
        <pc:spChg chg="add">
          <ac:chgData name="Mark A. Harbison" userId="c37aec924c5b8bc1" providerId="LiveId" clId="{36387E5F-B222-48D9-AD48-723A97936864}" dt="2021-09-05T23:50:37.978" v="261" actId="26606"/>
          <ac:spMkLst>
            <pc:docMk/>
            <pc:sldMk cId="3660194400" sldId="348"/>
            <ac:spMk id="26" creationId="{7AB1AE17-B7A3-4363-95CD-25441E2FF1F3}"/>
          </ac:spMkLst>
        </pc:spChg>
      </pc:sldChg>
      <pc:sldChg chg="addSp modSp mod setBg">
        <pc:chgData name="Mark A. Harbison" userId="c37aec924c5b8bc1" providerId="LiveId" clId="{36387E5F-B222-48D9-AD48-723A97936864}" dt="2021-09-05T23:54:21.946" v="297" actId="207"/>
        <pc:sldMkLst>
          <pc:docMk/>
          <pc:sldMk cId="2135717549" sldId="349"/>
        </pc:sldMkLst>
        <pc:spChg chg="mod ord">
          <ac:chgData name="Mark A. Harbison" userId="c37aec924c5b8bc1" providerId="LiveId" clId="{36387E5F-B222-48D9-AD48-723A97936864}" dt="2021-09-05T23:54:21.946" v="297" actId="207"/>
          <ac:spMkLst>
            <pc:docMk/>
            <pc:sldMk cId="2135717549" sldId="349"/>
            <ac:spMk id="4" creationId="{D1CC7699-5ECF-4740-9D3C-73370C086E7C}"/>
          </ac:spMkLst>
        </pc:spChg>
        <pc:spChg chg="mod">
          <ac:chgData name="Mark A. Harbison" userId="c37aec924c5b8bc1" providerId="LiveId" clId="{36387E5F-B222-48D9-AD48-723A97936864}" dt="2021-09-05T23:50:29.960" v="260" actId="26606"/>
          <ac:spMkLst>
            <pc:docMk/>
            <pc:sldMk cId="2135717549" sldId="349"/>
            <ac:spMk id="7" creationId="{55D906EA-0197-46AE-8B49-9194597A4766}"/>
          </ac:spMkLst>
        </pc:spChg>
        <pc:spChg chg="add">
          <ac:chgData name="Mark A. Harbison" userId="c37aec924c5b8bc1" providerId="LiveId" clId="{36387E5F-B222-48D9-AD48-723A97936864}" dt="2021-09-05T23:50:29.960" v="260" actId="26606"/>
          <ac:spMkLst>
            <pc:docMk/>
            <pc:sldMk cId="2135717549" sldId="349"/>
            <ac:spMk id="12" creationId="{F7660A3D-94D7-4E5D-AE77-F2DEE49DF4EE}"/>
          </ac:spMkLst>
        </pc:spChg>
        <pc:spChg chg="add">
          <ac:chgData name="Mark A. Harbison" userId="c37aec924c5b8bc1" providerId="LiveId" clId="{36387E5F-B222-48D9-AD48-723A97936864}" dt="2021-09-05T23:50:29.960" v="260" actId="26606"/>
          <ac:spMkLst>
            <pc:docMk/>
            <pc:sldMk cId="2135717549" sldId="349"/>
            <ac:spMk id="14" creationId="{A44EB985-DC5C-4DAC-9D62-8DC7D0F25A8F}"/>
          </ac:spMkLst>
        </pc:spChg>
        <pc:spChg chg="add">
          <ac:chgData name="Mark A. Harbison" userId="c37aec924c5b8bc1" providerId="LiveId" clId="{36387E5F-B222-48D9-AD48-723A97936864}" dt="2021-09-05T23:50:29.960" v="260" actId="26606"/>
          <ac:spMkLst>
            <pc:docMk/>
            <pc:sldMk cId="2135717549" sldId="349"/>
            <ac:spMk id="16" creationId="{3FCB64ED-B050-4F57-8188-F233260082B0}"/>
          </ac:spMkLst>
        </pc:spChg>
        <pc:spChg chg="add">
          <ac:chgData name="Mark A. Harbison" userId="c37aec924c5b8bc1" providerId="LiveId" clId="{36387E5F-B222-48D9-AD48-723A97936864}" dt="2021-09-05T23:50:29.960" v="260" actId="26606"/>
          <ac:spMkLst>
            <pc:docMk/>
            <pc:sldMk cId="2135717549" sldId="349"/>
            <ac:spMk id="18" creationId="{495E99FA-492C-4C5E-9893-0F326B1B69E1}"/>
          </ac:spMkLst>
        </pc:spChg>
        <pc:spChg chg="add">
          <ac:chgData name="Mark A. Harbison" userId="c37aec924c5b8bc1" providerId="LiveId" clId="{36387E5F-B222-48D9-AD48-723A97936864}" dt="2021-09-05T23:50:29.960" v="260" actId="26606"/>
          <ac:spMkLst>
            <pc:docMk/>
            <pc:sldMk cId="2135717549" sldId="349"/>
            <ac:spMk id="20" creationId="{1A59258C-AAC2-41CD-973C-7439B122A3FF}"/>
          </ac:spMkLst>
        </pc:spChg>
        <pc:spChg chg="add">
          <ac:chgData name="Mark A. Harbison" userId="c37aec924c5b8bc1" providerId="LiveId" clId="{36387E5F-B222-48D9-AD48-723A97936864}" dt="2021-09-05T23:50:29.960" v="260" actId="26606"/>
          <ac:spMkLst>
            <pc:docMk/>
            <pc:sldMk cId="2135717549" sldId="349"/>
            <ac:spMk id="22" creationId="{54516B72-0116-42B2-82A2-B11218A36636}"/>
          </ac:spMkLst>
        </pc:spChg>
        <pc:spChg chg="add">
          <ac:chgData name="Mark A. Harbison" userId="c37aec924c5b8bc1" providerId="LiveId" clId="{36387E5F-B222-48D9-AD48-723A97936864}" dt="2021-09-05T23:50:29.960" v="260" actId="26606"/>
          <ac:spMkLst>
            <pc:docMk/>
            <pc:sldMk cId="2135717549" sldId="349"/>
            <ac:spMk id="24" creationId="{7CDB507F-21B7-4C27-B0FC-D9C465C6DB44}"/>
          </ac:spMkLst>
        </pc:spChg>
        <pc:spChg chg="add">
          <ac:chgData name="Mark A. Harbison" userId="c37aec924c5b8bc1" providerId="LiveId" clId="{36387E5F-B222-48D9-AD48-723A97936864}" dt="2021-09-05T23:50:29.960" v="260" actId="26606"/>
          <ac:spMkLst>
            <pc:docMk/>
            <pc:sldMk cId="2135717549" sldId="349"/>
            <ac:spMk id="26" creationId="{7AB1AE17-B7A3-4363-95CD-25441E2FF1F3}"/>
          </ac:spMkLst>
        </pc:spChg>
      </pc:sldChg>
      <pc:sldChg chg="addSp modSp mod setBg">
        <pc:chgData name="Mark A. Harbison" userId="c37aec924c5b8bc1" providerId="LiveId" clId="{36387E5F-B222-48D9-AD48-723A97936864}" dt="2021-09-05T23:50:45.435" v="262" actId="26606"/>
        <pc:sldMkLst>
          <pc:docMk/>
          <pc:sldMk cId="2002122303" sldId="350"/>
        </pc:sldMkLst>
        <pc:spChg chg="mod ord">
          <ac:chgData name="Mark A. Harbison" userId="c37aec924c5b8bc1" providerId="LiveId" clId="{36387E5F-B222-48D9-AD48-723A97936864}" dt="2021-09-05T23:50:45.435" v="262" actId="26606"/>
          <ac:spMkLst>
            <pc:docMk/>
            <pc:sldMk cId="2002122303" sldId="350"/>
            <ac:spMk id="4" creationId="{D1CC7699-5ECF-4740-9D3C-73370C086E7C}"/>
          </ac:spMkLst>
        </pc:spChg>
        <pc:spChg chg="mod">
          <ac:chgData name="Mark A. Harbison" userId="c37aec924c5b8bc1" providerId="LiveId" clId="{36387E5F-B222-48D9-AD48-723A97936864}" dt="2021-09-05T23:50:45.435" v="262" actId="26606"/>
          <ac:spMkLst>
            <pc:docMk/>
            <pc:sldMk cId="2002122303" sldId="350"/>
            <ac:spMk id="7" creationId="{55D906EA-0197-46AE-8B49-9194597A4766}"/>
          </ac:spMkLst>
        </pc:spChg>
        <pc:spChg chg="add">
          <ac:chgData name="Mark A. Harbison" userId="c37aec924c5b8bc1" providerId="LiveId" clId="{36387E5F-B222-48D9-AD48-723A97936864}" dt="2021-09-05T23:50:45.435" v="262" actId="26606"/>
          <ac:spMkLst>
            <pc:docMk/>
            <pc:sldMk cId="2002122303" sldId="350"/>
            <ac:spMk id="12" creationId="{F7660A3D-94D7-4E5D-AE77-F2DEE49DF4EE}"/>
          </ac:spMkLst>
        </pc:spChg>
        <pc:spChg chg="add">
          <ac:chgData name="Mark A. Harbison" userId="c37aec924c5b8bc1" providerId="LiveId" clId="{36387E5F-B222-48D9-AD48-723A97936864}" dt="2021-09-05T23:50:45.435" v="262" actId="26606"/>
          <ac:spMkLst>
            <pc:docMk/>
            <pc:sldMk cId="2002122303" sldId="350"/>
            <ac:spMk id="14" creationId="{A44EB985-DC5C-4DAC-9D62-8DC7D0F25A8F}"/>
          </ac:spMkLst>
        </pc:spChg>
        <pc:spChg chg="add">
          <ac:chgData name="Mark A. Harbison" userId="c37aec924c5b8bc1" providerId="LiveId" clId="{36387E5F-B222-48D9-AD48-723A97936864}" dt="2021-09-05T23:50:45.435" v="262" actId="26606"/>
          <ac:spMkLst>
            <pc:docMk/>
            <pc:sldMk cId="2002122303" sldId="350"/>
            <ac:spMk id="16" creationId="{3FCB64ED-B050-4F57-8188-F233260082B0}"/>
          </ac:spMkLst>
        </pc:spChg>
        <pc:spChg chg="add">
          <ac:chgData name="Mark A. Harbison" userId="c37aec924c5b8bc1" providerId="LiveId" clId="{36387E5F-B222-48D9-AD48-723A97936864}" dt="2021-09-05T23:50:45.435" v="262" actId="26606"/>
          <ac:spMkLst>
            <pc:docMk/>
            <pc:sldMk cId="2002122303" sldId="350"/>
            <ac:spMk id="18" creationId="{495E99FA-492C-4C5E-9893-0F326B1B69E1}"/>
          </ac:spMkLst>
        </pc:spChg>
        <pc:spChg chg="add">
          <ac:chgData name="Mark A. Harbison" userId="c37aec924c5b8bc1" providerId="LiveId" clId="{36387E5F-B222-48D9-AD48-723A97936864}" dt="2021-09-05T23:50:45.435" v="262" actId="26606"/>
          <ac:spMkLst>
            <pc:docMk/>
            <pc:sldMk cId="2002122303" sldId="350"/>
            <ac:spMk id="20" creationId="{1A59258C-AAC2-41CD-973C-7439B122A3FF}"/>
          </ac:spMkLst>
        </pc:spChg>
        <pc:spChg chg="add">
          <ac:chgData name="Mark A. Harbison" userId="c37aec924c5b8bc1" providerId="LiveId" clId="{36387E5F-B222-48D9-AD48-723A97936864}" dt="2021-09-05T23:50:45.435" v="262" actId="26606"/>
          <ac:spMkLst>
            <pc:docMk/>
            <pc:sldMk cId="2002122303" sldId="350"/>
            <ac:spMk id="22" creationId="{54516B72-0116-42B2-82A2-B11218A36636}"/>
          </ac:spMkLst>
        </pc:spChg>
        <pc:spChg chg="add">
          <ac:chgData name="Mark A. Harbison" userId="c37aec924c5b8bc1" providerId="LiveId" clId="{36387E5F-B222-48D9-AD48-723A97936864}" dt="2021-09-05T23:50:45.435" v="262" actId="26606"/>
          <ac:spMkLst>
            <pc:docMk/>
            <pc:sldMk cId="2002122303" sldId="350"/>
            <ac:spMk id="24" creationId="{7CDB507F-21B7-4C27-B0FC-D9C465C6DB44}"/>
          </ac:spMkLst>
        </pc:spChg>
        <pc:spChg chg="add">
          <ac:chgData name="Mark A. Harbison" userId="c37aec924c5b8bc1" providerId="LiveId" clId="{36387E5F-B222-48D9-AD48-723A97936864}" dt="2021-09-05T23:50:45.435" v="262" actId="26606"/>
          <ac:spMkLst>
            <pc:docMk/>
            <pc:sldMk cId="2002122303" sldId="350"/>
            <ac:spMk id="26" creationId="{7AB1AE17-B7A3-4363-95CD-25441E2FF1F3}"/>
          </ac:spMkLst>
        </pc:spChg>
      </pc:sldChg>
      <pc:sldChg chg="addSp modSp mod setBg">
        <pc:chgData name="Mark A. Harbison" userId="c37aec924c5b8bc1" providerId="LiveId" clId="{36387E5F-B222-48D9-AD48-723A97936864}" dt="2021-09-05T23:50:49.670" v="263" actId="26606"/>
        <pc:sldMkLst>
          <pc:docMk/>
          <pc:sldMk cId="722476588" sldId="351"/>
        </pc:sldMkLst>
        <pc:spChg chg="mod ord">
          <ac:chgData name="Mark A. Harbison" userId="c37aec924c5b8bc1" providerId="LiveId" clId="{36387E5F-B222-48D9-AD48-723A97936864}" dt="2021-09-05T23:50:49.670" v="263" actId="26606"/>
          <ac:spMkLst>
            <pc:docMk/>
            <pc:sldMk cId="722476588" sldId="351"/>
            <ac:spMk id="4" creationId="{D1CC7699-5ECF-4740-9D3C-73370C086E7C}"/>
          </ac:spMkLst>
        </pc:spChg>
        <pc:spChg chg="mod">
          <ac:chgData name="Mark A. Harbison" userId="c37aec924c5b8bc1" providerId="LiveId" clId="{36387E5F-B222-48D9-AD48-723A97936864}" dt="2021-09-05T23:50:49.670" v="263" actId="26606"/>
          <ac:spMkLst>
            <pc:docMk/>
            <pc:sldMk cId="722476588" sldId="351"/>
            <ac:spMk id="7" creationId="{55D906EA-0197-46AE-8B49-9194597A4766}"/>
          </ac:spMkLst>
        </pc:spChg>
        <pc:spChg chg="add">
          <ac:chgData name="Mark A. Harbison" userId="c37aec924c5b8bc1" providerId="LiveId" clId="{36387E5F-B222-48D9-AD48-723A97936864}" dt="2021-09-05T23:50:49.670" v="263" actId="26606"/>
          <ac:spMkLst>
            <pc:docMk/>
            <pc:sldMk cId="722476588" sldId="351"/>
            <ac:spMk id="12" creationId="{F7660A3D-94D7-4E5D-AE77-F2DEE49DF4EE}"/>
          </ac:spMkLst>
        </pc:spChg>
        <pc:spChg chg="add">
          <ac:chgData name="Mark A. Harbison" userId="c37aec924c5b8bc1" providerId="LiveId" clId="{36387E5F-B222-48D9-AD48-723A97936864}" dt="2021-09-05T23:50:49.670" v="263" actId="26606"/>
          <ac:spMkLst>
            <pc:docMk/>
            <pc:sldMk cId="722476588" sldId="351"/>
            <ac:spMk id="14" creationId="{A44EB985-DC5C-4DAC-9D62-8DC7D0F25A8F}"/>
          </ac:spMkLst>
        </pc:spChg>
        <pc:spChg chg="add">
          <ac:chgData name="Mark A. Harbison" userId="c37aec924c5b8bc1" providerId="LiveId" clId="{36387E5F-B222-48D9-AD48-723A97936864}" dt="2021-09-05T23:50:49.670" v="263" actId="26606"/>
          <ac:spMkLst>
            <pc:docMk/>
            <pc:sldMk cId="722476588" sldId="351"/>
            <ac:spMk id="16" creationId="{3FCB64ED-B050-4F57-8188-F233260082B0}"/>
          </ac:spMkLst>
        </pc:spChg>
        <pc:spChg chg="add">
          <ac:chgData name="Mark A. Harbison" userId="c37aec924c5b8bc1" providerId="LiveId" clId="{36387E5F-B222-48D9-AD48-723A97936864}" dt="2021-09-05T23:50:49.670" v="263" actId="26606"/>
          <ac:spMkLst>
            <pc:docMk/>
            <pc:sldMk cId="722476588" sldId="351"/>
            <ac:spMk id="18" creationId="{495E99FA-492C-4C5E-9893-0F326B1B69E1}"/>
          </ac:spMkLst>
        </pc:spChg>
        <pc:spChg chg="add">
          <ac:chgData name="Mark A. Harbison" userId="c37aec924c5b8bc1" providerId="LiveId" clId="{36387E5F-B222-48D9-AD48-723A97936864}" dt="2021-09-05T23:50:49.670" v="263" actId="26606"/>
          <ac:spMkLst>
            <pc:docMk/>
            <pc:sldMk cId="722476588" sldId="351"/>
            <ac:spMk id="20" creationId="{1A59258C-AAC2-41CD-973C-7439B122A3FF}"/>
          </ac:spMkLst>
        </pc:spChg>
        <pc:spChg chg="add">
          <ac:chgData name="Mark A. Harbison" userId="c37aec924c5b8bc1" providerId="LiveId" clId="{36387E5F-B222-48D9-AD48-723A97936864}" dt="2021-09-05T23:50:49.670" v="263" actId="26606"/>
          <ac:spMkLst>
            <pc:docMk/>
            <pc:sldMk cId="722476588" sldId="351"/>
            <ac:spMk id="22" creationId="{54516B72-0116-42B2-82A2-B11218A36636}"/>
          </ac:spMkLst>
        </pc:spChg>
        <pc:spChg chg="add">
          <ac:chgData name="Mark A. Harbison" userId="c37aec924c5b8bc1" providerId="LiveId" clId="{36387E5F-B222-48D9-AD48-723A97936864}" dt="2021-09-05T23:50:49.670" v="263" actId="26606"/>
          <ac:spMkLst>
            <pc:docMk/>
            <pc:sldMk cId="722476588" sldId="351"/>
            <ac:spMk id="24" creationId="{7CDB507F-21B7-4C27-B0FC-D9C465C6DB44}"/>
          </ac:spMkLst>
        </pc:spChg>
        <pc:spChg chg="add">
          <ac:chgData name="Mark A. Harbison" userId="c37aec924c5b8bc1" providerId="LiveId" clId="{36387E5F-B222-48D9-AD48-723A97936864}" dt="2021-09-05T23:50:49.670" v="263" actId="26606"/>
          <ac:spMkLst>
            <pc:docMk/>
            <pc:sldMk cId="722476588" sldId="351"/>
            <ac:spMk id="26" creationId="{7AB1AE17-B7A3-4363-95CD-25441E2FF1F3}"/>
          </ac:spMkLst>
        </pc:spChg>
      </pc:sldChg>
      <pc:sldChg chg="addSp modSp mod setBg">
        <pc:chgData name="Mark A. Harbison" userId="c37aec924c5b8bc1" providerId="LiveId" clId="{36387E5F-B222-48D9-AD48-723A97936864}" dt="2021-09-05T23:50:53.311" v="264" actId="26606"/>
        <pc:sldMkLst>
          <pc:docMk/>
          <pc:sldMk cId="4044106763" sldId="353"/>
        </pc:sldMkLst>
        <pc:spChg chg="mod ord">
          <ac:chgData name="Mark A. Harbison" userId="c37aec924c5b8bc1" providerId="LiveId" clId="{36387E5F-B222-48D9-AD48-723A97936864}" dt="2021-09-05T23:50:53.311" v="264" actId="26606"/>
          <ac:spMkLst>
            <pc:docMk/>
            <pc:sldMk cId="4044106763" sldId="353"/>
            <ac:spMk id="4" creationId="{D1CC7699-5ECF-4740-9D3C-73370C086E7C}"/>
          </ac:spMkLst>
        </pc:spChg>
        <pc:spChg chg="mod">
          <ac:chgData name="Mark A. Harbison" userId="c37aec924c5b8bc1" providerId="LiveId" clId="{36387E5F-B222-48D9-AD48-723A97936864}" dt="2021-09-05T23:50:53.311" v="264" actId="26606"/>
          <ac:spMkLst>
            <pc:docMk/>
            <pc:sldMk cId="4044106763" sldId="353"/>
            <ac:spMk id="6" creationId="{FCA89DF2-C403-41D1-99CB-9E6A76E3DCD2}"/>
          </ac:spMkLst>
        </pc:spChg>
        <pc:spChg chg="add">
          <ac:chgData name="Mark A. Harbison" userId="c37aec924c5b8bc1" providerId="LiveId" clId="{36387E5F-B222-48D9-AD48-723A97936864}" dt="2021-09-05T23:50:53.311" v="264" actId="26606"/>
          <ac:spMkLst>
            <pc:docMk/>
            <pc:sldMk cId="4044106763" sldId="353"/>
            <ac:spMk id="11" creationId="{F7660A3D-94D7-4E5D-AE77-F2DEE49DF4EE}"/>
          </ac:spMkLst>
        </pc:spChg>
        <pc:spChg chg="add">
          <ac:chgData name="Mark A. Harbison" userId="c37aec924c5b8bc1" providerId="LiveId" clId="{36387E5F-B222-48D9-AD48-723A97936864}" dt="2021-09-05T23:50:53.311" v="264" actId="26606"/>
          <ac:spMkLst>
            <pc:docMk/>
            <pc:sldMk cId="4044106763" sldId="353"/>
            <ac:spMk id="13" creationId="{A44EB985-DC5C-4DAC-9D62-8DC7D0F25A8F}"/>
          </ac:spMkLst>
        </pc:spChg>
        <pc:spChg chg="add">
          <ac:chgData name="Mark A. Harbison" userId="c37aec924c5b8bc1" providerId="LiveId" clId="{36387E5F-B222-48D9-AD48-723A97936864}" dt="2021-09-05T23:50:53.311" v="264" actId="26606"/>
          <ac:spMkLst>
            <pc:docMk/>
            <pc:sldMk cId="4044106763" sldId="353"/>
            <ac:spMk id="15" creationId="{3FCB64ED-B050-4F57-8188-F233260082B0}"/>
          </ac:spMkLst>
        </pc:spChg>
        <pc:spChg chg="add">
          <ac:chgData name="Mark A. Harbison" userId="c37aec924c5b8bc1" providerId="LiveId" clId="{36387E5F-B222-48D9-AD48-723A97936864}" dt="2021-09-05T23:50:53.311" v="264" actId="26606"/>
          <ac:spMkLst>
            <pc:docMk/>
            <pc:sldMk cId="4044106763" sldId="353"/>
            <ac:spMk id="17" creationId="{495E99FA-492C-4C5E-9893-0F326B1B69E1}"/>
          </ac:spMkLst>
        </pc:spChg>
        <pc:spChg chg="add">
          <ac:chgData name="Mark A. Harbison" userId="c37aec924c5b8bc1" providerId="LiveId" clId="{36387E5F-B222-48D9-AD48-723A97936864}" dt="2021-09-05T23:50:53.311" v="264" actId="26606"/>
          <ac:spMkLst>
            <pc:docMk/>
            <pc:sldMk cId="4044106763" sldId="353"/>
            <ac:spMk id="19" creationId="{1A59258C-AAC2-41CD-973C-7439B122A3FF}"/>
          </ac:spMkLst>
        </pc:spChg>
        <pc:spChg chg="add">
          <ac:chgData name="Mark A. Harbison" userId="c37aec924c5b8bc1" providerId="LiveId" clId="{36387E5F-B222-48D9-AD48-723A97936864}" dt="2021-09-05T23:50:53.311" v="264" actId="26606"/>
          <ac:spMkLst>
            <pc:docMk/>
            <pc:sldMk cId="4044106763" sldId="353"/>
            <ac:spMk id="21" creationId="{54516B72-0116-42B2-82A2-B11218A36636}"/>
          </ac:spMkLst>
        </pc:spChg>
        <pc:spChg chg="add">
          <ac:chgData name="Mark A. Harbison" userId="c37aec924c5b8bc1" providerId="LiveId" clId="{36387E5F-B222-48D9-AD48-723A97936864}" dt="2021-09-05T23:50:53.311" v="264" actId="26606"/>
          <ac:spMkLst>
            <pc:docMk/>
            <pc:sldMk cId="4044106763" sldId="353"/>
            <ac:spMk id="23" creationId="{7CDB507F-21B7-4C27-B0FC-D9C465C6DB44}"/>
          </ac:spMkLst>
        </pc:spChg>
        <pc:spChg chg="add">
          <ac:chgData name="Mark A. Harbison" userId="c37aec924c5b8bc1" providerId="LiveId" clId="{36387E5F-B222-48D9-AD48-723A97936864}" dt="2021-09-05T23:50:53.311" v="264" actId="26606"/>
          <ac:spMkLst>
            <pc:docMk/>
            <pc:sldMk cId="4044106763" sldId="353"/>
            <ac:spMk id="25" creationId="{7AB1AE17-B7A3-4363-95CD-25441E2FF1F3}"/>
          </ac:spMkLst>
        </pc:spChg>
      </pc:sldChg>
      <pc:sldChg chg="addSp delSp modSp mod">
        <pc:chgData name="Mark A. Harbison" userId="c37aec924c5b8bc1" providerId="LiveId" clId="{36387E5F-B222-48D9-AD48-723A97936864}" dt="2021-09-06T00:54:12.449" v="509" actId="14100"/>
        <pc:sldMkLst>
          <pc:docMk/>
          <pc:sldMk cId="275296330" sldId="354"/>
        </pc:sldMkLst>
        <pc:spChg chg="mod">
          <ac:chgData name="Mark A. Harbison" userId="c37aec924c5b8bc1" providerId="LiveId" clId="{36387E5F-B222-48D9-AD48-723A97936864}" dt="2021-09-06T00:14:44.260" v="306" actId="1076"/>
          <ac:spMkLst>
            <pc:docMk/>
            <pc:sldMk cId="275296330" sldId="354"/>
            <ac:spMk id="6" creationId="{6113ECD1-DC7C-410C-8935-6A8FC6453A1E}"/>
          </ac:spMkLst>
        </pc:spChg>
        <pc:spChg chg="mod">
          <ac:chgData name="Mark A. Harbison" userId="c37aec924c5b8bc1" providerId="LiveId" clId="{36387E5F-B222-48D9-AD48-723A97936864}" dt="2021-09-06T00:15:12.486" v="311" actId="1076"/>
          <ac:spMkLst>
            <pc:docMk/>
            <pc:sldMk cId="275296330" sldId="354"/>
            <ac:spMk id="8" creationId="{ACDC0299-0E15-4C7D-AF1D-C4C0AA808DF6}"/>
          </ac:spMkLst>
        </pc:spChg>
        <pc:picChg chg="add mod">
          <ac:chgData name="Mark A. Harbison" userId="c37aec924c5b8bc1" providerId="LiveId" clId="{36387E5F-B222-48D9-AD48-723A97936864}" dt="2021-09-06T00:54:12.449" v="509" actId="14100"/>
          <ac:picMkLst>
            <pc:docMk/>
            <pc:sldMk cId="275296330" sldId="354"/>
            <ac:picMk id="3" creationId="{E31A08FF-4922-406E-9B87-99C1AC77AE74}"/>
          </ac:picMkLst>
        </pc:picChg>
        <pc:picChg chg="add del mod">
          <ac:chgData name="Mark A. Harbison" userId="c37aec924c5b8bc1" providerId="LiveId" clId="{36387E5F-B222-48D9-AD48-723A97936864}" dt="2021-09-06T00:54:04.266" v="505" actId="478"/>
          <ac:picMkLst>
            <pc:docMk/>
            <pc:sldMk cId="275296330" sldId="354"/>
            <ac:picMk id="1026" creationId="{F71352DA-B1A1-48C6-AEC8-64D3FEC01A92}"/>
          </ac:picMkLst>
        </pc:picChg>
      </pc:sldChg>
      <pc:sldChg chg="addSp modSp mod setBg">
        <pc:chgData name="Mark A. Harbison" userId="c37aec924c5b8bc1" providerId="LiveId" clId="{36387E5F-B222-48D9-AD48-723A97936864}" dt="2021-09-05T23:50:58.894" v="265" actId="26606"/>
        <pc:sldMkLst>
          <pc:docMk/>
          <pc:sldMk cId="1520715035" sldId="359"/>
        </pc:sldMkLst>
        <pc:spChg chg="mod ord">
          <ac:chgData name="Mark A. Harbison" userId="c37aec924c5b8bc1" providerId="LiveId" clId="{36387E5F-B222-48D9-AD48-723A97936864}" dt="2021-09-05T23:50:58.894" v="265" actId="26606"/>
          <ac:spMkLst>
            <pc:docMk/>
            <pc:sldMk cId="1520715035" sldId="359"/>
            <ac:spMk id="4" creationId="{D1CC7699-5ECF-4740-9D3C-73370C086E7C}"/>
          </ac:spMkLst>
        </pc:spChg>
        <pc:spChg chg="mod">
          <ac:chgData name="Mark A. Harbison" userId="c37aec924c5b8bc1" providerId="LiveId" clId="{36387E5F-B222-48D9-AD48-723A97936864}" dt="2021-09-05T23:50:58.894" v="265" actId="26606"/>
          <ac:spMkLst>
            <pc:docMk/>
            <pc:sldMk cId="1520715035" sldId="359"/>
            <ac:spMk id="6" creationId="{FCA89DF2-C403-41D1-99CB-9E6A76E3DCD2}"/>
          </ac:spMkLst>
        </pc:spChg>
        <pc:spChg chg="add">
          <ac:chgData name="Mark A. Harbison" userId="c37aec924c5b8bc1" providerId="LiveId" clId="{36387E5F-B222-48D9-AD48-723A97936864}" dt="2021-09-05T23:50:58.894" v="265" actId="26606"/>
          <ac:spMkLst>
            <pc:docMk/>
            <pc:sldMk cId="1520715035" sldId="359"/>
            <ac:spMk id="11" creationId="{F7660A3D-94D7-4E5D-AE77-F2DEE49DF4EE}"/>
          </ac:spMkLst>
        </pc:spChg>
        <pc:spChg chg="add">
          <ac:chgData name="Mark A. Harbison" userId="c37aec924c5b8bc1" providerId="LiveId" clId="{36387E5F-B222-48D9-AD48-723A97936864}" dt="2021-09-05T23:50:58.894" v="265" actId="26606"/>
          <ac:spMkLst>
            <pc:docMk/>
            <pc:sldMk cId="1520715035" sldId="359"/>
            <ac:spMk id="13" creationId="{A44EB985-DC5C-4DAC-9D62-8DC7D0F25A8F}"/>
          </ac:spMkLst>
        </pc:spChg>
        <pc:spChg chg="add">
          <ac:chgData name="Mark A. Harbison" userId="c37aec924c5b8bc1" providerId="LiveId" clId="{36387E5F-B222-48D9-AD48-723A97936864}" dt="2021-09-05T23:50:58.894" v="265" actId="26606"/>
          <ac:spMkLst>
            <pc:docMk/>
            <pc:sldMk cId="1520715035" sldId="359"/>
            <ac:spMk id="15" creationId="{3FCB64ED-B050-4F57-8188-F233260082B0}"/>
          </ac:spMkLst>
        </pc:spChg>
        <pc:spChg chg="add">
          <ac:chgData name="Mark A. Harbison" userId="c37aec924c5b8bc1" providerId="LiveId" clId="{36387E5F-B222-48D9-AD48-723A97936864}" dt="2021-09-05T23:50:58.894" v="265" actId="26606"/>
          <ac:spMkLst>
            <pc:docMk/>
            <pc:sldMk cId="1520715035" sldId="359"/>
            <ac:spMk id="17" creationId="{495E99FA-492C-4C5E-9893-0F326B1B69E1}"/>
          </ac:spMkLst>
        </pc:spChg>
        <pc:spChg chg="add">
          <ac:chgData name="Mark A. Harbison" userId="c37aec924c5b8bc1" providerId="LiveId" clId="{36387E5F-B222-48D9-AD48-723A97936864}" dt="2021-09-05T23:50:58.894" v="265" actId="26606"/>
          <ac:spMkLst>
            <pc:docMk/>
            <pc:sldMk cId="1520715035" sldId="359"/>
            <ac:spMk id="19" creationId="{1A59258C-AAC2-41CD-973C-7439B122A3FF}"/>
          </ac:spMkLst>
        </pc:spChg>
        <pc:spChg chg="add">
          <ac:chgData name="Mark A. Harbison" userId="c37aec924c5b8bc1" providerId="LiveId" clId="{36387E5F-B222-48D9-AD48-723A97936864}" dt="2021-09-05T23:50:58.894" v="265" actId="26606"/>
          <ac:spMkLst>
            <pc:docMk/>
            <pc:sldMk cId="1520715035" sldId="359"/>
            <ac:spMk id="21" creationId="{54516B72-0116-42B2-82A2-B11218A36636}"/>
          </ac:spMkLst>
        </pc:spChg>
        <pc:spChg chg="add">
          <ac:chgData name="Mark A. Harbison" userId="c37aec924c5b8bc1" providerId="LiveId" clId="{36387E5F-B222-48D9-AD48-723A97936864}" dt="2021-09-05T23:50:58.894" v="265" actId="26606"/>
          <ac:spMkLst>
            <pc:docMk/>
            <pc:sldMk cId="1520715035" sldId="359"/>
            <ac:spMk id="23" creationId="{7CDB507F-21B7-4C27-B0FC-D9C465C6DB44}"/>
          </ac:spMkLst>
        </pc:spChg>
        <pc:spChg chg="add">
          <ac:chgData name="Mark A. Harbison" userId="c37aec924c5b8bc1" providerId="LiveId" clId="{36387E5F-B222-48D9-AD48-723A97936864}" dt="2021-09-05T23:50:58.894" v="265" actId="26606"/>
          <ac:spMkLst>
            <pc:docMk/>
            <pc:sldMk cId="1520715035" sldId="359"/>
            <ac:spMk id="25" creationId="{7AB1AE17-B7A3-4363-95CD-25441E2FF1F3}"/>
          </ac:spMkLst>
        </pc:spChg>
      </pc:sldChg>
      <pc:sldChg chg="addSp modSp mod setBg">
        <pc:chgData name="Mark A. Harbison" userId="c37aec924c5b8bc1" providerId="LiveId" clId="{36387E5F-B222-48D9-AD48-723A97936864}" dt="2021-09-05T23:51:02.653" v="266" actId="26606"/>
        <pc:sldMkLst>
          <pc:docMk/>
          <pc:sldMk cId="3125690183" sldId="360"/>
        </pc:sldMkLst>
        <pc:spChg chg="mod ord">
          <ac:chgData name="Mark A. Harbison" userId="c37aec924c5b8bc1" providerId="LiveId" clId="{36387E5F-B222-48D9-AD48-723A97936864}" dt="2021-09-05T23:51:02.653" v="266" actId="26606"/>
          <ac:spMkLst>
            <pc:docMk/>
            <pc:sldMk cId="3125690183" sldId="360"/>
            <ac:spMk id="4" creationId="{D1CC7699-5ECF-4740-9D3C-73370C086E7C}"/>
          </ac:spMkLst>
        </pc:spChg>
        <pc:spChg chg="mod">
          <ac:chgData name="Mark A. Harbison" userId="c37aec924c5b8bc1" providerId="LiveId" clId="{36387E5F-B222-48D9-AD48-723A97936864}" dt="2021-09-05T23:51:02.653" v="266" actId="26606"/>
          <ac:spMkLst>
            <pc:docMk/>
            <pc:sldMk cId="3125690183" sldId="360"/>
            <ac:spMk id="6" creationId="{FCA89DF2-C403-41D1-99CB-9E6A76E3DCD2}"/>
          </ac:spMkLst>
        </pc:spChg>
        <pc:spChg chg="add">
          <ac:chgData name="Mark A. Harbison" userId="c37aec924c5b8bc1" providerId="LiveId" clId="{36387E5F-B222-48D9-AD48-723A97936864}" dt="2021-09-05T23:51:02.653" v="266" actId="26606"/>
          <ac:spMkLst>
            <pc:docMk/>
            <pc:sldMk cId="3125690183" sldId="360"/>
            <ac:spMk id="11" creationId="{F7660A3D-94D7-4E5D-AE77-F2DEE49DF4EE}"/>
          </ac:spMkLst>
        </pc:spChg>
        <pc:spChg chg="add">
          <ac:chgData name="Mark A. Harbison" userId="c37aec924c5b8bc1" providerId="LiveId" clId="{36387E5F-B222-48D9-AD48-723A97936864}" dt="2021-09-05T23:51:02.653" v="266" actId="26606"/>
          <ac:spMkLst>
            <pc:docMk/>
            <pc:sldMk cId="3125690183" sldId="360"/>
            <ac:spMk id="13" creationId="{A44EB985-DC5C-4DAC-9D62-8DC7D0F25A8F}"/>
          </ac:spMkLst>
        </pc:spChg>
        <pc:spChg chg="add">
          <ac:chgData name="Mark A. Harbison" userId="c37aec924c5b8bc1" providerId="LiveId" clId="{36387E5F-B222-48D9-AD48-723A97936864}" dt="2021-09-05T23:51:02.653" v="266" actId="26606"/>
          <ac:spMkLst>
            <pc:docMk/>
            <pc:sldMk cId="3125690183" sldId="360"/>
            <ac:spMk id="15" creationId="{3FCB64ED-B050-4F57-8188-F233260082B0}"/>
          </ac:spMkLst>
        </pc:spChg>
        <pc:spChg chg="add">
          <ac:chgData name="Mark A. Harbison" userId="c37aec924c5b8bc1" providerId="LiveId" clId="{36387E5F-B222-48D9-AD48-723A97936864}" dt="2021-09-05T23:51:02.653" v="266" actId="26606"/>
          <ac:spMkLst>
            <pc:docMk/>
            <pc:sldMk cId="3125690183" sldId="360"/>
            <ac:spMk id="17" creationId="{495E99FA-492C-4C5E-9893-0F326B1B69E1}"/>
          </ac:spMkLst>
        </pc:spChg>
        <pc:spChg chg="add">
          <ac:chgData name="Mark A. Harbison" userId="c37aec924c5b8bc1" providerId="LiveId" clId="{36387E5F-B222-48D9-AD48-723A97936864}" dt="2021-09-05T23:51:02.653" v="266" actId="26606"/>
          <ac:spMkLst>
            <pc:docMk/>
            <pc:sldMk cId="3125690183" sldId="360"/>
            <ac:spMk id="19" creationId="{1A59258C-AAC2-41CD-973C-7439B122A3FF}"/>
          </ac:spMkLst>
        </pc:spChg>
        <pc:spChg chg="add">
          <ac:chgData name="Mark A. Harbison" userId="c37aec924c5b8bc1" providerId="LiveId" clId="{36387E5F-B222-48D9-AD48-723A97936864}" dt="2021-09-05T23:51:02.653" v="266" actId="26606"/>
          <ac:spMkLst>
            <pc:docMk/>
            <pc:sldMk cId="3125690183" sldId="360"/>
            <ac:spMk id="21" creationId="{54516B72-0116-42B2-82A2-B11218A36636}"/>
          </ac:spMkLst>
        </pc:spChg>
        <pc:spChg chg="add">
          <ac:chgData name="Mark A. Harbison" userId="c37aec924c5b8bc1" providerId="LiveId" clId="{36387E5F-B222-48D9-AD48-723A97936864}" dt="2021-09-05T23:51:02.653" v="266" actId="26606"/>
          <ac:spMkLst>
            <pc:docMk/>
            <pc:sldMk cId="3125690183" sldId="360"/>
            <ac:spMk id="23" creationId="{7CDB507F-21B7-4C27-B0FC-D9C465C6DB44}"/>
          </ac:spMkLst>
        </pc:spChg>
        <pc:spChg chg="add">
          <ac:chgData name="Mark A. Harbison" userId="c37aec924c5b8bc1" providerId="LiveId" clId="{36387E5F-B222-48D9-AD48-723A97936864}" dt="2021-09-05T23:51:02.653" v="266" actId="26606"/>
          <ac:spMkLst>
            <pc:docMk/>
            <pc:sldMk cId="3125690183" sldId="360"/>
            <ac:spMk id="25" creationId="{7AB1AE17-B7A3-4363-95CD-25441E2FF1F3}"/>
          </ac:spMkLst>
        </pc:spChg>
      </pc:sldChg>
      <pc:sldChg chg="addSp delSp modSp mod ord">
        <pc:chgData name="Mark A. Harbison" userId="c37aec924c5b8bc1" providerId="LiveId" clId="{36387E5F-B222-48D9-AD48-723A97936864}" dt="2021-09-05T23:36:51.541" v="259"/>
        <pc:sldMkLst>
          <pc:docMk/>
          <pc:sldMk cId="3932468103" sldId="363"/>
        </pc:sldMkLst>
        <pc:picChg chg="add mod">
          <ac:chgData name="Mark A. Harbison" userId="c37aec924c5b8bc1" providerId="LiveId" clId="{36387E5F-B222-48D9-AD48-723A97936864}" dt="2021-09-05T23:36:34.418" v="257" actId="1076"/>
          <ac:picMkLst>
            <pc:docMk/>
            <pc:sldMk cId="3932468103" sldId="363"/>
            <ac:picMk id="4" creationId="{DE38F879-779E-45B3-83B9-D0989ED6AD0E}"/>
          </ac:picMkLst>
        </pc:picChg>
        <pc:picChg chg="del">
          <ac:chgData name="Mark A. Harbison" userId="c37aec924c5b8bc1" providerId="LiveId" clId="{36387E5F-B222-48D9-AD48-723A97936864}" dt="2021-09-05T23:34:11.870" v="218" actId="478"/>
          <ac:picMkLst>
            <pc:docMk/>
            <pc:sldMk cId="3932468103" sldId="363"/>
            <ac:picMk id="5" creationId="{0AA3C88A-7FC6-43B7-87AD-192409F4AE1B}"/>
          </ac:picMkLst>
        </pc:picChg>
      </pc:sldChg>
      <pc:sldChg chg="modSp mod">
        <pc:chgData name="Mark A. Harbison" userId="c37aec924c5b8bc1" providerId="LiveId" clId="{36387E5F-B222-48D9-AD48-723A97936864}" dt="2021-09-10T23:14:48.330" v="1790" actId="20577"/>
        <pc:sldMkLst>
          <pc:docMk/>
          <pc:sldMk cId="2971156830" sldId="366"/>
        </pc:sldMkLst>
        <pc:spChg chg="mod">
          <ac:chgData name="Mark A. Harbison" userId="c37aec924c5b8bc1" providerId="LiveId" clId="{36387E5F-B222-48D9-AD48-723A97936864}" dt="2021-09-10T23:14:48.330" v="1790" actId="20577"/>
          <ac:spMkLst>
            <pc:docMk/>
            <pc:sldMk cId="2971156830" sldId="366"/>
            <ac:spMk id="2" creationId="{2F5037CC-6453-4420-94AB-AE86F28ED4E1}"/>
          </ac:spMkLst>
        </pc:spChg>
        <pc:spChg chg="mod">
          <ac:chgData name="Mark A. Harbison" userId="c37aec924c5b8bc1" providerId="LiveId" clId="{36387E5F-B222-48D9-AD48-723A97936864}" dt="2021-09-07T21:39:56.179" v="958" actId="27636"/>
          <ac:spMkLst>
            <pc:docMk/>
            <pc:sldMk cId="2971156830" sldId="366"/>
            <ac:spMk id="3" creationId="{0597F0AE-9E01-4305-8AAB-8BA6452EB6D6}"/>
          </ac:spMkLst>
        </pc:spChg>
      </pc:sldChg>
      <pc:sldChg chg="modSp mod">
        <pc:chgData name="Mark A. Harbison" userId="c37aec924c5b8bc1" providerId="LiveId" clId="{36387E5F-B222-48D9-AD48-723A97936864}" dt="2021-09-10T23:15:00.038" v="1798" actId="20577"/>
        <pc:sldMkLst>
          <pc:docMk/>
          <pc:sldMk cId="4105301480" sldId="367"/>
        </pc:sldMkLst>
        <pc:spChg chg="mod">
          <ac:chgData name="Mark A. Harbison" userId="c37aec924c5b8bc1" providerId="LiveId" clId="{36387E5F-B222-48D9-AD48-723A97936864}" dt="2021-09-10T23:15:00.038" v="1798" actId="20577"/>
          <ac:spMkLst>
            <pc:docMk/>
            <pc:sldMk cId="4105301480" sldId="367"/>
            <ac:spMk id="2" creationId="{2F5037CC-6453-4420-94AB-AE86F28ED4E1}"/>
          </ac:spMkLst>
        </pc:spChg>
        <pc:spChg chg="mod">
          <ac:chgData name="Mark A. Harbison" userId="c37aec924c5b8bc1" providerId="LiveId" clId="{36387E5F-B222-48D9-AD48-723A97936864}" dt="2021-09-06T20:11:04.837" v="842" actId="20577"/>
          <ac:spMkLst>
            <pc:docMk/>
            <pc:sldMk cId="4105301480" sldId="367"/>
            <ac:spMk id="3" creationId="{0597F0AE-9E01-4305-8AAB-8BA6452EB6D6}"/>
          </ac:spMkLst>
        </pc:spChg>
      </pc:sldChg>
      <pc:sldChg chg="modSp mod">
        <pc:chgData name="Mark A. Harbison" userId="c37aec924c5b8bc1" providerId="LiveId" clId="{36387E5F-B222-48D9-AD48-723A97936864}" dt="2021-09-11T08:27:15.483" v="2944" actId="255"/>
        <pc:sldMkLst>
          <pc:docMk/>
          <pc:sldMk cId="213951859" sldId="369"/>
        </pc:sldMkLst>
        <pc:spChg chg="mod">
          <ac:chgData name="Mark A. Harbison" userId="c37aec924c5b8bc1" providerId="LiveId" clId="{36387E5F-B222-48D9-AD48-723A97936864}" dt="2021-09-11T08:27:15.483" v="2944" actId="255"/>
          <ac:spMkLst>
            <pc:docMk/>
            <pc:sldMk cId="213951859" sldId="369"/>
            <ac:spMk id="9" creationId="{00000000-0000-0000-0000-000000000000}"/>
          </ac:spMkLst>
        </pc:spChg>
      </pc:sldChg>
      <pc:sldChg chg="modSp">
        <pc:chgData name="Mark A. Harbison" userId="c37aec924c5b8bc1" providerId="LiveId" clId="{36387E5F-B222-48D9-AD48-723A97936864}" dt="2021-09-11T06:27:45.962" v="2256" actId="20577"/>
        <pc:sldMkLst>
          <pc:docMk/>
          <pc:sldMk cId="244030852" sldId="372"/>
        </pc:sldMkLst>
        <pc:graphicFrameChg chg="mod">
          <ac:chgData name="Mark A. Harbison" userId="c37aec924c5b8bc1" providerId="LiveId" clId="{36387E5F-B222-48D9-AD48-723A97936864}" dt="2021-09-11T06:27:45.962" v="2256" actId="20577"/>
          <ac:graphicFrameMkLst>
            <pc:docMk/>
            <pc:sldMk cId="244030852" sldId="372"/>
            <ac:graphicFrameMk id="20" creationId="{A6C38534-3ABB-412A-9430-19D5938CFDC1}"/>
          </ac:graphicFrameMkLst>
        </pc:graphicFrameChg>
      </pc:sldChg>
      <pc:sldChg chg="addSp delSp modSp mod">
        <pc:chgData name="Mark A. Harbison" userId="c37aec924c5b8bc1" providerId="LiveId" clId="{36387E5F-B222-48D9-AD48-723A97936864}" dt="2021-09-07T21:39:29.357" v="956" actId="1076"/>
        <pc:sldMkLst>
          <pc:docMk/>
          <pc:sldMk cId="3394367585" sldId="373"/>
        </pc:sldMkLst>
        <pc:spChg chg="mod">
          <ac:chgData name="Mark A. Harbison" userId="c37aec924c5b8bc1" providerId="LiveId" clId="{36387E5F-B222-48D9-AD48-723A97936864}" dt="2021-09-07T21:39:12.429" v="954" actId="14100"/>
          <ac:spMkLst>
            <pc:docMk/>
            <pc:sldMk cId="3394367585" sldId="373"/>
            <ac:spMk id="17" creationId="{4FDA8752-F5B1-447F-9D7C-F3F9A8B03402}"/>
          </ac:spMkLst>
        </pc:spChg>
        <pc:spChg chg="mod">
          <ac:chgData name="Mark A. Harbison" userId="c37aec924c5b8bc1" providerId="LiveId" clId="{36387E5F-B222-48D9-AD48-723A97936864}" dt="2021-09-07T21:39:29.357" v="956" actId="1076"/>
          <ac:spMkLst>
            <pc:docMk/>
            <pc:sldMk cId="3394367585" sldId="373"/>
            <ac:spMk id="19" creationId="{E04FDFC5-DEFE-4529-A989-FF923938ED25}"/>
          </ac:spMkLst>
        </pc:spChg>
        <pc:spChg chg="del">
          <ac:chgData name="Mark A. Harbison" userId="c37aec924c5b8bc1" providerId="LiveId" clId="{36387E5F-B222-48D9-AD48-723A97936864}" dt="2021-09-07T21:38:38.978" v="950" actId="26606"/>
          <ac:spMkLst>
            <pc:docMk/>
            <pc:sldMk cId="3394367585" sldId="373"/>
            <ac:spMk id="20" creationId="{AC9409D4-D17B-4816-BB07-9619030C398B}"/>
          </ac:spMkLst>
        </pc:spChg>
        <pc:graphicFrameChg chg="add mod">
          <ac:chgData name="Mark A. Harbison" userId="c37aec924c5b8bc1" providerId="LiveId" clId="{36387E5F-B222-48D9-AD48-723A97936864}" dt="2021-09-07T21:39:04.710" v="953" actId="14100"/>
          <ac:graphicFrameMkLst>
            <pc:docMk/>
            <pc:sldMk cId="3394367585" sldId="373"/>
            <ac:graphicFrameMk id="22" creationId="{59202967-DC43-4A46-8406-F9D9F04F3720}"/>
          </ac:graphicFrameMkLst>
        </pc:graphicFrameChg>
      </pc:sldChg>
      <pc:sldChg chg="modSp mod">
        <pc:chgData name="Mark A. Harbison" userId="c37aec924c5b8bc1" providerId="LiveId" clId="{36387E5F-B222-48D9-AD48-723A97936864}" dt="2021-09-07T21:37:58.607" v="949" actId="14100"/>
        <pc:sldMkLst>
          <pc:docMk/>
          <pc:sldMk cId="1425877952" sldId="374"/>
        </pc:sldMkLst>
        <pc:picChg chg="mod">
          <ac:chgData name="Mark A. Harbison" userId="c37aec924c5b8bc1" providerId="LiveId" clId="{36387E5F-B222-48D9-AD48-723A97936864}" dt="2021-09-07T21:37:58.607" v="949" actId="14100"/>
          <ac:picMkLst>
            <pc:docMk/>
            <pc:sldMk cId="1425877952" sldId="374"/>
            <ac:picMk id="4" creationId="{A71089FE-2D0C-4370-8A95-736A590A0DCA}"/>
          </ac:picMkLst>
        </pc:picChg>
      </pc:sldChg>
      <pc:sldChg chg="modSp modAnim">
        <pc:chgData name="Mark A. Harbison" userId="c37aec924c5b8bc1" providerId="LiveId" clId="{36387E5F-B222-48D9-AD48-723A97936864}" dt="2021-09-11T07:57:15.896" v="2627" actId="20577"/>
        <pc:sldMkLst>
          <pc:docMk/>
          <pc:sldMk cId="816766786" sldId="375"/>
        </pc:sldMkLst>
        <pc:spChg chg="mod">
          <ac:chgData name="Mark A. Harbison" userId="c37aec924c5b8bc1" providerId="LiveId" clId="{36387E5F-B222-48D9-AD48-723A97936864}" dt="2021-09-11T07:57:15.896" v="2627" actId="20577"/>
          <ac:spMkLst>
            <pc:docMk/>
            <pc:sldMk cId="816766786" sldId="375"/>
            <ac:spMk id="16" creationId="{422301F0-ACC6-4780-812E-0AEE41DC6D08}"/>
          </ac:spMkLst>
        </pc:spChg>
      </pc:sldChg>
      <pc:sldChg chg="modSp mod">
        <pc:chgData name="Mark A. Harbison" userId="c37aec924c5b8bc1" providerId="LiveId" clId="{36387E5F-B222-48D9-AD48-723A97936864}" dt="2021-09-11T08:31:50.194" v="2955" actId="20577"/>
        <pc:sldMkLst>
          <pc:docMk/>
          <pc:sldMk cId="2731162076" sldId="377"/>
        </pc:sldMkLst>
        <pc:spChg chg="mod">
          <ac:chgData name="Mark A. Harbison" userId="c37aec924c5b8bc1" providerId="LiveId" clId="{36387E5F-B222-48D9-AD48-723A97936864}" dt="2021-09-08T02:53:59.992" v="1028" actId="20577"/>
          <ac:spMkLst>
            <pc:docMk/>
            <pc:sldMk cId="2731162076" sldId="377"/>
            <ac:spMk id="2" creationId="{00000000-0000-0000-0000-000000000000}"/>
          </ac:spMkLst>
        </pc:spChg>
        <pc:graphicFrameChg chg="mod">
          <ac:chgData name="Mark A. Harbison" userId="c37aec924c5b8bc1" providerId="LiveId" clId="{36387E5F-B222-48D9-AD48-723A97936864}" dt="2021-09-11T08:31:50.194" v="2955" actId="20577"/>
          <ac:graphicFrameMkLst>
            <pc:docMk/>
            <pc:sldMk cId="2731162076" sldId="377"/>
            <ac:graphicFrameMk id="21" creationId="{4F528C0A-94EC-4C42-955A-84ACFA7612BC}"/>
          </ac:graphicFrameMkLst>
        </pc:graphicFrameChg>
      </pc:sldChg>
      <pc:sldChg chg="modSp">
        <pc:chgData name="Mark A. Harbison" userId="c37aec924c5b8bc1" providerId="LiveId" clId="{36387E5F-B222-48D9-AD48-723A97936864}" dt="2021-09-11T08:01:18.242" v="2811" actId="20577"/>
        <pc:sldMkLst>
          <pc:docMk/>
          <pc:sldMk cId="2503122306" sldId="378"/>
        </pc:sldMkLst>
        <pc:graphicFrameChg chg="mod">
          <ac:chgData name="Mark A. Harbison" userId="c37aec924c5b8bc1" providerId="LiveId" clId="{36387E5F-B222-48D9-AD48-723A97936864}" dt="2021-09-11T08:01:18.242" v="2811" actId="20577"/>
          <ac:graphicFrameMkLst>
            <pc:docMk/>
            <pc:sldMk cId="2503122306" sldId="378"/>
            <ac:graphicFrameMk id="17" creationId="{B8B0EE09-A12F-4F85-96B3-6F6AF801D0CE}"/>
          </ac:graphicFrameMkLst>
        </pc:graphicFrameChg>
      </pc:sldChg>
      <pc:sldChg chg="modSp mod">
        <pc:chgData name="Mark A. Harbison" userId="c37aec924c5b8bc1" providerId="LiveId" clId="{36387E5F-B222-48D9-AD48-723A97936864}" dt="2021-09-05T22:51:27.952" v="215" actId="20577"/>
        <pc:sldMkLst>
          <pc:docMk/>
          <pc:sldMk cId="2700008788" sldId="380"/>
        </pc:sldMkLst>
        <pc:spChg chg="mod">
          <ac:chgData name="Mark A. Harbison" userId="c37aec924c5b8bc1" providerId="LiveId" clId="{36387E5F-B222-48D9-AD48-723A97936864}" dt="2021-09-05T22:51:27.952" v="215" actId="20577"/>
          <ac:spMkLst>
            <pc:docMk/>
            <pc:sldMk cId="2700008788" sldId="380"/>
            <ac:spMk id="2" creationId="{00000000-0000-0000-0000-000000000000}"/>
          </ac:spMkLst>
        </pc:spChg>
      </pc:sldChg>
      <pc:sldChg chg="modSp">
        <pc:chgData name="Mark A. Harbison" userId="c37aec924c5b8bc1" providerId="LiveId" clId="{36387E5F-B222-48D9-AD48-723A97936864}" dt="2021-09-11T08:25:56.702" v="2941" actId="20577"/>
        <pc:sldMkLst>
          <pc:docMk/>
          <pc:sldMk cId="4067910365" sldId="384"/>
        </pc:sldMkLst>
        <pc:spChg chg="mod">
          <ac:chgData name="Mark A. Harbison" userId="c37aec924c5b8bc1" providerId="LiveId" clId="{36387E5F-B222-48D9-AD48-723A97936864}" dt="2021-09-11T08:25:56.702" v="2941" actId="20577"/>
          <ac:spMkLst>
            <pc:docMk/>
            <pc:sldMk cId="4067910365" sldId="384"/>
            <ac:spMk id="3" creationId="{D56470ED-E01C-4619-908C-40260C7E31DC}"/>
          </ac:spMkLst>
        </pc:spChg>
      </pc:sldChg>
      <pc:sldChg chg="del ord">
        <pc:chgData name="Mark A. Harbison" userId="c37aec924c5b8bc1" providerId="LiveId" clId="{36387E5F-B222-48D9-AD48-723A97936864}" dt="2021-09-07T18:59:39.180" v="898" actId="2696"/>
        <pc:sldMkLst>
          <pc:docMk/>
          <pc:sldMk cId="800421161" sldId="389"/>
        </pc:sldMkLst>
      </pc:sldChg>
      <pc:sldChg chg="modSp mod ord">
        <pc:chgData name="Mark A. Harbison" userId="c37aec924c5b8bc1" providerId="LiveId" clId="{36387E5F-B222-48D9-AD48-723A97936864}" dt="2021-09-07T18:52:58.430" v="861"/>
        <pc:sldMkLst>
          <pc:docMk/>
          <pc:sldMk cId="3927133545" sldId="390"/>
        </pc:sldMkLst>
        <pc:picChg chg="mod">
          <ac:chgData name="Mark A. Harbison" userId="c37aec924c5b8bc1" providerId="LiveId" clId="{36387E5F-B222-48D9-AD48-723A97936864}" dt="2021-09-06T20:11:37.727" v="846" actId="1076"/>
          <ac:picMkLst>
            <pc:docMk/>
            <pc:sldMk cId="3927133545" sldId="390"/>
            <ac:picMk id="6" creationId="{5CB1651A-6482-4932-B491-6AA7A8858A84}"/>
          </ac:picMkLst>
        </pc:picChg>
      </pc:sldChg>
      <pc:sldChg chg="ord">
        <pc:chgData name="Mark A. Harbison" userId="c37aec924c5b8bc1" providerId="LiveId" clId="{36387E5F-B222-48D9-AD48-723A97936864}" dt="2021-09-07T18:52:01.426" v="859"/>
        <pc:sldMkLst>
          <pc:docMk/>
          <pc:sldMk cId="729449887" sldId="391"/>
        </pc:sldMkLst>
      </pc:sldChg>
      <pc:sldChg chg="modSp mod">
        <pc:chgData name="Mark A. Harbison" userId="c37aec924c5b8bc1" providerId="LiveId" clId="{36387E5F-B222-48D9-AD48-723A97936864}" dt="2021-09-11T22:47:22.381" v="3461" actId="20577"/>
        <pc:sldMkLst>
          <pc:docMk/>
          <pc:sldMk cId="175900611" sldId="395"/>
        </pc:sldMkLst>
        <pc:spChg chg="mod">
          <ac:chgData name="Mark A. Harbison" userId="c37aec924c5b8bc1" providerId="LiveId" clId="{36387E5F-B222-48D9-AD48-723A97936864}" dt="2021-09-11T22:47:22.381" v="3461" actId="20577"/>
          <ac:spMkLst>
            <pc:docMk/>
            <pc:sldMk cId="175900611" sldId="395"/>
            <ac:spMk id="2" creationId="{2287D25B-8382-4432-A4F1-E545126FBEE3}"/>
          </ac:spMkLst>
        </pc:spChg>
        <pc:picChg chg="mod">
          <ac:chgData name="Mark A. Harbison" userId="c37aec924c5b8bc1" providerId="LiveId" clId="{36387E5F-B222-48D9-AD48-723A97936864}" dt="2021-09-10T19:12:57.253" v="1711" actId="14100"/>
          <ac:picMkLst>
            <pc:docMk/>
            <pc:sldMk cId="175900611" sldId="395"/>
            <ac:picMk id="4" creationId="{5F6F2109-F428-4EB6-8E00-0F4AD8DE6C7D}"/>
          </ac:picMkLst>
        </pc:picChg>
      </pc:sldChg>
      <pc:sldChg chg="addSp delSp modSp mod">
        <pc:chgData name="Mark A. Harbison" userId="c37aec924c5b8bc1" providerId="LiveId" clId="{36387E5F-B222-48D9-AD48-723A97936864}" dt="2021-09-11T22:48:32.858" v="3477" actId="20577"/>
        <pc:sldMkLst>
          <pc:docMk/>
          <pc:sldMk cId="4125940979" sldId="396"/>
        </pc:sldMkLst>
        <pc:spChg chg="mod">
          <ac:chgData name="Mark A. Harbison" userId="c37aec924c5b8bc1" providerId="LiveId" clId="{36387E5F-B222-48D9-AD48-723A97936864}" dt="2021-09-11T22:48:32.858" v="3477" actId="20577"/>
          <ac:spMkLst>
            <pc:docMk/>
            <pc:sldMk cId="4125940979" sldId="396"/>
            <ac:spMk id="2" creationId="{ED005008-525D-4FFC-BDAC-B97D99AFC6D5}"/>
          </ac:spMkLst>
        </pc:spChg>
        <pc:spChg chg="mod">
          <ac:chgData name="Mark A. Harbison" userId="c37aec924c5b8bc1" providerId="LiveId" clId="{36387E5F-B222-48D9-AD48-723A97936864}" dt="2021-09-11T16:39:30.494" v="3459" actId="20577"/>
          <ac:spMkLst>
            <pc:docMk/>
            <pc:sldMk cId="4125940979" sldId="396"/>
            <ac:spMk id="5" creationId="{7A95EA89-4282-4D95-B1EE-ECC3F0A23CD9}"/>
          </ac:spMkLst>
        </pc:spChg>
        <pc:spChg chg="del">
          <ac:chgData name="Mark A. Harbison" userId="c37aec924c5b8bc1" providerId="LiveId" clId="{36387E5F-B222-48D9-AD48-723A97936864}" dt="2021-09-11T03:32:35.686" v="2230" actId="26606"/>
          <ac:spMkLst>
            <pc:docMk/>
            <pc:sldMk cId="4125940979" sldId="396"/>
            <ac:spMk id="21" creationId="{A078A52F-85EA-4C0B-962B-D9D9DD4DD78C}"/>
          </ac:spMkLst>
        </pc:spChg>
        <pc:spChg chg="del">
          <ac:chgData name="Mark A. Harbison" userId="c37aec924c5b8bc1" providerId="LiveId" clId="{36387E5F-B222-48D9-AD48-723A97936864}" dt="2021-09-11T03:32:35.686" v="2230" actId="26606"/>
          <ac:spMkLst>
            <pc:docMk/>
            <pc:sldMk cId="4125940979" sldId="396"/>
            <ac:spMk id="23" creationId="{919797D5-5700-4683-B30A-5B4D56CB8270}"/>
          </ac:spMkLst>
        </pc:spChg>
        <pc:spChg chg="del">
          <ac:chgData name="Mark A. Harbison" userId="c37aec924c5b8bc1" providerId="LiveId" clId="{36387E5F-B222-48D9-AD48-723A97936864}" dt="2021-09-11T03:32:35.686" v="2230" actId="26606"/>
          <ac:spMkLst>
            <pc:docMk/>
            <pc:sldMk cId="4125940979" sldId="396"/>
            <ac:spMk id="25" creationId="{4856A7B9-9801-42EC-A4C9-7E22A56EF53D}"/>
          </ac:spMkLst>
        </pc:spChg>
        <pc:spChg chg="del">
          <ac:chgData name="Mark A. Harbison" userId="c37aec924c5b8bc1" providerId="LiveId" clId="{36387E5F-B222-48D9-AD48-723A97936864}" dt="2021-09-11T03:32:35.686" v="2230" actId="26606"/>
          <ac:spMkLst>
            <pc:docMk/>
            <pc:sldMk cId="4125940979" sldId="396"/>
            <ac:spMk id="27" creationId="{A8D10092-A860-4EFB-963F-A14DA3648858}"/>
          </ac:spMkLst>
        </pc:spChg>
        <pc:spChg chg="del">
          <ac:chgData name="Mark A. Harbison" userId="c37aec924c5b8bc1" providerId="LiveId" clId="{36387E5F-B222-48D9-AD48-723A97936864}" dt="2021-09-11T03:32:35.686" v="2230" actId="26606"/>
          <ac:spMkLst>
            <pc:docMk/>
            <pc:sldMk cId="4125940979" sldId="396"/>
            <ac:spMk id="29" creationId="{EE15E636-2C9E-42CB-B482-436AA81BF93B}"/>
          </ac:spMkLst>
        </pc:spChg>
        <pc:spChg chg="add del">
          <ac:chgData name="Mark A. Harbison" userId="c37aec924c5b8bc1" providerId="LiveId" clId="{36387E5F-B222-48D9-AD48-723A97936864}" dt="2021-09-11T03:33:26.471" v="2251" actId="26606"/>
          <ac:spMkLst>
            <pc:docMk/>
            <pc:sldMk cId="4125940979" sldId="396"/>
            <ac:spMk id="38" creationId="{A078A52F-85EA-4C0B-962B-D9D9DD4DD78C}"/>
          </ac:spMkLst>
        </pc:spChg>
        <pc:spChg chg="add del">
          <ac:chgData name="Mark A. Harbison" userId="c37aec924c5b8bc1" providerId="LiveId" clId="{36387E5F-B222-48D9-AD48-723A97936864}" dt="2021-09-11T03:33:26.471" v="2251" actId="26606"/>
          <ac:spMkLst>
            <pc:docMk/>
            <pc:sldMk cId="4125940979" sldId="396"/>
            <ac:spMk id="40" creationId="{919797D5-5700-4683-B30A-5B4D56CB8270}"/>
          </ac:spMkLst>
        </pc:spChg>
        <pc:spChg chg="add del">
          <ac:chgData name="Mark A. Harbison" userId="c37aec924c5b8bc1" providerId="LiveId" clId="{36387E5F-B222-48D9-AD48-723A97936864}" dt="2021-09-11T03:33:26.471" v="2251" actId="26606"/>
          <ac:spMkLst>
            <pc:docMk/>
            <pc:sldMk cId="4125940979" sldId="396"/>
            <ac:spMk id="42" creationId="{4856A7B9-9801-42EC-A4C9-7E22A56EF53D}"/>
          </ac:spMkLst>
        </pc:spChg>
        <pc:spChg chg="add del">
          <ac:chgData name="Mark A. Harbison" userId="c37aec924c5b8bc1" providerId="LiveId" clId="{36387E5F-B222-48D9-AD48-723A97936864}" dt="2021-09-11T03:33:26.471" v="2251" actId="26606"/>
          <ac:spMkLst>
            <pc:docMk/>
            <pc:sldMk cId="4125940979" sldId="396"/>
            <ac:spMk id="44" creationId="{A8D10092-A860-4EFB-963F-A14DA3648858}"/>
          </ac:spMkLst>
        </pc:spChg>
        <pc:spChg chg="add">
          <ac:chgData name="Mark A. Harbison" userId="c37aec924c5b8bc1" providerId="LiveId" clId="{36387E5F-B222-48D9-AD48-723A97936864}" dt="2021-09-11T03:33:26.471" v="2251" actId="26606"/>
          <ac:spMkLst>
            <pc:docMk/>
            <pc:sldMk cId="4125940979" sldId="396"/>
            <ac:spMk id="49" creationId="{A078A52F-85EA-4C0B-962B-D9D9DD4DD78C}"/>
          </ac:spMkLst>
        </pc:spChg>
        <pc:spChg chg="add">
          <ac:chgData name="Mark A. Harbison" userId="c37aec924c5b8bc1" providerId="LiveId" clId="{36387E5F-B222-48D9-AD48-723A97936864}" dt="2021-09-11T03:33:26.471" v="2251" actId="26606"/>
          <ac:spMkLst>
            <pc:docMk/>
            <pc:sldMk cId="4125940979" sldId="396"/>
            <ac:spMk id="51" creationId="{919797D5-5700-4683-B30A-5B4D56CB8270}"/>
          </ac:spMkLst>
        </pc:spChg>
        <pc:spChg chg="add">
          <ac:chgData name="Mark A. Harbison" userId="c37aec924c5b8bc1" providerId="LiveId" clId="{36387E5F-B222-48D9-AD48-723A97936864}" dt="2021-09-11T03:33:26.471" v="2251" actId="26606"/>
          <ac:spMkLst>
            <pc:docMk/>
            <pc:sldMk cId="4125940979" sldId="396"/>
            <ac:spMk id="53" creationId="{4856A7B9-9801-42EC-A4C9-7E22A56EF53D}"/>
          </ac:spMkLst>
        </pc:spChg>
        <pc:spChg chg="add">
          <ac:chgData name="Mark A. Harbison" userId="c37aec924c5b8bc1" providerId="LiveId" clId="{36387E5F-B222-48D9-AD48-723A97936864}" dt="2021-09-11T03:33:26.471" v="2251" actId="26606"/>
          <ac:spMkLst>
            <pc:docMk/>
            <pc:sldMk cId="4125940979" sldId="396"/>
            <ac:spMk id="55" creationId="{A8D10092-A860-4EFB-963F-A14DA3648858}"/>
          </ac:spMkLst>
        </pc:spChg>
        <pc:spChg chg="add">
          <ac:chgData name="Mark A. Harbison" userId="c37aec924c5b8bc1" providerId="LiveId" clId="{36387E5F-B222-48D9-AD48-723A97936864}" dt="2021-09-11T03:33:26.471" v="2251" actId="26606"/>
          <ac:spMkLst>
            <pc:docMk/>
            <pc:sldMk cId="4125940979" sldId="396"/>
            <ac:spMk id="57" creationId="{EE15E636-2C9E-42CB-B482-436AA81BF93B}"/>
          </ac:spMkLst>
        </pc:spChg>
        <pc:grpChg chg="del">
          <ac:chgData name="Mark A. Harbison" userId="c37aec924c5b8bc1" providerId="LiveId" clId="{36387E5F-B222-48D9-AD48-723A97936864}" dt="2021-09-11T03:32:35.686" v="2230" actId="26606"/>
          <ac:grpSpMkLst>
            <pc:docMk/>
            <pc:sldMk cId="4125940979" sldId="396"/>
            <ac:grpSpMk id="31" creationId="{01D4AEDF-0CF9-4271-ABB7-3D3489BB42D0}"/>
          </ac:grpSpMkLst>
        </pc:grpChg>
        <pc:grpChg chg="add">
          <ac:chgData name="Mark A. Harbison" userId="c37aec924c5b8bc1" providerId="LiveId" clId="{36387E5F-B222-48D9-AD48-723A97936864}" dt="2021-09-11T03:33:26.471" v="2251" actId="26606"/>
          <ac:grpSpMkLst>
            <pc:docMk/>
            <pc:sldMk cId="4125940979" sldId="396"/>
            <ac:grpSpMk id="59" creationId="{01D4AEDF-0CF9-4271-ABB7-3D3489BB42D0}"/>
          </ac:grpSpMkLst>
        </pc:grpChg>
        <pc:picChg chg="mod ord">
          <ac:chgData name="Mark A. Harbison" userId="c37aec924c5b8bc1" providerId="LiveId" clId="{36387E5F-B222-48D9-AD48-723A97936864}" dt="2021-09-11T03:33:26.471" v="2251" actId="26606"/>
          <ac:picMkLst>
            <pc:docMk/>
            <pc:sldMk cId="4125940979" sldId="396"/>
            <ac:picMk id="3" creationId="{0C7A512B-E345-4C95-9A53-D0D98FF3D8BF}"/>
          </ac:picMkLst>
        </pc:picChg>
      </pc:sldChg>
      <pc:sldChg chg="modSp mod">
        <pc:chgData name="Mark A. Harbison" userId="c37aec924c5b8bc1" providerId="LiveId" clId="{36387E5F-B222-48D9-AD48-723A97936864}" dt="2021-09-11T22:48:02.125" v="3464" actId="114"/>
        <pc:sldMkLst>
          <pc:docMk/>
          <pc:sldMk cId="2805985182" sldId="397"/>
        </pc:sldMkLst>
        <pc:spChg chg="mod">
          <ac:chgData name="Mark A. Harbison" userId="c37aec924c5b8bc1" providerId="LiveId" clId="{36387E5F-B222-48D9-AD48-723A97936864}" dt="2021-09-11T22:48:02.125" v="3464" actId="114"/>
          <ac:spMkLst>
            <pc:docMk/>
            <pc:sldMk cId="2805985182" sldId="397"/>
            <ac:spMk id="2" creationId="{2287D25B-8382-4432-A4F1-E545126FBEE3}"/>
          </ac:spMkLst>
        </pc:spChg>
        <pc:picChg chg="mod">
          <ac:chgData name="Mark A. Harbison" userId="c37aec924c5b8bc1" providerId="LiveId" clId="{36387E5F-B222-48D9-AD48-723A97936864}" dt="2021-09-06T00:54:28.499" v="510" actId="14100"/>
          <ac:picMkLst>
            <pc:docMk/>
            <pc:sldMk cId="2805985182" sldId="397"/>
            <ac:picMk id="8" creationId="{BA7F3435-4153-4641-9843-79D808105093}"/>
          </ac:picMkLst>
        </pc:picChg>
      </pc:sldChg>
      <pc:sldChg chg="addSp delSp modSp add del mod ord">
        <pc:chgData name="Mark A. Harbison" userId="c37aec924c5b8bc1" providerId="LiveId" clId="{36387E5F-B222-48D9-AD48-723A97936864}" dt="2021-09-05T22:49:32.656" v="166" actId="2696"/>
        <pc:sldMkLst>
          <pc:docMk/>
          <pc:sldMk cId="3301608798" sldId="398"/>
        </pc:sldMkLst>
        <pc:spChg chg="add del mod">
          <ac:chgData name="Mark A. Harbison" userId="c37aec924c5b8bc1" providerId="LiveId" clId="{36387E5F-B222-48D9-AD48-723A97936864}" dt="2021-09-05T22:43:39.114" v="46"/>
          <ac:spMkLst>
            <pc:docMk/>
            <pc:sldMk cId="3301608798" sldId="398"/>
            <ac:spMk id="2" creationId="{B845E6D2-CC2B-497A-A5DD-A1ECFCEFEF7D}"/>
          </ac:spMkLst>
        </pc:spChg>
        <pc:spChg chg="mod">
          <ac:chgData name="Mark A. Harbison" userId="c37aec924c5b8bc1" providerId="LiveId" clId="{36387E5F-B222-48D9-AD48-723A97936864}" dt="2021-09-05T22:42:53.741" v="43" actId="20577"/>
          <ac:spMkLst>
            <pc:docMk/>
            <pc:sldMk cId="3301608798" sldId="398"/>
            <ac:spMk id="6" creationId="{A74E3580-80AF-43AC-8856-F8944D105D38}"/>
          </ac:spMkLst>
        </pc:spChg>
        <pc:picChg chg="del">
          <ac:chgData name="Mark A. Harbison" userId="c37aec924c5b8bc1" providerId="LiveId" clId="{36387E5F-B222-48D9-AD48-723A97936864}" dt="2021-09-05T22:42:03.687" v="3" actId="478"/>
          <ac:picMkLst>
            <pc:docMk/>
            <pc:sldMk cId="3301608798" sldId="398"/>
            <ac:picMk id="3" creationId="{F7A65E80-A544-4D3E-8363-50F12FD7D045}"/>
          </ac:picMkLst>
        </pc:picChg>
        <pc:cxnChg chg="del">
          <ac:chgData name="Mark A. Harbison" userId="c37aec924c5b8bc1" providerId="LiveId" clId="{36387E5F-B222-48D9-AD48-723A97936864}" dt="2021-09-05T22:42:06.856" v="4" actId="478"/>
          <ac:cxnSpMkLst>
            <pc:docMk/>
            <pc:sldMk cId="3301608798" sldId="398"/>
            <ac:cxnSpMk id="4" creationId="{285A8BAC-00A3-468C-A673-152C86296364}"/>
          </ac:cxnSpMkLst>
        </pc:cxnChg>
        <pc:cxnChg chg="del">
          <ac:chgData name="Mark A. Harbison" userId="c37aec924c5b8bc1" providerId="LiveId" clId="{36387E5F-B222-48D9-AD48-723A97936864}" dt="2021-09-05T22:42:09.864" v="5" actId="478"/>
          <ac:cxnSpMkLst>
            <pc:docMk/>
            <pc:sldMk cId="3301608798" sldId="398"/>
            <ac:cxnSpMk id="13" creationId="{1A289975-62DC-4CF3-827C-7977740714F4}"/>
          </ac:cxnSpMkLst>
        </pc:cxnChg>
      </pc:sldChg>
      <pc:sldChg chg="addSp delSp modSp add mod ord setBg">
        <pc:chgData name="Mark A. Harbison" userId="c37aec924c5b8bc1" providerId="LiveId" clId="{36387E5F-B222-48D9-AD48-723A97936864}" dt="2021-09-11T16:41:47.356" v="3460" actId="207"/>
        <pc:sldMkLst>
          <pc:docMk/>
          <pc:sldMk cId="270251084" sldId="399"/>
        </pc:sldMkLst>
        <pc:spChg chg="mod">
          <ac:chgData name="Mark A. Harbison" userId="c37aec924c5b8bc1" providerId="LiveId" clId="{36387E5F-B222-48D9-AD48-723A97936864}" dt="2021-09-11T01:41:17.305" v="2032" actId="20577"/>
          <ac:spMkLst>
            <pc:docMk/>
            <pc:sldMk cId="270251084" sldId="399"/>
            <ac:spMk id="2" creationId="{00000000-0000-0000-0000-000000000000}"/>
          </ac:spMkLst>
        </pc:spChg>
        <pc:spChg chg="add mod">
          <ac:chgData name="Mark A. Harbison" userId="c37aec924c5b8bc1" providerId="LiveId" clId="{36387E5F-B222-48D9-AD48-723A97936864}" dt="2021-09-11T16:41:47.356" v="3460" actId="207"/>
          <ac:spMkLst>
            <pc:docMk/>
            <pc:sldMk cId="270251084" sldId="399"/>
            <ac:spMk id="3" creationId="{2A3E899E-D762-4D1A-9F92-515ADD830CB1}"/>
          </ac:spMkLst>
        </pc:spChg>
        <pc:spChg chg="add del mod">
          <ac:chgData name="Mark A. Harbison" userId="c37aec924c5b8bc1" providerId="LiveId" clId="{36387E5F-B222-48D9-AD48-723A97936864}" dt="2021-09-11T01:40:57.823" v="2009" actId="478"/>
          <ac:spMkLst>
            <pc:docMk/>
            <pc:sldMk cId="270251084" sldId="399"/>
            <ac:spMk id="5" creationId="{FDE4FADC-52C8-4D52-B337-87F9E9FD334B}"/>
          </ac:spMkLst>
        </pc:spChg>
        <pc:spChg chg="add">
          <ac:chgData name="Mark A. Harbison" userId="c37aec924c5b8bc1" providerId="LiveId" clId="{36387E5F-B222-48D9-AD48-723A97936864}" dt="2021-09-11T01:40:53.327" v="2008" actId="26606"/>
          <ac:spMkLst>
            <pc:docMk/>
            <pc:sldMk cId="270251084" sldId="399"/>
            <ac:spMk id="10" creationId="{F7660A3D-94D7-4E5D-AE77-F2DEE49DF4EE}"/>
          </ac:spMkLst>
        </pc:spChg>
        <pc:spChg chg="add">
          <ac:chgData name="Mark A. Harbison" userId="c37aec924c5b8bc1" providerId="LiveId" clId="{36387E5F-B222-48D9-AD48-723A97936864}" dt="2021-09-11T01:40:53.327" v="2008" actId="26606"/>
          <ac:spMkLst>
            <pc:docMk/>
            <pc:sldMk cId="270251084" sldId="399"/>
            <ac:spMk id="12" creationId="{A44EB985-DC5C-4DAC-9D62-8DC7D0F25A8F}"/>
          </ac:spMkLst>
        </pc:spChg>
        <pc:spChg chg="add">
          <ac:chgData name="Mark A. Harbison" userId="c37aec924c5b8bc1" providerId="LiveId" clId="{36387E5F-B222-48D9-AD48-723A97936864}" dt="2021-09-11T01:40:53.327" v="2008" actId="26606"/>
          <ac:spMkLst>
            <pc:docMk/>
            <pc:sldMk cId="270251084" sldId="399"/>
            <ac:spMk id="14" creationId="{3FCB64ED-B050-4F57-8188-F233260082B0}"/>
          </ac:spMkLst>
        </pc:spChg>
        <pc:spChg chg="add">
          <ac:chgData name="Mark A. Harbison" userId="c37aec924c5b8bc1" providerId="LiveId" clId="{36387E5F-B222-48D9-AD48-723A97936864}" dt="2021-09-11T01:40:53.327" v="2008" actId="26606"/>
          <ac:spMkLst>
            <pc:docMk/>
            <pc:sldMk cId="270251084" sldId="399"/>
            <ac:spMk id="16" creationId="{495E99FA-492C-4C5E-9893-0F326B1B69E1}"/>
          </ac:spMkLst>
        </pc:spChg>
        <pc:spChg chg="add">
          <ac:chgData name="Mark A. Harbison" userId="c37aec924c5b8bc1" providerId="LiveId" clId="{36387E5F-B222-48D9-AD48-723A97936864}" dt="2021-09-11T01:40:53.327" v="2008" actId="26606"/>
          <ac:spMkLst>
            <pc:docMk/>
            <pc:sldMk cId="270251084" sldId="399"/>
            <ac:spMk id="18" creationId="{B373F125-DEF3-41D6-9918-AB21A2ACC37A}"/>
          </ac:spMkLst>
        </pc:spChg>
        <pc:spChg chg="add">
          <ac:chgData name="Mark A. Harbison" userId="c37aec924c5b8bc1" providerId="LiveId" clId="{36387E5F-B222-48D9-AD48-723A97936864}" dt="2021-09-11T01:40:53.327" v="2008" actId="26606"/>
          <ac:spMkLst>
            <pc:docMk/>
            <pc:sldMk cId="270251084" sldId="399"/>
            <ac:spMk id="20" creationId="{71E9F226-EB6E-48C9-ADDA-636DE4BF4EBE}"/>
          </ac:spMkLst>
        </pc:spChg>
        <pc:picChg chg="del">
          <ac:chgData name="Mark A. Harbison" userId="c37aec924c5b8bc1" providerId="LiveId" clId="{36387E5F-B222-48D9-AD48-723A97936864}" dt="2021-09-05T22:44:08.214" v="50" actId="478"/>
          <ac:picMkLst>
            <pc:docMk/>
            <pc:sldMk cId="270251084" sldId="399"/>
            <ac:picMk id="5" creationId="{0AA3C88A-7FC6-43B7-87AD-192409F4AE1B}"/>
          </ac:picMkLst>
        </pc:picChg>
        <pc:picChg chg="add del mod">
          <ac:chgData name="Mark A. Harbison" userId="c37aec924c5b8bc1" providerId="LiveId" clId="{36387E5F-B222-48D9-AD48-723A97936864}" dt="2021-09-06T03:08:40.913" v="591" actId="478"/>
          <ac:picMkLst>
            <pc:docMk/>
            <pc:sldMk cId="270251084" sldId="399"/>
            <ac:picMk id="7" creationId="{9FFAA837-5E10-4292-BC4F-4D0D4B1377CC}"/>
          </ac:picMkLst>
        </pc:picChg>
      </pc:sldChg>
      <pc:sldChg chg="addSp delSp modSp add mod setBg addAnim delAnim">
        <pc:chgData name="Mark A. Harbison" userId="c37aec924c5b8bc1" providerId="LiveId" clId="{36387E5F-B222-48D9-AD48-723A97936864}" dt="2021-09-06T19:56:00.054" v="749"/>
        <pc:sldMkLst>
          <pc:docMk/>
          <pc:sldMk cId="839892967" sldId="400"/>
        </pc:sldMkLst>
        <pc:spChg chg="mod">
          <ac:chgData name="Mark A. Harbison" userId="c37aec924c5b8bc1" providerId="LiveId" clId="{36387E5F-B222-48D9-AD48-723A97936864}" dt="2021-09-06T19:55:55.096" v="747" actId="1076"/>
          <ac:spMkLst>
            <pc:docMk/>
            <pc:sldMk cId="839892967" sldId="400"/>
            <ac:spMk id="2" creationId="{00000000-0000-0000-0000-000000000000}"/>
          </ac:spMkLst>
        </pc:spChg>
        <pc:spChg chg="del">
          <ac:chgData name="Mark A. Harbison" userId="c37aec924c5b8bc1" providerId="LiveId" clId="{36387E5F-B222-48D9-AD48-723A97936864}" dt="2021-09-05T22:50:07.899" v="207" actId="478"/>
          <ac:spMkLst>
            <pc:docMk/>
            <pc:sldMk cId="839892967" sldId="400"/>
            <ac:spMk id="3" creationId="{2A3E899E-D762-4D1A-9F92-515ADD830CB1}"/>
          </ac:spMkLst>
        </pc:spChg>
        <pc:spChg chg="add del">
          <ac:chgData name="Mark A. Harbison" userId="c37aec924c5b8bc1" providerId="LiveId" clId="{36387E5F-B222-48D9-AD48-723A97936864}" dt="2021-09-06T00:18:45.515" v="503" actId="26606"/>
          <ac:spMkLst>
            <pc:docMk/>
            <pc:sldMk cId="839892967" sldId="400"/>
            <ac:spMk id="8" creationId="{A078A52F-85EA-4C0B-962B-D9D9DD4DD78C}"/>
          </ac:spMkLst>
        </pc:spChg>
        <pc:spChg chg="add del mod">
          <ac:chgData name="Mark A. Harbison" userId="c37aec924c5b8bc1" providerId="LiveId" clId="{36387E5F-B222-48D9-AD48-723A97936864}" dt="2021-09-06T19:56:00.054" v="749"/>
          <ac:spMkLst>
            <pc:docMk/>
            <pc:sldMk cId="839892967" sldId="400"/>
            <ac:spMk id="9" creationId="{30BBD86A-AA57-4FC3-866E-61FE99D9404A}"/>
          </ac:spMkLst>
        </pc:spChg>
        <pc:spChg chg="add del">
          <ac:chgData name="Mark A. Harbison" userId="c37aec924c5b8bc1" providerId="LiveId" clId="{36387E5F-B222-48D9-AD48-723A97936864}" dt="2021-09-06T00:18:45.515" v="503" actId="26606"/>
          <ac:spMkLst>
            <pc:docMk/>
            <pc:sldMk cId="839892967" sldId="400"/>
            <ac:spMk id="10" creationId="{919797D5-5700-4683-B30A-5B4D56CB8270}"/>
          </ac:spMkLst>
        </pc:spChg>
        <pc:spChg chg="add del">
          <ac:chgData name="Mark A. Harbison" userId="c37aec924c5b8bc1" providerId="LiveId" clId="{36387E5F-B222-48D9-AD48-723A97936864}" dt="2021-09-06T00:18:45.515" v="503" actId="26606"/>
          <ac:spMkLst>
            <pc:docMk/>
            <pc:sldMk cId="839892967" sldId="400"/>
            <ac:spMk id="12" creationId="{4856A7B9-9801-42EC-A4C9-7E22A56EF53D}"/>
          </ac:spMkLst>
        </pc:spChg>
        <pc:spChg chg="add del">
          <ac:chgData name="Mark A. Harbison" userId="c37aec924c5b8bc1" providerId="LiveId" clId="{36387E5F-B222-48D9-AD48-723A97936864}" dt="2021-09-06T00:18:45.515" v="503" actId="26606"/>
          <ac:spMkLst>
            <pc:docMk/>
            <pc:sldMk cId="839892967" sldId="400"/>
            <ac:spMk id="14" creationId="{8AD54DB8-C150-4290-85D6-F5B0262BFEEF}"/>
          </ac:spMkLst>
        </pc:spChg>
        <pc:spChg chg="add del">
          <ac:chgData name="Mark A. Harbison" userId="c37aec924c5b8bc1" providerId="LiveId" clId="{36387E5F-B222-48D9-AD48-723A97936864}" dt="2021-09-06T00:18:45.515" v="503" actId="26606"/>
          <ac:spMkLst>
            <pc:docMk/>
            <pc:sldMk cId="839892967" sldId="400"/>
            <ac:spMk id="16" creationId="{17C35B5F-59FB-4E4A-A4E6-85CC504D7918}"/>
          </ac:spMkLst>
        </pc:spChg>
        <pc:grpChg chg="add del">
          <ac:chgData name="Mark A. Harbison" userId="c37aec924c5b8bc1" providerId="LiveId" clId="{36387E5F-B222-48D9-AD48-723A97936864}" dt="2021-09-06T00:18:45.515" v="503" actId="26606"/>
          <ac:grpSpMkLst>
            <pc:docMk/>
            <pc:sldMk cId="839892967" sldId="400"/>
            <ac:grpSpMk id="18" creationId="{266203B4-6411-4E9D-AAC1-D798EF7311A2}"/>
          </ac:grpSpMkLst>
        </pc:grpChg>
        <pc:picChg chg="add del">
          <ac:chgData name="Mark A. Harbison" userId="c37aec924c5b8bc1" providerId="LiveId" clId="{36387E5F-B222-48D9-AD48-723A97936864}" dt="2021-09-06T00:18:45.515" v="503" actId="26606"/>
          <ac:picMkLst>
            <pc:docMk/>
            <pc:sldMk cId="839892967" sldId="400"/>
            <ac:picMk id="4" creationId="{7374EDE5-B9E8-469D-ACF8-78843AD81DF3}"/>
          </ac:picMkLst>
        </pc:picChg>
        <pc:picChg chg="add del mod">
          <ac:chgData name="Mark A. Harbison" userId="c37aec924c5b8bc1" providerId="LiveId" clId="{36387E5F-B222-48D9-AD48-723A97936864}" dt="2021-09-06T01:51:21.303" v="587" actId="478"/>
          <ac:picMkLst>
            <pc:docMk/>
            <pc:sldMk cId="839892967" sldId="400"/>
            <ac:picMk id="5" creationId="{3BD5F8BA-EC98-4404-B7EA-44DEB8C37058}"/>
          </ac:picMkLst>
        </pc:picChg>
        <pc:picChg chg="add mod">
          <ac:chgData name="Mark A. Harbison" userId="c37aec924c5b8bc1" providerId="LiveId" clId="{36387E5F-B222-48D9-AD48-723A97936864}" dt="2021-09-06T19:54:15.805" v="687" actId="1076"/>
          <ac:picMkLst>
            <pc:docMk/>
            <pc:sldMk cId="839892967" sldId="400"/>
            <ac:picMk id="7" creationId="{F47EB85A-253C-4B7C-9B75-1A19825BE005}"/>
          </ac:picMkLst>
        </pc:picChg>
      </pc:sldChg>
      <pc:sldChg chg="add del">
        <pc:chgData name="Mark A. Harbison" userId="c37aec924c5b8bc1" providerId="LiveId" clId="{36387E5F-B222-48D9-AD48-723A97936864}" dt="2021-09-05T23:34:06.568" v="217" actId="2696"/>
        <pc:sldMkLst>
          <pc:docMk/>
          <pc:sldMk cId="767421039" sldId="401"/>
        </pc:sldMkLst>
      </pc:sldChg>
      <pc:sldChg chg="add del">
        <pc:chgData name="Mark A. Harbison" userId="c37aec924c5b8bc1" providerId="LiveId" clId="{36387E5F-B222-48D9-AD48-723A97936864}" dt="2021-09-06T00:15:22.141" v="312" actId="2696"/>
        <pc:sldMkLst>
          <pc:docMk/>
          <pc:sldMk cId="2314495985" sldId="401"/>
        </pc:sldMkLst>
      </pc:sldChg>
      <pc:sldChg chg="addSp delSp modSp add mod setBg">
        <pc:chgData name="Mark A. Harbison" userId="c37aec924c5b8bc1" providerId="LiveId" clId="{36387E5F-B222-48D9-AD48-723A97936864}" dt="2021-09-06T21:10:35.582" v="847" actId="14100"/>
        <pc:sldMkLst>
          <pc:docMk/>
          <pc:sldMk cId="3911071881" sldId="401"/>
        </pc:sldMkLst>
        <pc:spChg chg="mod ord">
          <ac:chgData name="Mark A. Harbison" userId="c37aec924c5b8bc1" providerId="LiveId" clId="{36387E5F-B222-48D9-AD48-723A97936864}" dt="2021-09-06T01:37:44.808" v="579" actId="1076"/>
          <ac:spMkLst>
            <pc:docMk/>
            <pc:sldMk cId="3911071881" sldId="401"/>
            <ac:spMk id="2" creationId="{07968578-C71E-4F52-B0E6-365C3EB7CF65}"/>
          </ac:spMkLst>
        </pc:spChg>
        <pc:spChg chg="add">
          <ac:chgData name="Mark A. Harbison" userId="c37aec924c5b8bc1" providerId="LiveId" clId="{36387E5F-B222-48D9-AD48-723A97936864}" dt="2021-09-06T01:36:55.108" v="516" actId="26606"/>
          <ac:spMkLst>
            <pc:docMk/>
            <pc:sldMk cId="3911071881" sldId="401"/>
            <ac:spMk id="9" creationId="{A078A52F-85EA-4C0B-962B-D9D9DD4DD78C}"/>
          </ac:spMkLst>
        </pc:spChg>
        <pc:spChg chg="add">
          <ac:chgData name="Mark A. Harbison" userId="c37aec924c5b8bc1" providerId="LiveId" clId="{36387E5F-B222-48D9-AD48-723A97936864}" dt="2021-09-06T01:36:55.108" v="516" actId="26606"/>
          <ac:spMkLst>
            <pc:docMk/>
            <pc:sldMk cId="3911071881" sldId="401"/>
            <ac:spMk id="11" creationId="{919797D5-5700-4683-B30A-5B4D56CB8270}"/>
          </ac:spMkLst>
        </pc:spChg>
        <pc:spChg chg="add">
          <ac:chgData name="Mark A. Harbison" userId="c37aec924c5b8bc1" providerId="LiveId" clId="{36387E5F-B222-48D9-AD48-723A97936864}" dt="2021-09-06T01:36:55.108" v="516" actId="26606"/>
          <ac:spMkLst>
            <pc:docMk/>
            <pc:sldMk cId="3911071881" sldId="401"/>
            <ac:spMk id="13" creationId="{4856A7B9-9801-42EC-A4C9-7E22A56EF53D}"/>
          </ac:spMkLst>
        </pc:spChg>
        <pc:spChg chg="add">
          <ac:chgData name="Mark A. Harbison" userId="c37aec924c5b8bc1" providerId="LiveId" clId="{36387E5F-B222-48D9-AD48-723A97936864}" dt="2021-09-06T01:36:55.108" v="516" actId="26606"/>
          <ac:spMkLst>
            <pc:docMk/>
            <pc:sldMk cId="3911071881" sldId="401"/>
            <ac:spMk id="15" creationId="{8AD54DB8-C150-4290-85D6-F5B0262BFEEF}"/>
          </ac:spMkLst>
        </pc:spChg>
        <pc:spChg chg="add">
          <ac:chgData name="Mark A. Harbison" userId="c37aec924c5b8bc1" providerId="LiveId" clId="{36387E5F-B222-48D9-AD48-723A97936864}" dt="2021-09-06T01:36:55.108" v="516" actId="26606"/>
          <ac:spMkLst>
            <pc:docMk/>
            <pc:sldMk cId="3911071881" sldId="401"/>
            <ac:spMk id="17" creationId="{379F11E2-8BA5-4C5C-AE7C-361E5EA011FF}"/>
          </ac:spMkLst>
        </pc:spChg>
        <pc:spChg chg="add">
          <ac:chgData name="Mark A. Harbison" userId="c37aec924c5b8bc1" providerId="LiveId" clId="{36387E5F-B222-48D9-AD48-723A97936864}" dt="2021-09-06T01:36:55.108" v="516" actId="26606"/>
          <ac:spMkLst>
            <pc:docMk/>
            <pc:sldMk cId="3911071881" sldId="401"/>
            <ac:spMk id="19" creationId="{7C00E1DA-EC7C-40FC-95E3-11FDCD2E4291}"/>
          </ac:spMkLst>
        </pc:spChg>
        <pc:grpChg chg="add">
          <ac:chgData name="Mark A. Harbison" userId="c37aec924c5b8bc1" providerId="LiveId" clId="{36387E5F-B222-48D9-AD48-723A97936864}" dt="2021-09-06T01:36:55.108" v="516" actId="26606"/>
          <ac:grpSpMkLst>
            <pc:docMk/>
            <pc:sldMk cId="3911071881" sldId="401"/>
            <ac:grpSpMk id="21" creationId="{9A421166-2996-41A7-B094-AE5316F347DD}"/>
          </ac:grpSpMkLst>
        </pc:grpChg>
        <pc:picChg chg="add mod">
          <ac:chgData name="Mark A. Harbison" userId="c37aec924c5b8bc1" providerId="LiveId" clId="{36387E5F-B222-48D9-AD48-723A97936864}" dt="2021-09-06T21:10:35.582" v="847" actId="14100"/>
          <ac:picMkLst>
            <pc:docMk/>
            <pc:sldMk cId="3911071881" sldId="401"/>
            <ac:picMk id="4" creationId="{9FBC67F9-0D30-41D8-9F10-14EDA156E008}"/>
          </ac:picMkLst>
        </pc:picChg>
        <pc:picChg chg="del">
          <ac:chgData name="Mark A. Harbison" userId="c37aec924c5b8bc1" providerId="LiveId" clId="{36387E5F-B222-48D9-AD48-723A97936864}" dt="2021-09-06T01:36:32.016" v="512" actId="478"/>
          <ac:picMkLst>
            <pc:docMk/>
            <pc:sldMk cId="3911071881" sldId="401"/>
            <ac:picMk id="1026" creationId="{2C1AE4E9-734E-4ED8-8246-3ADA00E9109E}"/>
          </ac:picMkLst>
        </pc:picChg>
      </pc:sldChg>
      <pc:sldChg chg="addSp delSp modSp add mod">
        <pc:chgData name="Mark A. Harbison" userId="c37aec924c5b8bc1" providerId="LiveId" clId="{36387E5F-B222-48D9-AD48-723A97936864}" dt="2021-09-11T01:42:07.452" v="2033" actId="1076"/>
        <pc:sldMkLst>
          <pc:docMk/>
          <pc:sldMk cId="2789939407" sldId="402"/>
        </pc:sldMkLst>
        <pc:spChg chg="mod">
          <ac:chgData name="Mark A. Harbison" userId="c37aec924c5b8bc1" providerId="LiveId" clId="{36387E5F-B222-48D9-AD48-723A97936864}" dt="2021-09-06T03:09:42.759" v="682" actId="20577"/>
          <ac:spMkLst>
            <pc:docMk/>
            <pc:sldMk cId="2789939407" sldId="402"/>
            <ac:spMk id="2" creationId="{00000000-0000-0000-0000-000000000000}"/>
          </ac:spMkLst>
        </pc:spChg>
        <pc:spChg chg="del">
          <ac:chgData name="Mark A. Harbison" userId="c37aec924c5b8bc1" providerId="LiveId" clId="{36387E5F-B222-48D9-AD48-723A97936864}" dt="2021-09-06T03:08:57.066" v="594" actId="478"/>
          <ac:spMkLst>
            <pc:docMk/>
            <pc:sldMk cId="2789939407" sldId="402"/>
            <ac:spMk id="3" creationId="{2A3E899E-D762-4D1A-9F92-515ADD830CB1}"/>
          </ac:spMkLst>
        </pc:spChg>
        <pc:spChg chg="del">
          <ac:chgData name="Mark A. Harbison" userId="c37aec924c5b8bc1" providerId="LiveId" clId="{36387E5F-B222-48D9-AD48-723A97936864}" dt="2021-09-06T03:08:54.661" v="593" actId="478"/>
          <ac:spMkLst>
            <pc:docMk/>
            <pc:sldMk cId="2789939407" sldId="402"/>
            <ac:spMk id="5" creationId="{FDE4FADC-52C8-4D52-B337-87F9E9FD334B}"/>
          </ac:spMkLst>
        </pc:spChg>
        <pc:picChg chg="add mod">
          <ac:chgData name="Mark A. Harbison" userId="c37aec924c5b8bc1" providerId="LiveId" clId="{36387E5F-B222-48D9-AD48-723A97936864}" dt="2021-09-11T01:42:07.452" v="2033" actId="1076"/>
          <ac:picMkLst>
            <pc:docMk/>
            <pc:sldMk cId="2789939407" sldId="402"/>
            <ac:picMk id="6" creationId="{C943A4E0-C6E8-44BB-AA51-43E99C00718C}"/>
          </ac:picMkLst>
        </pc:picChg>
      </pc:sldChg>
      <pc:sldChg chg="add del">
        <pc:chgData name="Mark A. Harbison" userId="c37aec924c5b8bc1" providerId="LiveId" clId="{36387E5F-B222-48D9-AD48-723A97936864}" dt="2021-09-06T20:03:06.687" v="770" actId="2696"/>
        <pc:sldMkLst>
          <pc:docMk/>
          <pc:sldMk cId="4078896573" sldId="403"/>
        </pc:sldMkLst>
      </pc:sldChg>
      <pc:sldChg chg="addSp delSp modSp add mod modAnim">
        <pc:chgData name="Mark A. Harbison" userId="c37aec924c5b8bc1" providerId="LiveId" clId="{36387E5F-B222-48D9-AD48-723A97936864}" dt="2021-09-11T08:01:53.849" v="2824" actId="20577"/>
        <pc:sldMkLst>
          <pc:docMk/>
          <pc:sldMk cId="2112673174" sldId="404"/>
        </pc:sldMkLst>
        <pc:spChg chg="add mod">
          <ac:chgData name="Mark A. Harbison" userId="c37aec924c5b8bc1" providerId="LiveId" clId="{36387E5F-B222-48D9-AD48-723A97936864}" dt="2021-09-11T08:01:53.849" v="2824" actId="20577"/>
          <ac:spMkLst>
            <pc:docMk/>
            <pc:sldMk cId="2112673174" sldId="404"/>
            <ac:spMk id="16" creationId="{260F4578-1506-4220-8547-137C91F5CF9F}"/>
          </ac:spMkLst>
        </pc:spChg>
        <pc:graphicFrameChg chg="del">
          <ac:chgData name="Mark A. Harbison" userId="c37aec924c5b8bc1" providerId="LiveId" clId="{36387E5F-B222-48D9-AD48-723A97936864}" dt="2021-09-06T20:00:49.605" v="752" actId="478"/>
          <ac:graphicFrameMkLst>
            <pc:docMk/>
            <pc:sldMk cId="2112673174" sldId="404"/>
            <ac:graphicFrameMk id="17" creationId="{B8B0EE09-A12F-4F85-96B3-6F6AF801D0CE}"/>
          </ac:graphicFrameMkLst>
        </pc:graphicFrameChg>
      </pc:sldChg>
      <pc:sldChg chg="addSp delSp modSp add mod">
        <pc:chgData name="Mark A. Harbison" userId="c37aec924c5b8bc1" providerId="LiveId" clId="{36387E5F-B222-48D9-AD48-723A97936864}" dt="2021-09-07T22:08:47.324" v="1000" actId="20577"/>
        <pc:sldMkLst>
          <pc:docMk/>
          <pc:sldMk cId="3968495824" sldId="405"/>
        </pc:sldMkLst>
        <pc:spChg chg="mod">
          <ac:chgData name="Mark A. Harbison" userId="c37aec924c5b8bc1" providerId="LiveId" clId="{36387E5F-B222-48D9-AD48-723A97936864}" dt="2021-09-07T22:08:47.324" v="1000" actId="20577"/>
          <ac:spMkLst>
            <pc:docMk/>
            <pc:sldMk cId="3968495824" sldId="405"/>
            <ac:spMk id="2" creationId="{00000000-0000-0000-0000-000000000000}"/>
          </ac:spMkLst>
        </pc:spChg>
        <pc:picChg chg="add mod">
          <ac:chgData name="Mark A. Harbison" userId="c37aec924c5b8bc1" providerId="LiveId" clId="{36387E5F-B222-48D9-AD48-723A97936864}" dt="2021-09-06T21:47:53.033" v="855" actId="1076"/>
          <ac:picMkLst>
            <pc:docMk/>
            <pc:sldMk cId="3968495824" sldId="405"/>
            <ac:picMk id="4" creationId="{D742536B-ED63-44FB-A195-2107381F3CD0}"/>
          </ac:picMkLst>
        </pc:picChg>
        <pc:picChg chg="del">
          <ac:chgData name="Mark A. Harbison" userId="c37aec924c5b8bc1" providerId="LiveId" clId="{36387E5F-B222-48D9-AD48-723A97936864}" dt="2021-09-06T21:28:22.444" v="849" actId="478"/>
          <ac:picMkLst>
            <pc:docMk/>
            <pc:sldMk cId="3968495824" sldId="405"/>
            <ac:picMk id="7" creationId="{F47EB85A-253C-4B7C-9B75-1A19825BE005}"/>
          </ac:picMkLst>
        </pc:picChg>
      </pc:sldChg>
      <pc:sldChg chg="addSp delSp modSp add del mod">
        <pc:chgData name="Mark A. Harbison" userId="c37aec924c5b8bc1" providerId="LiveId" clId="{36387E5F-B222-48D9-AD48-723A97936864}" dt="2021-09-07T18:59:46.774" v="899" actId="2696"/>
        <pc:sldMkLst>
          <pc:docMk/>
          <pc:sldMk cId="916043301" sldId="406"/>
        </pc:sldMkLst>
        <pc:spChg chg="mod">
          <ac:chgData name="Mark A. Harbison" userId="c37aec924c5b8bc1" providerId="LiveId" clId="{36387E5F-B222-48D9-AD48-723A97936864}" dt="2021-09-07T18:56:09.322" v="877" actId="20577"/>
          <ac:spMkLst>
            <pc:docMk/>
            <pc:sldMk cId="916043301" sldId="406"/>
            <ac:spMk id="5" creationId="{00000000-0000-0000-0000-000000000000}"/>
          </ac:spMkLst>
        </pc:spChg>
        <pc:picChg chg="add mod">
          <ac:chgData name="Mark A. Harbison" userId="c37aec924c5b8bc1" providerId="LiveId" clId="{36387E5F-B222-48D9-AD48-723A97936864}" dt="2021-09-07T18:55:55.181" v="869" actId="14100"/>
          <ac:picMkLst>
            <pc:docMk/>
            <pc:sldMk cId="916043301" sldId="406"/>
            <ac:picMk id="3" creationId="{7908CBCD-539D-4617-9891-1CB810E5061B}"/>
          </ac:picMkLst>
        </pc:picChg>
        <pc:picChg chg="del">
          <ac:chgData name="Mark A. Harbison" userId="c37aec924c5b8bc1" providerId="LiveId" clId="{36387E5F-B222-48D9-AD48-723A97936864}" dt="2021-09-07T18:55:45.292" v="865" actId="478"/>
          <ac:picMkLst>
            <pc:docMk/>
            <pc:sldMk cId="916043301" sldId="406"/>
            <ac:picMk id="4" creationId="{3CCD2542-5A9F-41F5-8D93-2A706B63F456}"/>
          </ac:picMkLst>
        </pc:picChg>
      </pc:sldChg>
      <pc:sldChg chg="addSp delSp modSp add mod">
        <pc:chgData name="Mark A. Harbison" userId="c37aec924c5b8bc1" providerId="LiveId" clId="{36387E5F-B222-48D9-AD48-723A97936864}" dt="2021-09-07T18:59:23.485" v="897" actId="1076"/>
        <pc:sldMkLst>
          <pc:docMk/>
          <pc:sldMk cId="858456963" sldId="407"/>
        </pc:sldMkLst>
        <pc:spChg chg="mod">
          <ac:chgData name="Mark A. Harbison" userId="c37aec924c5b8bc1" providerId="LiveId" clId="{36387E5F-B222-48D9-AD48-723A97936864}" dt="2021-09-07T18:57:39.231" v="884" actId="27636"/>
          <ac:spMkLst>
            <pc:docMk/>
            <pc:sldMk cId="858456963" sldId="407"/>
            <ac:spMk id="2" creationId="{00000000-0000-0000-0000-000000000000}"/>
          </ac:spMkLst>
        </pc:spChg>
        <pc:picChg chg="add mod">
          <ac:chgData name="Mark A. Harbison" userId="c37aec924c5b8bc1" providerId="LiveId" clId="{36387E5F-B222-48D9-AD48-723A97936864}" dt="2021-09-07T18:59:23.485" v="897" actId="1076"/>
          <ac:picMkLst>
            <pc:docMk/>
            <pc:sldMk cId="858456963" sldId="407"/>
            <ac:picMk id="4" creationId="{95B343D0-8CE2-44C7-AE99-86923AFF2CB7}"/>
          </ac:picMkLst>
        </pc:picChg>
        <pc:picChg chg="del">
          <ac:chgData name="Mark A. Harbison" userId="c37aec924c5b8bc1" providerId="LiveId" clId="{36387E5F-B222-48D9-AD48-723A97936864}" dt="2021-09-07T18:56:41.501" v="879" actId="478"/>
          <ac:picMkLst>
            <pc:docMk/>
            <pc:sldMk cId="858456963" sldId="407"/>
            <ac:picMk id="6" creationId="{C943A4E0-C6E8-44BB-AA51-43E99C00718C}"/>
          </ac:picMkLst>
        </pc:picChg>
      </pc:sldChg>
      <pc:sldChg chg="addSp delSp modSp add mod">
        <pc:chgData name="Mark A. Harbison" userId="c37aec924c5b8bc1" providerId="LiveId" clId="{36387E5F-B222-48D9-AD48-723A97936864}" dt="2021-09-07T18:59:14.191" v="896" actId="1076"/>
        <pc:sldMkLst>
          <pc:docMk/>
          <pc:sldMk cId="1791831313" sldId="408"/>
        </pc:sldMkLst>
        <pc:spChg chg="mod">
          <ac:chgData name="Mark A. Harbison" userId="c37aec924c5b8bc1" providerId="LiveId" clId="{36387E5F-B222-48D9-AD48-723A97936864}" dt="2021-09-07T18:58:27.605" v="891" actId="20577"/>
          <ac:spMkLst>
            <pc:docMk/>
            <pc:sldMk cId="1791831313" sldId="408"/>
            <ac:spMk id="2" creationId="{00000000-0000-0000-0000-000000000000}"/>
          </ac:spMkLst>
        </pc:spChg>
        <pc:picChg chg="del">
          <ac:chgData name="Mark A. Harbison" userId="c37aec924c5b8bc1" providerId="LiveId" clId="{36387E5F-B222-48D9-AD48-723A97936864}" dt="2021-09-07T18:58:31.747" v="892" actId="478"/>
          <ac:picMkLst>
            <pc:docMk/>
            <pc:sldMk cId="1791831313" sldId="408"/>
            <ac:picMk id="4" creationId="{95B343D0-8CE2-44C7-AE99-86923AFF2CB7}"/>
          </ac:picMkLst>
        </pc:picChg>
        <pc:picChg chg="add mod">
          <ac:chgData name="Mark A. Harbison" userId="c37aec924c5b8bc1" providerId="LiveId" clId="{36387E5F-B222-48D9-AD48-723A97936864}" dt="2021-09-07T18:59:14.191" v="896" actId="1076"/>
          <ac:picMkLst>
            <pc:docMk/>
            <pc:sldMk cId="1791831313" sldId="408"/>
            <ac:picMk id="5" creationId="{8DC04B77-C5C8-413C-9591-8DD3B882134A}"/>
          </ac:picMkLst>
        </pc:picChg>
      </pc:sldChg>
      <pc:sldChg chg="addSp delSp modSp add mod ord modAnim">
        <pc:chgData name="Mark A. Harbison" userId="c37aec924c5b8bc1" providerId="LiveId" clId="{36387E5F-B222-48D9-AD48-723A97936864}" dt="2021-09-07T20:48:39.670" v="927" actId="1076"/>
        <pc:sldMkLst>
          <pc:docMk/>
          <pc:sldMk cId="3984749421" sldId="409"/>
        </pc:sldMkLst>
        <pc:spChg chg="mod">
          <ac:chgData name="Mark A. Harbison" userId="c37aec924c5b8bc1" providerId="LiveId" clId="{36387E5F-B222-48D9-AD48-723A97936864}" dt="2021-09-07T20:43:53.649" v="918" actId="20577"/>
          <ac:spMkLst>
            <pc:docMk/>
            <pc:sldMk cId="3984749421" sldId="409"/>
            <ac:spMk id="2" creationId="{00000000-0000-0000-0000-000000000000}"/>
          </ac:spMkLst>
        </pc:spChg>
        <pc:spChg chg="add del mod">
          <ac:chgData name="Mark A. Harbison" userId="c37aec924c5b8bc1" providerId="LiveId" clId="{36387E5F-B222-48D9-AD48-723A97936864}" dt="2021-09-07T20:46:31.954" v="922" actId="478"/>
          <ac:spMkLst>
            <pc:docMk/>
            <pc:sldMk cId="3984749421" sldId="409"/>
            <ac:spMk id="16" creationId="{AB973BD3-C370-4545-B5E3-C78476682EF0}"/>
          </ac:spMkLst>
        </pc:spChg>
        <pc:spChg chg="add del mod">
          <ac:chgData name="Mark A. Harbison" userId="c37aec924c5b8bc1" providerId="LiveId" clId="{36387E5F-B222-48D9-AD48-723A97936864}" dt="2021-09-07T20:47:50.507" v="925" actId="478"/>
          <ac:spMkLst>
            <pc:docMk/>
            <pc:sldMk cId="3984749421" sldId="409"/>
            <ac:spMk id="18" creationId="{12438FFF-C413-4305-A7FC-1F54BF722FAA}"/>
          </ac:spMkLst>
        </pc:spChg>
        <pc:picChg chg="add mod">
          <ac:chgData name="Mark A. Harbison" userId="c37aec924c5b8bc1" providerId="LiveId" clId="{36387E5F-B222-48D9-AD48-723A97936864}" dt="2021-09-07T20:48:39.670" v="927" actId="1076"/>
          <ac:picMkLst>
            <pc:docMk/>
            <pc:sldMk cId="3984749421" sldId="409"/>
            <ac:picMk id="12" creationId="{F79FFFA9-5C81-4640-B136-36B188913C74}"/>
          </ac:picMkLst>
        </pc:picChg>
        <pc:picChg chg="del">
          <ac:chgData name="Mark A. Harbison" userId="c37aec924c5b8bc1" providerId="LiveId" clId="{36387E5F-B222-48D9-AD48-723A97936864}" dt="2021-09-07T20:43:57.626" v="919" actId="478"/>
          <ac:picMkLst>
            <pc:docMk/>
            <pc:sldMk cId="3984749421" sldId="409"/>
            <ac:picMk id="17" creationId="{C2DB1F68-5FC3-4F32-889D-12E4AA84E90D}"/>
          </ac:picMkLst>
        </pc:picChg>
      </pc:sldChg>
      <pc:sldChg chg="addSp delSp modSp add mod setBg">
        <pc:chgData name="Mark A. Harbison" userId="c37aec924c5b8bc1" providerId="LiveId" clId="{36387E5F-B222-48D9-AD48-723A97936864}" dt="2021-09-07T21:32:45.369" v="945" actId="26606"/>
        <pc:sldMkLst>
          <pc:docMk/>
          <pc:sldMk cId="4143051659" sldId="410"/>
        </pc:sldMkLst>
        <pc:spChg chg="mod">
          <ac:chgData name="Mark A. Harbison" userId="c37aec924c5b8bc1" providerId="LiveId" clId="{36387E5F-B222-48D9-AD48-723A97936864}" dt="2021-09-07T21:32:45.369" v="945" actId="26606"/>
          <ac:spMkLst>
            <pc:docMk/>
            <pc:sldMk cId="4143051659" sldId="410"/>
            <ac:spMk id="2" creationId="{00000000-0000-0000-0000-000000000000}"/>
          </ac:spMkLst>
        </pc:spChg>
        <pc:spChg chg="add">
          <ac:chgData name="Mark A. Harbison" userId="c37aec924c5b8bc1" providerId="LiveId" clId="{36387E5F-B222-48D9-AD48-723A97936864}" dt="2021-09-07T21:32:45.369" v="945" actId="26606"/>
          <ac:spMkLst>
            <pc:docMk/>
            <pc:sldMk cId="4143051659" sldId="410"/>
            <ac:spMk id="9" creationId="{48E96387-12F1-45E4-9322-ABBF2EE040E9}"/>
          </ac:spMkLst>
        </pc:spChg>
        <pc:spChg chg="add">
          <ac:chgData name="Mark A. Harbison" userId="c37aec924c5b8bc1" providerId="LiveId" clId="{36387E5F-B222-48D9-AD48-723A97936864}" dt="2021-09-07T21:32:45.369" v="945" actId="26606"/>
          <ac:spMkLst>
            <pc:docMk/>
            <pc:sldMk cId="4143051659" sldId="410"/>
            <ac:spMk id="11" creationId="{A9F421DD-DE4E-4547-A904-3F80E25E3F35}"/>
          </ac:spMkLst>
        </pc:spChg>
        <pc:spChg chg="add">
          <ac:chgData name="Mark A. Harbison" userId="c37aec924c5b8bc1" providerId="LiveId" clId="{36387E5F-B222-48D9-AD48-723A97936864}" dt="2021-09-07T21:32:45.369" v="945" actId="26606"/>
          <ac:spMkLst>
            <pc:docMk/>
            <pc:sldMk cId="4143051659" sldId="410"/>
            <ac:spMk id="13" creationId="{09985DEC-1215-4209-9708-B45CC977402E}"/>
          </ac:spMkLst>
        </pc:spChg>
        <pc:spChg chg="add">
          <ac:chgData name="Mark A. Harbison" userId="c37aec924c5b8bc1" providerId="LiveId" clId="{36387E5F-B222-48D9-AD48-723A97936864}" dt="2021-09-07T21:32:45.369" v="945" actId="26606"/>
          <ac:spMkLst>
            <pc:docMk/>
            <pc:sldMk cId="4143051659" sldId="410"/>
            <ac:spMk id="15" creationId="{90EB7086-616E-4D44-94BE-D0F763561782}"/>
          </ac:spMkLst>
        </pc:spChg>
        <pc:spChg chg="add">
          <ac:chgData name="Mark A. Harbison" userId="c37aec924c5b8bc1" providerId="LiveId" clId="{36387E5F-B222-48D9-AD48-723A97936864}" dt="2021-09-07T21:32:45.369" v="945" actId="26606"/>
          <ac:spMkLst>
            <pc:docMk/>
            <pc:sldMk cId="4143051659" sldId="410"/>
            <ac:spMk id="17" creationId="{066AE2FE-036E-44DB-8A9A-8E3261C9F484}"/>
          </ac:spMkLst>
        </pc:spChg>
        <pc:picChg chg="add mod">
          <ac:chgData name="Mark A. Harbison" userId="c37aec924c5b8bc1" providerId="LiveId" clId="{36387E5F-B222-48D9-AD48-723A97936864}" dt="2021-09-07T21:32:45.369" v="945" actId="26606"/>
          <ac:picMkLst>
            <pc:docMk/>
            <pc:sldMk cId="4143051659" sldId="410"/>
            <ac:picMk id="4" creationId="{23CA8F15-3BDC-481C-AF53-E663053F9C1F}"/>
          </ac:picMkLst>
        </pc:picChg>
        <pc:picChg chg="del">
          <ac:chgData name="Mark A. Harbison" userId="c37aec924c5b8bc1" providerId="LiveId" clId="{36387E5F-B222-48D9-AD48-723A97936864}" dt="2021-09-07T21:28:20.563" v="929" actId="478"/>
          <ac:picMkLst>
            <pc:docMk/>
            <pc:sldMk cId="4143051659" sldId="410"/>
            <ac:picMk id="6" creationId="{C943A4E0-C6E8-44BB-AA51-43E99C00718C}"/>
          </ac:picMkLst>
        </pc:picChg>
      </pc:sldChg>
      <pc:sldChg chg="addSp delSp modSp add mod">
        <pc:chgData name="Mark A. Harbison" userId="c37aec924c5b8bc1" providerId="LiveId" clId="{36387E5F-B222-48D9-AD48-723A97936864}" dt="2021-09-07T21:31:27.443" v="944" actId="1076"/>
        <pc:sldMkLst>
          <pc:docMk/>
          <pc:sldMk cId="3621478380" sldId="411"/>
        </pc:sldMkLst>
        <pc:picChg chg="del">
          <ac:chgData name="Mark A. Harbison" userId="c37aec924c5b8bc1" providerId="LiveId" clId="{36387E5F-B222-48D9-AD48-723A97936864}" dt="2021-09-07T21:31:02.948" v="937" actId="478"/>
          <ac:picMkLst>
            <pc:docMk/>
            <pc:sldMk cId="3621478380" sldId="411"/>
            <ac:picMk id="4" creationId="{23CA8F15-3BDC-481C-AF53-E663053F9C1F}"/>
          </ac:picMkLst>
        </pc:picChg>
        <pc:picChg chg="add mod">
          <ac:chgData name="Mark A. Harbison" userId="c37aec924c5b8bc1" providerId="LiveId" clId="{36387E5F-B222-48D9-AD48-723A97936864}" dt="2021-09-07T21:31:27.443" v="944" actId="1076"/>
          <ac:picMkLst>
            <pc:docMk/>
            <pc:sldMk cId="3621478380" sldId="411"/>
            <ac:picMk id="5" creationId="{D5D065FA-5A53-4064-A265-AAF001202527}"/>
          </ac:picMkLst>
        </pc:picChg>
      </pc:sldChg>
      <pc:sldChg chg="addSp delSp modSp add mod">
        <pc:chgData name="Mark A. Harbison" userId="c37aec924c5b8bc1" providerId="LiveId" clId="{36387E5F-B222-48D9-AD48-723A97936864}" dt="2021-09-09T15:23:40.511" v="1375" actId="1076"/>
        <pc:sldMkLst>
          <pc:docMk/>
          <pc:sldMk cId="827666743" sldId="412"/>
        </pc:sldMkLst>
        <pc:picChg chg="add mod">
          <ac:chgData name="Mark A. Harbison" userId="c37aec924c5b8bc1" providerId="LiveId" clId="{36387E5F-B222-48D9-AD48-723A97936864}" dt="2021-09-07T21:43:20.461" v="965" actId="1076"/>
          <ac:picMkLst>
            <pc:docMk/>
            <pc:sldMk cId="827666743" sldId="412"/>
            <ac:picMk id="4" creationId="{3ADFD9F6-B744-498A-A861-63ACAAF53616}"/>
          </ac:picMkLst>
        </pc:picChg>
        <pc:picChg chg="add mod">
          <ac:chgData name="Mark A. Harbison" userId="c37aec924c5b8bc1" providerId="LiveId" clId="{36387E5F-B222-48D9-AD48-723A97936864}" dt="2021-09-09T15:23:40.511" v="1375" actId="1076"/>
          <ac:picMkLst>
            <pc:docMk/>
            <pc:sldMk cId="827666743" sldId="412"/>
            <ac:picMk id="5" creationId="{94AB8FB0-A31B-43F7-9FC9-0B1EE5C4980A}"/>
          </ac:picMkLst>
        </pc:picChg>
        <pc:picChg chg="del">
          <ac:chgData name="Mark A. Harbison" userId="c37aec924c5b8bc1" providerId="LiveId" clId="{36387E5F-B222-48D9-AD48-723A97936864}" dt="2021-09-07T21:43:05.094" v="960" actId="478"/>
          <ac:picMkLst>
            <pc:docMk/>
            <pc:sldMk cId="827666743" sldId="412"/>
            <ac:picMk id="5" creationId="{D5D065FA-5A53-4064-A265-AAF001202527}"/>
          </ac:picMkLst>
        </pc:picChg>
      </pc:sldChg>
      <pc:sldChg chg="addSp delSp modSp add mod">
        <pc:chgData name="Mark A. Harbison" userId="c37aec924c5b8bc1" providerId="LiveId" clId="{36387E5F-B222-48D9-AD48-723A97936864}" dt="2021-09-07T22:09:33.280" v="1024" actId="20577"/>
        <pc:sldMkLst>
          <pc:docMk/>
          <pc:sldMk cId="3227829069" sldId="413"/>
        </pc:sldMkLst>
        <pc:spChg chg="mod">
          <ac:chgData name="Mark A. Harbison" userId="c37aec924c5b8bc1" providerId="LiveId" clId="{36387E5F-B222-48D9-AD48-723A97936864}" dt="2021-09-07T22:09:33.280" v="1024" actId="20577"/>
          <ac:spMkLst>
            <pc:docMk/>
            <pc:sldMk cId="3227829069" sldId="413"/>
            <ac:spMk id="2" creationId="{00000000-0000-0000-0000-000000000000}"/>
          </ac:spMkLst>
        </pc:spChg>
        <pc:picChg chg="del">
          <ac:chgData name="Mark A. Harbison" userId="c37aec924c5b8bc1" providerId="LiveId" clId="{36387E5F-B222-48D9-AD48-723A97936864}" dt="2021-09-07T22:08:00.922" v="967" actId="478"/>
          <ac:picMkLst>
            <pc:docMk/>
            <pc:sldMk cId="3227829069" sldId="413"/>
            <ac:picMk id="4" creationId="{D742536B-ED63-44FB-A195-2107381F3CD0}"/>
          </ac:picMkLst>
        </pc:picChg>
        <pc:picChg chg="add mod">
          <ac:chgData name="Mark A. Harbison" userId="c37aec924c5b8bc1" providerId="LiveId" clId="{36387E5F-B222-48D9-AD48-723A97936864}" dt="2021-09-07T22:09:15.507" v="1006" actId="1076"/>
          <ac:picMkLst>
            <pc:docMk/>
            <pc:sldMk cId="3227829069" sldId="413"/>
            <ac:picMk id="5" creationId="{5BB0E164-30A9-4B72-9837-6CB34A400DAB}"/>
          </ac:picMkLst>
        </pc:picChg>
      </pc:sldChg>
      <pc:sldChg chg="addSp modSp add mod ord modAnim">
        <pc:chgData name="Mark A. Harbison" userId="c37aec924c5b8bc1" providerId="LiveId" clId="{36387E5F-B222-48D9-AD48-723A97936864}" dt="2021-09-11T06:38:21.736" v="2562" actId="1076"/>
        <pc:sldMkLst>
          <pc:docMk/>
          <pc:sldMk cId="859276216" sldId="414"/>
        </pc:sldMkLst>
        <pc:spChg chg="mod">
          <ac:chgData name="Mark A. Harbison" userId="c37aec924c5b8bc1" providerId="LiveId" clId="{36387E5F-B222-48D9-AD48-723A97936864}" dt="2021-09-08T02:54:52.445" v="1046" actId="20577"/>
          <ac:spMkLst>
            <pc:docMk/>
            <pc:sldMk cId="859276216" sldId="414"/>
            <ac:spMk id="2" creationId="{00000000-0000-0000-0000-000000000000}"/>
          </ac:spMkLst>
        </pc:spChg>
        <pc:spChg chg="mod">
          <ac:chgData name="Mark A. Harbison" userId="c37aec924c5b8bc1" providerId="LiveId" clId="{36387E5F-B222-48D9-AD48-723A97936864}" dt="2021-09-11T06:38:21.736" v="2562" actId="1076"/>
          <ac:spMkLst>
            <pc:docMk/>
            <pc:sldMk cId="859276216" sldId="414"/>
            <ac:spMk id="16" creationId="{260F4578-1506-4220-8547-137C91F5CF9F}"/>
          </ac:spMkLst>
        </pc:spChg>
        <pc:picChg chg="add mod">
          <ac:chgData name="Mark A. Harbison" userId="c37aec924c5b8bc1" providerId="LiveId" clId="{36387E5F-B222-48D9-AD48-723A97936864}" dt="2021-09-08T03:02:17.214" v="1364" actId="14100"/>
          <ac:picMkLst>
            <pc:docMk/>
            <pc:sldMk cId="859276216" sldId="414"/>
            <ac:picMk id="4" creationId="{56736327-7863-48CB-AB63-AC7C8FF75569}"/>
          </ac:picMkLst>
        </pc:picChg>
      </pc:sldChg>
      <pc:sldChg chg="add del">
        <pc:chgData name="Mark A. Harbison" userId="c37aec924c5b8bc1" providerId="LiveId" clId="{36387E5F-B222-48D9-AD48-723A97936864}" dt="2021-09-08T02:54:23.901" v="1030" actId="2696"/>
        <pc:sldMkLst>
          <pc:docMk/>
          <pc:sldMk cId="1389505714" sldId="414"/>
        </pc:sldMkLst>
      </pc:sldChg>
      <pc:sldChg chg="addSp delSp modSp add del mod ord">
        <pc:chgData name="Mark A. Harbison" userId="c37aec924c5b8bc1" providerId="LiveId" clId="{36387E5F-B222-48D9-AD48-723A97936864}" dt="2021-09-10T22:22:29.817" v="1778" actId="2696"/>
        <pc:sldMkLst>
          <pc:docMk/>
          <pc:sldMk cId="1527741144" sldId="415"/>
        </pc:sldMkLst>
        <pc:spChg chg="mod">
          <ac:chgData name="Mark A. Harbison" userId="c37aec924c5b8bc1" providerId="LiveId" clId="{36387E5F-B222-48D9-AD48-723A97936864}" dt="2021-09-10T18:52:54.900" v="1533" actId="20577"/>
          <ac:spMkLst>
            <pc:docMk/>
            <pc:sldMk cId="1527741144" sldId="415"/>
            <ac:spMk id="2" creationId="{2287D25B-8382-4432-A4F1-E545126FBEE3}"/>
          </ac:spMkLst>
        </pc:spChg>
        <pc:spChg chg="del mod">
          <ac:chgData name="Mark A. Harbison" userId="c37aec924c5b8bc1" providerId="LiveId" clId="{36387E5F-B222-48D9-AD48-723A97936864}" dt="2021-09-10T18:53:25.223" v="1541"/>
          <ac:spMkLst>
            <pc:docMk/>
            <pc:sldMk cId="1527741144" sldId="415"/>
            <ac:spMk id="5" creationId="{E9AAF54F-81FA-47AE-B548-76BE73F3A237}"/>
          </ac:spMkLst>
        </pc:spChg>
        <pc:spChg chg="del mod">
          <ac:chgData name="Mark A. Harbison" userId="c37aec924c5b8bc1" providerId="LiveId" clId="{36387E5F-B222-48D9-AD48-723A97936864}" dt="2021-09-10T22:22:19.298" v="1776" actId="478"/>
          <ac:spMkLst>
            <pc:docMk/>
            <pc:sldMk cId="1527741144" sldId="415"/>
            <ac:spMk id="7" creationId="{10C79D38-4EF7-4C34-BBA4-1B8D3E536F19}"/>
          </ac:spMkLst>
        </pc:spChg>
        <pc:spChg chg="add del mod">
          <ac:chgData name="Mark A. Harbison" userId="c37aec924c5b8bc1" providerId="LiveId" clId="{36387E5F-B222-48D9-AD48-723A97936864}" dt="2021-09-10T22:22:07.454" v="1772" actId="478"/>
          <ac:spMkLst>
            <pc:docMk/>
            <pc:sldMk cId="1527741144" sldId="415"/>
            <ac:spMk id="9" creationId="{ACC2F571-DE50-4521-906F-2F9DE5A9C9E3}"/>
          </ac:spMkLst>
        </pc:spChg>
        <pc:spChg chg="add del mod">
          <ac:chgData name="Mark A. Harbison" userId="c37aec924c5b8bc1" providerId="LiveId" clId="{36387E5F-B222-48D9-AD48-723A97936864}" dt="2021-09-10T22:22:12.875" v="1774" actId="478"/>
          <ac:spMkLst>
            <pc:docMk/>
            <pc:sldMk cId="1527741144" sldId="415"/>
            <ac:spMk id="10" creationId="{396C5DE2-ACFD-4E80-B9F5-F1431305B368}"/>
          </ac:spMkLst>
        </pc:spChg>
        <pc:spChg chg="add del">
          <ac:chgData name="Mark A. Harbison" userId="c37aec924c5b8bc1" providerId="LiveId" clId="{36387E5F-B222-48D9-AD48-723A97936864}" dt="2021-09-10T19:06:07.032" v="1627" actId="478"/>
          <ac:spMkLst>
            <pc:docMk/>
            <pc:sldMk cId="1527741144" sldId="415"/>
            <ac:spMk id="13" creationId="{7FE21AB7-972F-4AFB-8976-5C9FEA487EFF}"/>
          </ac:spMkLst>
        </pc:spChg>
        <pc:picChg chg="del">
          <ac:chgData name="Mark A. Harbison" userId="c37aec924c5b8bc1" providerId="LiveId" clId="{36387E5F-B222-48D9-AD48-723A97936864}" dt="2021-09-10T18:50:20.244" v="1435" actId="478"/>
          <ac:picMkLst>
            <pc:docMk/>
            <pc:sldMk cId="1527741144" sldId="415"/>
            <ac:picMk id="3" creationId="{FF5CD782-06BB-446C-9EDA-DB4C25874818}"/>
          </ac:picMkLst>
        </pc:picChg>
        <pc:picChg chg="del">
          <ac:chgData name="Mark A. Harbison" userId="c37aec924c5b8bc1" providerId="LiveId" clId="{36387E5F-B222-48D9-AD48-723A97936864}" dt="2021-09-10T18:53:25.222" v="1539" actId="478"/>
          <ac:picMkLst>
            <pc:docMk/>
            <pc:sldMk cId="1527741144" sldId="415"/>
            <ac:picMk id="4" creationId="{5F6F2109-F428-4EB6-8E00-0F4AD8DE6C7D}"/>
          </ac:picMkLst>
        </pc:picChg>
        <pc:picChg chg="add del mod">
          <ac:chgData name="Mark A. Harbison" userId="c37aec924c5b8bc1" providerId="LiveId" clId="{36387E5F-B222-48D9-AD48-723A97936864}" dt="2021-09-10T19:04:09.713" v="1575" actId="478"/>
          <ac:picMkLst>
            <pc:docMk/>
            <pc:sldMk cId="1527741144" sldId="415"/>
            <ac:picMk id="8" creationId="{2393286C-6830-40F0-9F3D-8B5DADA416F9}"/>
          </ac:picMkLst>
        </pc:picChg>
        <pc:picChg chg="add del mod">
          <ac:chgData name="Mark A. Harbison" userId="c37aec924c5b8bc1" providerId="LiveId" clId="{36387E5F-B222-48D9-AD48-723A97936864}" dt="2021-09-10T22:22:16.231" v="1775" actId="478"/>
          <ac:picMkLst>
            <pc:docMk/>
            <pc:sldMk cId="1527741144" sldId="415"/>
            <ac:picMk id="14" creationId="{1940E39C-93E4-43B1-BA9C-0751FC77B97F}"/>
          </ac:picMkLst>
        </pc:picChg>
        <pc:picChg chg="add del mod">
          <ac:chgData name="Mark A. Harbison" userId="c37aec924c5b8bc1" providerId="LiveId" clId="{36387E5F-B222-48D9-AD48-723A97936864}" dt="2021-09-10T22:22:09.557" v="1773" actId="478"/>
          <ac:picMkLst>
            <pc:docMk/>
            <pc:sldMk cId="1527741144" sldId="415"/>
            <ac:picMk id="1026" creationId="{D9764DA6-B815-4CB9-8C42-C084C1100E9A}"/>
          </ac:picMkLst>
        </pc:picChg>
      </pc:sldChg>
      <pc:sldChg chg="add">
        <pc:chgData name="Mark A. Harbison" userId="c37aec924c5b8bc1" providerId="LiveId" clId="{36387E5F-B222-48D9-AD48-723A97936864}" dt="2021-09-10T22:22:01.296" v="1771" actId="2890"/>
        <pc:sldMkLst>
          <pc:docMk/>
          <pc:sldMk cId="1450501939" sldId="416"/>
        </pc:sldMkLst>
      </pc:sldChg>
      <pc:sldChg chg="modSp add mod">
        <pc:chgData name="Mark A. Harbison" userId="c37aec924c5b8bc1" providerId="LiveId" clId="{36387E5F-B222-48D9-AD48-723A97936864}" dt="2021-09-11T03:32:05.908" v="2229" actId="20577"/>
        <pc:sldMkLst>
          <pc:docMk/>
          <pc:sldMk cId="374353368" sldId="417"/>
        </pc:sldMkLst>
        <pc:spChg chg="mod">
          <ac:chgData name="Mark A. Harbison" userId="c37aec924c5b8bc1" providerId="LiveId" clId="{36387E5F-B222-48D9-AD48-723A97936864}" dt="2021-09-11T03:32:05.908" v="2229" actId="20577"/>
          <ac:spMkLst>
            <pc:docMk/>
            <pc:sldMk cId="374353368" sldId="417"/>
            <ac:spMk id="11" creationId="{F2583E4C-01C7-412E-98B9-87ECC4C5F22C}"/>
          </ac:spMkLst>
        </pc:spChg>
      </pc:sldChg>
      <pc:sldChg chg="addSp delSp modSp add mod setBg addAnim delAnim">
        <pc:chgData name="Mark A. Harbison" userId="c37aec924c5b8bc1" providerId="LiveId" clId="{36387E5F-B222-48D9-AD48-723A97936864}" dt="2021-09-11T02:38:05.736" v="2224" actId="20577"/>
        <pc:sldMkLst>
          <pc:docMk/>
          <pc:sldMk cId="3705687677" sldId="418"/>
        </pc:sldMkLst>
        <pc:spChg chg="mod ord">
          <ac:chgData name="Mark A. Harbison" userId="c37aec924c5b8bc1" providerId="LiveId" clId="{36387E5F-B222-48D9-AD48-723A97936864}" dt="2021-09-11T02:38:05.736" v="2224" actId="20577"/>
          <ac:spMkLst>
            <pc:docMk/>
            <pc:sldMk cId="3705687677" sldId="418"/>
            <ac:spMk id="2" creationId="{2287D25B-8382-4432-A4F1-E545126FBEE3}"/>
          </ac:spMkLst>
        </pc:spChg>
        <pc:spChg chg="del">
          <ac:chgData name="Mark A. Harbison" userId="c37aec924c5b8bc1" providerId="LiveId" clId="{36387E5F-B222-48D9-AD48-723A97936864}" dt="2021-09-11T02:18:48.515" v="2039" actId="478"/>
          <ac:spMkLst>
            <pc:docMk/>
            <pc:sldMk cId="3705687677" sldId="418"/>
            <ac:spMk id="7" creationId="{10C79D38-4EF7-4C34-BBA4-1B8D3E536F19}"/>
          </ac:spMkLst>
        </pc:spChg>
        <pc:spChg chg="add del">
          <ac:chgData name="Mark A. Harbison" userId="c37aec924c5b8bc1" providerId="LiveId" clId="{36387E5F-B222-48D9-AD48-723A97936864}" dt="2021-09-11T02:29:49.543" v="2172" actId="26606"/>
          <ac:spMkLst>
            <pc:docMk/>
            <pc:sldMk cId="3705687677" sldId="418"/>
            <ac:spMk id="8" creationId="{A078A52F-85EA-4C0B-962B-D9D9DD4DD78C}"/>
          </ac:spMkLst>
        </pc:spChg>
        <pc:spChg chg="del mod">
          <ac:chgData name="Mark A. Harbison" userId="c37aec924c5b8bc1" providerId="LiveId" clId="{36387E5F-B222-48D9-AD48-723A97936864}" dt="2021-09-11T02:18:52.544" v="2041" actId="478"/>
          <ac:spMkLst>
            <pc:docMk/>
            <pc:sldMk cId="3705687677" sldId="418"/>
            <ac:spMk id="9" creationId="{ACC2F571-DE50-4521-906F-2F9DE5A9C9E3}"/>
          </ac:spMkLst>
        </pc:spChg>
        <pc:spChg chg="del mod">
          <ac:chgData name="Mark A. Harbison" userId="c37aec924c5b8bc1" providerId="LiveId" clId="{36387E5F-B222-48D9-AD48-723A97936864}" dt="2021-09-11T02:18:45.936" v="2038" actId="478"/>
          <ac:spMkLst>
            <pc:docMk/>
            <pc:sldMk cId="3705687677" sldId="418"/>
            <ac:spMk id="10" creationId="{396C5DE2-ACFD-4E80-B9F5-F1431305B368}"/>
          </ac:spMkLst>
        </pc:spChg>
        <pc:spChg chg="add del">
          <ac:chgData name="Mark A. Harbison" userId="c37aec924c5b8bc1" providerId="LiveId" clId="{36387E5F-B222-48D9-AD48-723A97936864}" dt="2021-09-11T02:19:03.609" v="2043" actId="478"/>
          <ac:spMkLst>
            <pc:docMk/>
            <pc:sldMk cId="3705687677" sldId="418"/>
            <ac:spMk id="11" creationId="{37A41C99-F8DE-40BB-A9F2-4A1CA15B901B}"/>
          </ac:spMkLst>
        </pc:spChg>
        <pc:spChg chg="add del">
          <ac:chgData name="Mark A. Harbison" userId="c37aec924c5b8bc1" providerId="LiveId" clId="{36387E5F-B222-48D9-AD48-723A97936864}" dt="2021-09-11T02:29:49.543" v="2172" actId="26606"/>
          <ac:spMkLst>
            <pc:docMk/>
            <pc:sldMk cId="3705687677" sldId="418"/>
            <ac:spMk id="12" creationId="{919797D5-5700-4683-B30A-5B4D56CB8270}"/>
          </ac:spMkLst>
        </pc:spChg>
        <pc:spChg chg="add del">
          <ac:chgData name="Mark A. Harbison" userId="c37aec924c5b8bc1" providerId="LiveId" clId="{36387E5F-B222-48D9-AD48-723A97936864}" dt="2021-09-11T02:29:49.543" v="2172" actId="26606"/>
          <ac:spMkLst>
            <pc:docMk/>
            <pc:sldMk cId="3705687677" sldId="418"/>
            <ac:spMk id="13" creationId="{4856A7B9-9801-42EC-A4C9-7E22A56EF53D}"/>
          </ac:spMkLst>
        </pc:spChg>
        <pc:spChg chg="add del">
          <ac:chgData name="Mark A. Harbison" userId="c37aec924c5b8bc1" providerId="LiveId" clId="{36387E5F-B222-48D9-AD48-723A97936864}" dt="2021-09-11T02:29:49.543" v="2172" actId="26606"/>
          <ac:spMkLst>
            <pc:docMk/>
            <pc:sldMk cId="3705687677" sldId="418"/>
            <ac:spMk id="16" creationId="{8AD54DB8-C150-4290-85D6-F5B0262BFEEF}"/>
          </ac:spMkLst>
        </pc:spChg>
        <pc:spChg chg="add del">
          <ac:chgData name="Mark A. Harbison" userId="c37aec924c5b8bc1" providerId="LiveId" clId="{36387E5F-B222-48D9-AD48-723A97936864}" dt="2021-09-11T02:29:49.543" v="2172" actId="26606"/>
          <ac:spMkLst>
            <pc:docMk/>
            <pc:sldMk cId="3705687677" sldId="418"/>
            <ac:spMk id="18" creationId="{28D511D2-9CF1-40DE-BB88-A5A48A0E8AC6}"/>
          </ac:spMkLst>
        </pc:spChg>
        <pc:grpChg chg="add del">
          <ac:chgData name="Mark A. Harbison" userId="c37aec924c5b8bc1" providerId="LiveId" clId="{36387E5F-B222-48D9-AD48-723A97936864}" dt="2021-09-11T02:29:49.543" v="2172" actId="26606"/>
          <ac:grpSpMkLst>
            <pc:docMk/>
            <pc:sldMk cId="3705687677" sldId="418"/>
            <ac:grpSpMk id="20" creationId="{40ADCA80-A0B1-4379-94EC-0A1A73BE1E7C}"/>
          </ac:grpSpMkLst>
        </pc:grpChg>
        <pc:picChg chg="add mod">
          <ac:chgData name="Mark A. Harbison" userId="c37aec924c5b8bc1" providerId="LiveId" clId="{36387E5F-B222-48D9-AD48-723A97936864}" dt="2021-09-11T02:36:09.970" v="2192" actId="1076"/>
          <ac:picMkLst>
            <pc:docMk/>
            <pc:sldMk cId="3705687677" sldId="418"/>
            <ac:picMk id="5" creationId="{F00383A9-48A3-42D2-A427-B167DD14F6A5}"/>
          </ac:picMkLst>
        </pc:picChg>
        <pc:picChg chg="del">
          <ac:chgData name="Mark A. Harbison" userId="c37aec924c5b8bc1" providerId="LiveId" clId="{36387E5F-B222-48D9-AD48-723A97936864}" dt="2021-09-11T02:18:43.507" v="2036" actId="478"/>
          <ac:picMkLst>
            <pc:docMk/>
            <pc:sldMk cId="3705687677" sldId="418"/>
            <ac:picMk id="14" creationId="{1940E39C-93E4-43B1-BA9C-0751FC77B97F}"/>
          </ac:picMkLst>
        </pc:picChg>
        <pc:picChg chg="add mod">
          <ac:chgData name="Mark A. Harbison" userId="c37aec924c5b8bc1" providerId="LiveId" clId="{36387E5F-B222-48D9-AD48-723A97936864}" dt="2021-09-11T02:35:36.906" v="2191" actId="1076"/>
          <ac:picMkLst>
            <pc:docMk/>
            <pc:sldMk cId="3705687677" sldId="418"/>
            <ac:picMk id="15" creationId="{D788147A-5B48-4E0C-BD3E-A5CEFE71231F}"/>
          </ac:picMkLst>
        </pc:picChg>
        <pc:picChg chg="del">
          <ac:chgData name="Mark A. Harbison" userId="c37aec924c5b8bc1" providerId="LiveId" clId="{36387E5F-B222-48D9-AD48-723A97936864}" dt="2021-09-11T02:18:42.698" v="2035" actId="478"/>
          <ac:picMkLst>
            <pc:docMk/>
            <pc:sldMk cId="3705687677" sldId="418"/>
            <ac:picMk id="1026" creationId="{D9764DA6-B815-4CB9-8C42-C084C1100E9A}"/>
          </ac:picMkLst>
        </pc:picChg>
      </pc:sldChg>
      <pc:sldChg chg="addSp delSp modSp add mod">
        <pc:chgData name="Mark A. Harbison" userId="c37aec924c5b8bc1" providerId="LiveId" clId="{36387E5F-B222-48D9-AD48-723A97936864}" dt="2021-09-11T22:49:01.353" v="3533" actId="20577"/>
        <pc:sldMkLst>
          <pc:docMk/>
          <pc:sldMk cId="2839681353" sldId="419"/>
        </pc:sldMkLst>
        <pc:spChg chg="mod">
          <ac:chgData name="Mark A. Harbison" userId="c37aec924c5b8bc1" providerId="LiveId" clId="{36387E5F-B222-48D9-AD48-723A97936864}" dt="2021-09-11T22:49:01.353" v="3533" actId="20577"/>
          <ac:spMkLst>
            <pc:docMk/>
            <pc:sldMk cId="2839681353" sldId="419"/>
            <ac:spMk id="2" creationId="{ED005008-525D-4FFC-BDAC-B97D99AFC6D5}"/>
          </ac:spMkLst>
        </pc:spChg>
        <pc:spChg chg="mod">
          <ac:chgData name="Mark A. Harbison" userId="c37aec924c5b8bc1" providerId="LiveId" clId="{36387E5F-B222-48D9-AD48-723A97936864}" dt="2021-09-11T16:38:29.413" v="3425" actId="255"/>
          <ac:spMkLst>
            <pc:docMk/>
            <pc:sldMk cId="2839681353" sldId="419"/>
            <ac:spMk id="5" creationId="{7A95EA89-4282-4D95-B1EE-ECC3F0A23CD9}"/>
          </ac:spMkLst>
        </pc:spChg>
        <pc:spChg chg="del">
          <ac:chgData name="Mark A. Harbison" userId="c37aec924c5b8bc1" providerId="LiveId" clId="{36387E5F-B222-48D9-AD48-723A97936864}" dt="2021-09-11T16:30:38.455" v="2960" actId="26606"/>
          <ac:spMkLst>
            <pc:docMk/>
            <pc:sldMk cId="2839681353" sldId="419"/>
            <ac:spMk id="49" creationId="{A078A52F-85EA-4C0B-962B-D9D9DD4DD78C}"/>
          </ac:spMkLst>
        </pc:spChg>
        <pc:spChg chg="del">
          <ac:chgData name="Mark A. Harbison" userId="c37aec924c5b8bc1" providerId="LiveId" clId="{36387E5F-B222-48D9-AD48-723A97936864}" dt="2021-09-11T16:30:38.455" v="2960" actId="26606"/>
          <ac:spMkLst>
            <pc:docMk/>
            <pc:sldMk cId="2839681353" sldId="419"/>
            <ac:spMk id="51" creationId="{919797D5-5700-4683-B30A-5B4D56CB8270}"/>
          </ac:spMkLst>
        </pc:spChg>
        <pc:spChg chg="del">
          <ac:chgData name="Mark A. Harbison" userId="c37aec924c5b8bc1" providerId="LiveId" clId="{36387E5F-B222-48D9-AD48-723A97936864}" dt="2021-09-11T16:30:38.455" v="2960" actId="26606"/>
          <ac:spMkLst>
            <pc:docMk/>
            <pc:sldMk cId="2839681353" sldId="419"/>
            <ac:spMk id="53" creationId="{4856A7B9-9801-42EC-A4C9-7E22A56EF53D}"/>
          </ac:spMkLst>
        </pc:spChg>
        <pc:spChg chg="del">
          <ac:chgData name="Mark A. Harbison" userId="c37aec924c5b8bc1" providerId="LiveId" clId="{36387E5F-B222-48D9-AD48-723A97936864}" dt="2021-09-11T16:30:38.455" v="2960" actId="26606"/>
          <ac:spMkLst>
            <pc:docMk/>
            <pc:sldMk cId="2839681353" sldId="419"/>
            <ac:spMk id="55" creationId="{A8D10092-A860-4EFB-963F-A14DA3648858}"/>
          </ac:spMkLst>
        </pc:spChg>
        <pc:spChg chg="del">
          <ac:chgData name="Mark A. Harbison" userId="c37aec924c5b8bc1" providerId="LiveId" clId="{36387E5F-B222-48D9-AD48-723A97936864}" dt="2021-09-11T16:30:38.455" v="2960" actId="26606"/>
          <ac:spMkLst>
            <pc:docMk/>
            <pc:sldMk cId="2839681353" sldId="419"/>
            <ac:spMk id="57" creationId="{EE15E636-2C9E-42CB-B482-436AA81BF93B}"/>
          </ac:spMkLst>
        </pc:spChg>
        <pc:spChg chg="add">
          <ac:chgData name="Mark A. Harbison" userId="c37aec924c5b8bc1" providerId="LiveId" clId="{36387E5F-B222-48D9-AD48-723A97936864}" dt="2021-09-11T16:30:38.455" v="2960" actId="26606"/>
          <ac:spMkLst>
            <pc:docMk/>
            <pc:sldMk cId="2839681353" sldId="419"/>
            <ac:spMk id="66" creationId="{A078A52F-85EA-4C0B-962B-D9D9DD4DD78C}"/>
          </ac:spMkLst>
        </pc:spChg>
        <pc:spChg chg="add">
          <ac:chgData name="Mark A. Harbison" userId="c37aec924c5b8bc1" providerId="LiveId" clId="{36387E5F-B222-48D9-AD48-723A97936864}" dt="2021-09-11T16:30:38.455" v="2960" actId="26606"/>
          <ac:spMkLst>
            <pc:docMk/>
            <pc:sldMk cId="2839681353" sldId="419"/>
            <ac:spMk id="68" creationId="{919797D5-5700-4683-B30A-5B4D56CB8270}"/>
          </ac:spMkLst>
        </pc:spChg>
        <pc:spChg chg="add">
          <ac:chgData name="Mark A. Harbison" userId="c37aec924c5b8bc1" providerId="LiveId" clId="{36387E5F-B222-48D9-AD48-723A97936864}" dt="2021-09-11T16:30:38.455" v="2960" actId="26606"/>
          <ac:spMkLst>
            <pc:docMk/>
            <pc:sldMk cId="2839681353" sldId="419"/>
            <ac:spMk id="70" creationId="{4856A7B9-9801-42EC-A4C9-7E22A56EF53D}"/>
          </ac:spMkLst>
        </pc:spChg>
        <pc:spChg chg="add">
          <ac:chgData name="Mark A. Harbison" userId="c37aec924c5b8bc1" providerId="LiveId" clId="{36387E5F-B222-48D9-AD48-723A97936864}" dt="2021-09-11T16:30:38.455" v="2960" actId="26606"/>
          <ac:spMkLst>
            <pc:docMk/>
            <pc:sldMk cId="2839681353" sldId="419"/>
            <ac:spMk id="72" creationId="{A8D10092-A860-4EFB-963F-A14DA3648858}"/>
          </ac:spMkLst>
        </pc:spChg>
        <pc:spChg chg="add">
          <ac:chgData name="Mark A. Harbison" userId="c37aec924c5b8bc1" providerId="LiveId" clId="{36387E5F-B222-48D9-AD48-723A97936864}" dt="2021-09-11T16:30:38.455" v="2960" actId="26606"/>
          <ac:spMkLst>
            <pc:docMk/>
            <pc:sldMk cId="2839681353" sldId="419"/>
            <ac:spMk id="74" creationId="{EE15E636-2C9E-42CB-B482-436AA81BF93B}"/>
          </ac:spMkLst>
        </pc:spChg>
        <pc:grpChg chg="del">
          <ac:chgData name="Mark A. Harbison" userId="c37aec924c5b8bc1" providerId="LiveId" clId="{36387E5F-B222-48D9-AD48-723A97936864}" dt="2021-09-11T16:30:38.455" v="2960" actId="26606"/>
          <ac:grpSpMkLst>
            <pc:docMk/>
            <pc:sldMk cId="2839681353" sldId="419"/>
            <ac:grpSpMk id="59" creationId="{01D4AEDF-0CF9-4271-ABB7-3D3489BB42D0}"/>
          </ac:grpSpMkLst>
        </pc:grpChg>
        <pc:grpChg chg="add">
          <ac:chgData name="Mark A. Harbison" userId="c37aec924c5b8bc1" providerId="LiveId" clId="{36387E5F-B222-48D9-AD48-723A97936864}" dt="2021-09-11T16:30:38.455" v="2960" actId="26606"/>
          <ac:grpSpMkLst>
            <pc:docMk/>
            <pc:sldMk cId="2839681353" sldId="419"/>
            <ac:grpSpMk id="76" creationId="{01D4AEDF-0CF9-4271-ABB7-3D3489BB42D0}"/>
          </ac:grpSpMkLst>
        </pc:grpChg>
        <pc:picChg chg="del">
          <ac:chgData name="Mark A. Harbison" userId="c37aec924c5b8bc1" providerId="LiveId" clId="{36387E5F-B222-48D9-AD48-723A97936864}" dt="2021-09-11T16:29:00.147" v="2956" actId="478"/>
          <ac:picMkLst>
            <pc:docMk/>
            <pc:sldMk cId="2839681353" sldId="419"/>
            <ac:picMk id="3" creationId="{0C7A512B-E345-4C95-9A53-D0D98FF3D8BF}"/>
          </ac:picMkLst>
        </pc:picChg>
        <pc:picChg chg="add mod ord">
          <ac:chgData name="Mark A. Harbison" userId="c37aec924c5b8bc1" providerId="LiveId" clId="{36387E5F-B222-48D9-AD48-723A97936864}" dt="2021-09-11T16:30:38.455" v="2960" actId="26606"/>
          <ac:picMkLst>
            <pc:docMk/>
            <pc:sldMk cId="2839681353" sldId="419"/>
            <ac:picMk id="6" creationId="{491EE8DD-41FE-4DCF-9CFD-8DD0C6EAC5BE}"/>
          </ac:picMkLst>
        </pc:picChg>
      </pc:sldChg>
      <pc:sldChg chg="modSp add mod modAnim">
        <pc:chgData name="Mark A. Harbison" userId="c37aec924c5b8bc1" providerId="LiveId" clId="{36387E5F-B222-48D9-AD48-723A97936864}" dt="2021-09-11T22:56:07.758" v="3695"/>
        <pc:sldMkLst>
          <pc:docMk/>
          <pc:sldMk cId="3453946503" sldId="420"/>
        </pc:sldMkLst>
        <pc:spChg chg="mod">
          <ac:chgData name="Mark A. Harbison" userId="c37aec924c5b8bc1" providerId="LiveId" clId="{36387E5F-B222-48D9-AD48-723A97936864}" dt="2021-09-11T22:55:21.031" v="3690" actId="20577"/>
          <ac:spMkLst>
            <pc:docMk/>
            <pc:sldMk cId="3453946503" sldId="420"/>
            <ac:spMk id="4" creationId="{E4B4AEAA-57C2-47C5-8BB3-96AA3AD181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baseline="0">
                <a:solidFill>
                  <a:schemeClr val="tx1"/>
                </a:solidFill>
                <a:latin typeface="Arial" panose="020B0604020202020204" pitchFamily="34" charset="0"/>
                <a:ea typeface="+mn-ea"/>
                <a:cs typeface="Arial" panose="020B0604020202020204" pitchFamily="34" charset="0"/>
              </a:defRPr>
            </a:pPr>
            <a:r>
              <a:rPr lang="en-US"/>
              <a:t>Market Value</a:t>
            </a:r>
          </a:p>
        </c:rich>
      </c:tx>
      <c:layout>
        <c:manualLayout>
          <c:xMode val="edge"/>
          <c:yMode val="edge"/>
          <c:x val="0.37048685046013036"/>
          <c:y val="1.0281456906730589E-2"/>
        </c:manualLayout>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261217744062894"/>
          <c:y val="9.1775078453442419E-2"/>
          <c:w val="0.84429115214092176"/>
          <c:h val="0.8384309525284086"/>
        </c:manualLayout>
      </c:layout>
      <c:areaChart>
        <c:grouping val="standard"/>
        <c:varyColors val="0"/>
        <c:ser>
          <c:idx val="0"/>
          <c:order val="0"/>
          <c:spPr>
            <a:solidFill>
              <a:srgbClr val="17458F"/>
            </a:solidFill>
            <a:ln>
              <a:noFill/>
            </a:ln>
            <a:effectLst>
              <a:outerShdw blurRad="57150" dist="19050" dir="5400000" algn="ctr" rotWithShape="0">
                <a:srgbClr val="000000">
                  <a:alpha val="63000"/>
                </a:srgbClr>
              </a:outerShdw>
            </a:effectLst>
          </c:spPr>
          <c:cat>
            <c:strRef>
              <c:f>'EF historical'!$A$2:$A$27</c:f>
              <c:strCache>
                <c:ptCount val="26"/>
                <c:pt idx="1">
                  <c:v>FY96</c:v>
                </c:pt>
                <c:pt idx="3">
                  <c:v>FY98</c:v>
                </c:pt>
                <c:pt idx="5">
                  <c:v>FY00</c:v>
                </c:pt>
                <c:pt idx="7">
                  <c:v>FY02</c:v>
                </c:pt>
                <c:pt idx="9">
                  <c:v>FY04</c:v>
                </c:pt>
                <c:pt idx="11">
                  <c:v>FY06</c:v>
                </c:pt>
                <c:pt idx="13">
                  <c:v>FY08</c:v>
                </c:pt>
                <c:pt idx="15">
                  <c:v>FY10</c:v>
                </c:pt>
                <c:pt idx="17">
                  <c:v>FY12</c:v>
                </c:pt>
                <c:pt idx="19">
                  <c:v>FY14</c:v>
                </c:pt>
                <c:pt idx="21">
                  <c:v>FY16</c:v>
                </c:pt>
                <c:pt idx="23">
                  <c:v>FY18</c:v>
                </c:pt>
                <c:pt idx="25">
                  <c:v>FY20</c:v>
                </c:pt>
              </c:strCache>
            </c:strRef>
          </c:cat>
          <c:val>
            <c:numRef>
              <c:f>'EF historical'!$C$2:$C$27</c:f>
              <c:numCache>
                <c:formatCode>General</c:formatCode>
                <c:ptCount val="26"/>
                <c:pt idx="0">
                  <c:v>30</c:v>
                </c:pt>
                <c:pt idx="1">
                  <c:v>45</c:v>
                </c:pt>
                <c:pt idx="2">
                  <c:v>60</c:v>
                </c:pt>
                <c:pt idx="3">
                  <c:v>77.647000000000006</c:v>
                </c:pt>
                <c:pt idx="4">
                  <c:v>93.817999999999998</c:v>
                </c:pt>
                <c:pt idx="5">
                  <c:v>105.95399999999999</c:v>
                </c:pt>
                <c:pt idx="6">
                  <c:v>105.907</c:v>
                </c:pt>
                <c:pt idx="7">
                  <c:v>96.911000000000001</c:v>
                </c:pt>
                <c:pt idx="8">
                  <c:v>96.286000000000001</c:v>
                </c:pt>
                <c:pt idx="9">
                  <c:v>112.46198099999999</c:v>
                </c:pt>
                <c:pt idx="10">
                  <c:v>141.37299999999999</c:v>
                </c:pt>
                <c:pt idx="11">
                  <c:v>157.91399999999999</c:v>
                </c:pt>
                <c:pt idx="12">
                  <c:v>201.922</c:v>
                </c:pt>
                <c:pt idx="13">
                  <c:v>188.393</c:v>
                </c:pt>
                <c:pt idx="14">
                  <c:v>141.85635865999998</c:v>
                </c:pt>
                <c:pt idx="15">
                  <c:v>168.46600000000001</c:v>
                </c:pt>
                <c:pt idx="16">
                  <c:v>212.48457121000001</c:v>
                </c:pt>
                <c:pt idx="17">
                  <c:v>219.16834700000001</c:v>
                </c:pt>
                <c:pt idx="18">
                  <c:v>254.537599</c:v>
                </c:pt>
                <c:pt idx="19">
                  <c:v>314.69023199999998</c:v>
                </c:pt>
                <c:pt idx="20">
                  <c:v>337.537892</c:v>
                </c:pt>
                <c:pt idx="21">
                  <c:v>345.85546399999998</c:v>
                </c:pt>
                <c:pt idx="22">
                  <c:v>406.35883992000004</c:v>
                </c:pt>
                <c:pt idx="23">
                  <c:v>447.50752599999998</c:v>
                </c:pt>
                <c:pt idx="24">
                  <c:v>480</c:v>
                </c:pt>
                <c:pt idx="25">
                  <c:v>483</c:v>
                </c:pt>
              </c:numCache>
            </c:numRef>
          </c:val>
          <c:extLst>
            <c:ext xmlns:c16="http://schemas.microsoft.com/office/drawing/2014/chart" uri="{C3380CC4-5D6E-409C-BE32-E72D297353CC}">
              <c16:uniqueId val="{00000000-D366-4E7B-879B-3DD0BEE091B5}"/>
            </c:ext>
          </c:extLst>
        </c:ser>
        <c:dLbls>
          <c:showLegendKey val="0"/>
          <c:showVal val="0"/>
          <c:showCatName val="0"/>
          <c:showSerName val="0"/>
          <c:showPercent val="0"/>
          <c:showBubbleSize val="0"/>
        </c:dLbls>
        <c:axId val="806374256"/>
        <c:axId val="806371304"/>
      </c:areaChart>
      <c:catAx>
        <c:axId val="80637425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6371304"/>
        <c:crosses val="autoZero"/>
        <c:auto val="1"/>
        <c:lblAlgn val="ctr"/>
        <c:lblOffset val="100"/>
        <c:tickLblSkip val="1"/>
        <c:noMultiLvlLbl val="0"/>
      </c:catAx>
      <c:valAx>
        <c:axId val="806371304"/>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a:t>in US$ million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6374256"/>
        <c:crosses val="autoZero"/>
        <c:crossBetween val="midCat"/>
        <c:majorUnit val="100"/>
      </c:valAx>
      <c:spPr>
        <a:noFill/>
        <a:ln>
          <a:noFill/>
        </a:ln>
        <a:effectLst/>
      </c:spPr>
    </c:plotArea>
    <c:plotVisOnly val="1"/>
    <c:dispBlanksAs val="zero"/>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a:t>Annual</a:t>
            </a:r>
            <a:r>
              <a:rPr lang="en-US" sz="1400" b="1" baseline="0"/>
              <a:t> Distributions</a:t>
            </a:r>
            <a:endParaRPr lang="en-US" sz="1400" b="1"/>
          </a:p>
        </c:rich>
      </c:tx>
      <c:layout>
        <c:manualLayout>
          <c:xMode val="edge"/>
          <c:yMode val="edge"/>
          <c:x val="0.36703023196203599"/>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9854071676872422E-2"/>
          <c:y val="2.9925609734248008E-2"/>
          <c:w val="0.87686339435679372"/>
          <c:h val="0.85768817850442813"/>
        </c:manualLayout>
      </c:layout>
      <c:barChart>
        <c:barDir val="col"/>
        <c:grouping val="clustered"/>
        <c:varyColors val="0"/>
        <c:ser>
          <c:idx val="0"/>
          <c:order val="0"/>
          <c:tx>
            <c:strRef>
              <c:f>Sheet1!$B$1</c:f>
              <c:strCache>
                <c:ptCount val="1"/>
                <c:pt idx="0">
                  <c:v>Series 1</c:v>
                </c:pt>
              </c:strCache>
            </c:strRef>
          </c:tx>
          <c:spPr>
            <a:solidFill>
              <a:srgbClr val="F7A81B"/>
            </a:solidFill>
            <a:ln>
              <a:solidFill>
                <a:srgbClr val="F7A81B"/>
              </a:solidFill>
            </a:ln>
            <a:effectLst/>
          </c:spPr>
          <c:invertIfNegative val="0"/>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FY 2011</c:v>
                </c:pt>
                <c:pt idx="1">
                  <c:v>FY 2012</c:v>
                </c:pt>
                <c:pt idx="2">
                  <c:v>FY 2013</c:v>
                </c:pt>
                <c:pt idx="3">
                  <c:v>FY 2014</c:v>
                </c:pt>
                <c:pt idx="4">
                  <c:v>FY 2015</c:v>
                </c:pt>
                <c:pt idx="5">
                  <c:v>FY 2016</c:v>
                </c:pt>
                <c:pt idx="6">
                  <c:v>FY 2017</c:v>
                </c:pt>
                <c:pt idx="7">
                  <c:v>FY 2018</c:v>
                </c:pt>
                <c:pt idx="8">
                  <c:v>FY 2019</c:v>
                </c:pt>
                <c:pt idx="9">
                  <c:v>FY 2020</c:v>
                </c:pt>
                <c:pt idx="10">
                  <c:v>FY 2021</c:v>
                </c:pt>
              </c:strCache>
            </c:strRef>
          </c:cat>
          <c:val>
            <c:numRef>
              <c:f>Sheet1!$B$2:$B$12</c:f>
              <c:numCache>
                <c:formatCode>General</c:formatCode>
                <c:ptCount val="11"/>
                <c:pt idx="0">
                  <c:v>5.7</c:v>
                </c:pt>
                <c:pt idx="1">
                  <c:v>7.2</c:v>
                </c:pt>
                <c:pt idx="2">
                  <c:v>8.5</c:v>
                </c:pt>
                <c:pt idx="3">
                  <c:v>10</c:v>
                </c:pt>
                <c:pt idx="4">
                  <c:v>11.9</c:v>
                </c:pt>
                <c:pt idx="5">
                  <c:v>13.3</c:v>
                </c:pt>
                <c:pt idx="6">
                  <c:v>13.5</c:v>
                </c:pt>
                <c:pt idx="7">
                  <c:v>15.6</c:v>
                </c:pt>
                <c:pt idx="8">
                  <c:v>17.600000000000001</c:v>
                </c:pt>
                <c:pt idx="9">
                  <c:v>17.899999999999999</c:v>
                </c:pt>
                <c:pt idx="10">
                  <c:v>21</c:v>
                </c:pt>
              </c:numCache>
            </c:numRef>
          </c:val>
          <c:extLst>
            <c:ext xmlns:c16="http://schemas.microsoft.com/office/drawing/2014/chart" uri="{C3380CC4-5D6E-409C-BE32-E72D297353CC}">
              <c16:uniqueId val="{00000000-F0F5-4279-86C6-4879D0321369}"/>
            </c:ext>
          </c:extLst>
        </c:ser>
        <c:dLbls>
          <c:showLegendKey val="0"/>
          <c:showVal val="0"/>
          <c:showCatName val="0"/>
          <c:showSerName val="0"/>
          <c:showPercent val="0"/>
          <c:showBubbleSize val="0"/>
        </c:dLbls>
        <c:gapWidth val="168"/>
        <c:overlap val="-27"/>
        <c:axId val="584554960"/>
        <c:axId val="584555616"/>
      </c:barChart>
      <c:catAx>
        <c:axId val="584554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4555616"/>
        <c:crosses val="autoZero"/>
        <c:auto val="1"/>
        <c:lblAlgn val="ctr"/>
        <c:lblOffset val="100"/>
        <c:noMultiLvlLbl val="0"/>
      </c:catAx>
      <c:valAx>
        <c:axId val="584555616"/>
        <c:scaling>
          <c:orientation val="minMax"/>
        </c:scaling>
        <c:delete val="0"/>
        <c:axPos val="l"/>
        <c:majorGridlines>
          <c:spPr>
            <a:ln w="9525" cap="flat" cmpd="sng" algn="ctr">
              <a:solidFill>
                <a:schemeClr val="tx1">
                  <a:lumMod val="15000"/>
                  <a:lumOff val="85000"/>
                </a:schemeClr>
              </a:solidFill>
              <a:prstDash val="sysDot"/>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a:t>in</a:t>
                </a:r>
                <a:r>
                  <a:rPr lang="en-US" baseline="0"/>
                  <a:t> US$ millions</a:t>
                </a:r>
                <a:endParaRPr lang="en-US"/>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455496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6">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FEDC1-CA7D-47A6-8AF7-5864BF12A9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22BAA6-F234-45B1-B8CC-BA34E95FBE29}">
      <dgm:prSet/>
      <dgm:spPr/>
      <dgm:t>
        <a:bodyPr/>
        <a:lstStyle/>
        <a:p>
          <a:r>
            <a:rPr lang="en-US" b="1" dirty="0"/>
            <a:t>Attend a Grant Management Seminar (Zoom or on-line Webinar + Learning Center Module) PE + 1 member</a:t>
          </a:r>
          <a:endParaRPr lang="en-US" dirty="0"/>
        </a:p>
      </dgm:t>
    </dgm:pt>
    <dgm:pt modelId="{98308D89-5D15-4BE1-A9F5-7939F2C0F5FE}" type="parTrans" cxnId="{66EF8264-72E1-40B2-AA47-15EA472444CA}">
      <dgm:prSet/>
      <dgm:spPr/>
      <dgm:t>
        <a:bodyPr/>
        <a:lstStyle/>
        <a:p>
          <a:endParaRPr lang="en-US"/>
        </a:p>
      </dgm:t>
    </dgm:pt>
    <dgm:pt modelId="{1026B87B-E0AE-4C2D-815F-538957CC362D}" type="sibTrans" cxnId="{66EF8264-72E1-40B2-AA47-15EA472444CA}">
      <dgm:prSet/>
      <dgm:spPr/>
      <dgm:t>
        <a:bodyPr/>
        <a:lstStyle/>
        <a:p>
          <a:endParaRPr lang="en-US"/>
        </a:p>
      </dgm:t>
    </dgm:pt>
    <dgm:pt modelId="{10596647-6E1F-43AB-8002-644093CF9C96}">
      <dgm:prSet/>
      <dgm:spPr/>
      <dgm:t>
        <a:bodyPr/>
        <a:lstStyle/>
        <a:p>
          <a:r>
            <a:rPr lang="en-US" b="1" dirty="0"/>
            <a:t>2022-23 President and PE sign Qualification Documents</a:t>
          </a:r>
          <a:endParaRPr lang="en-US" dirty="0"/>
        </a:p>
      </dgm:t>
    </dgm:pt>
    <dgm:pt modelId="{4BBFDB3F-FFA7-4CD7-8FBC-9C2F042E4C8B}" type="parTrans" cxnId="{18758C78-2799-47BA-BBC2-D7B902AF70FE}">
      <dgm:prSet/>
      <dgm:spPr/>
      <dgm:t>
        <a:bodyPr/>
        <a:lstStyle/>
        <a:p>
          <a:endParaRPr lang="en-US"/>
        </a:p>
      </dgm:t>
    </dgm:pt>
    <dgm:pt modelId="{603366F4-6DC7-4BA8-9283-FAC6EF920EA8}" type="sibTrans" cxnId="{18758C78-2799-47BA-BBC2-D7B902AF70FE}">
      <dgm:prSet/>
      <dgm:spPr/>
      <dgm:t>
        <a:bodyPr/>
        <a:lstStyle/>
        <a:p>
          <a:endParaRPr lang="en-US"/>
        </a:p>
      </dgm:t>
    </dgm:pt>
    <dgm:pt modelId="{DD4CAE30-4C25-4721-8412-6FE7163F0A31}">
      <dgm:prSet/>
      <dgm:spPr/>
      <dgm:t>
        <a:bodyPr/>
        <a:lstStyle/>
        <a:p>
          <a:r>
            <a:rPr lang="en-US" b="1"/>
            <a:t>Memorandum of Understanding (MOU)</a:t>
          </a:r>
          <a:endParaRPr lang="en-US"/>
        </a:p>
      </dgm:t>
    </dgm:pt>
    <dgm:pt modelId="{CB11E4D4-DD7A-497E-A1AA-AB94D0ED39B3}" type="parTrans" cxnId="{34536DB1-35EF-4E08-A132-94ED4990D165}">
      <dgm:prSet/>
      <dgm:spPr/>
      <dgm:t>
        <a:bodyPr/>
        <a:lstStyle/>
        <a:p>
          <a:endParaRPr lang="en-US"/>
        </a:p>
      </dgm:t>
    </dgm:pt>
    <dgm:pt modelId="{082DF850-AF95-4126-825D-F5C26145C724}" type="sibTrans" cxnId="{34536DB1-35EF-4E08-A132-94ED4990D165}">
      <dgm:prSet/>
      <dgm:spPr/>
      <dgm:t>
        <a:bodyPr/>
        <a:lstStyle/>
        <a:p>
          <a:endParaRPr lang="en-US"/>
        </a:p>
      </dgm:t>
    </dgm:pt>
    <dgm:pt modelId="{58B3324C-5879-4313-8D88-5F7DAB04DA13}">
      <dgm:prSet/>
      <dgm:spPr/>
      <dgm:t>
        <a:bodyPr/>
        <a:lstStyle/>
        <a:p>
          <a:r>
            <a:rPr lang="en-US" b="1" dirty="0"/>
            <a:t>District 5000 Addendum to the MOU</a:t>
          </a:r>
          <a:endParaRPr lang="en-US" dirty="0"/>
        </a:p>
      </dgm:t>
    </dgm:pt>
    <dgm:pt modelId="{98E04FBF-8F3A-4DE7-B0CB-BB7A142C706C}" type="parTrans" cxnId="{515F2708-7FB3-4E20-95A1-3009FEAD2C1D}">
      <dgm:prSet/>
      <dgm:spPr/>
      <dgm:t>
        <a:bodyPr/>
        <a:lstStyle/>
        <a:p>
          <a:endParaRPr lang="en-US"/>
        </a:p>
      </dgm:t>
    </dgm:pt>
    <dgm:pt modelId="{E1177031-77F1-4C95-90FB-6C20C5AC9430}" type="sibTrans" cxnId="{515F2708-7FB3-4E20-95A1-3009FEAD2C1D}">
      <dgm:prSet/>
      <dgm:spPr/>
      <dgm:t>
        <a:bodyPr/>
        <a:lstStyle/>
        <a:p>
          <a:endParaRPr lang="en-US"/>
        </a:p>
      </dgm:t>
    </dgm:pt>
    <dgm:pt modelId="{CE74C7FF-C190-4673-A5BD-4903B2546A0F}">
      <dgm:prSet/>
      <dgm:spPr/>
      <dgm:t>
        <a:bodyPr/>
        <a:lstStyle/>
        <a:p>
          <a:r>
            <a:rPr lang="en-US" b="1" dirty="0"/>
            <a:t>Provide name and account number of dedicated DG account</a:t>
          </a:r>
          <a:endParaRPr lang="en-US" dirty="0"/>
        </a:p>
      </dgm:t>
    </dgm:pt>
    <dgm:pt modelId="{86224160-BF89-4F85-80AC-F622018FFF6A}" type="parTrans" cxnId="{9F550C32-70BC-40DA-BD76-DDEC8D76BFA8}">
      <dgm:prSet/>
      <dgm:spPr/>
      <dgm:t>
        <a:bodyPr/>
        <a:lstStyle/>
        <a:p>
          <a:endParaRPr lang="en-US"/>
        </a:p>
      </dgm:t>
    </dgm:pt>
    <dgm:pt modelId="{A25F3563-7154-4902-A500-E4A45D164AD9}" type="sibTrans" cxnId="{9F550C32-70BC-40DA-BD76-DDEC8D76BFA8}">
      <dgm:prSet/>
      <dgm:spPr/>
      <dgm:t>
        <a:bodyPr/>
        <a:lstStyle/>
        <a:p>
          <a:endParaRPr lang="en-US"/>
        </a:p>
      </dgm:t>
    </dgm:pt>
    <dgm:pt modelId="{43CD4AC6-278F-46A5-B5C2-453EDB5692E5}">
      <dgm:prSet/>
      <dgm:spPr/>
      <dgm:t>
        <a:bodyPr/>
        <a:lstStyle/>
        <a:p>
          <a:r>
            <a:rPr lang="en-US" b="1" dirty="0"/>
            <a:t>2021 IRS 999 and GE Annual 2021-22</a:t>
          </a:r>
          <a:endParaRPr lang="en-US" dirty="0"/>
        </a:p>
      </dgm:t>
    </dgm:pt>
    <dgm:pt modelId="{99EBC2B8-DBD5-4DF8-A50C-AA6CA7B61A24}" type="parTrans" cxnId="{4E54A600-BDEF-4D37-92B1-E231B94B43CF}">
      <dgm:prSet/>
      <dgm:spPr/>
      <dgm:t>
        <a:bodyPr/>
        <a:lstStyle/>
        <a:p>
          <a:endParaRPr lang="en-US"/>
        </a:p>
      </dgm:t>
    </dgm:pt>
    <dgm:pt modelId="{FD2DDF1F-F5CF-4CC8-8BA9-E352A0DA99E3}" type="sibTrans" cxnId="{4E54A600-BDEF-4D37-92B1-E231B94B43CF}">
      <dgm:prSet/>
      <dgm:spPr/>
      <dgm:t>
        <a:bodyPr/>
        <a:lstStyle/>
        <a:p>
          <a:endParaRPr lang="en-US"/>
        </a:p>
      </dgm:t>
    </dgm:pt>
    <dgm:pt modelId="{7E8E1BB6-0F78-4310-9E4D-8EA908F78D15}">
      <dgm:prSet/>
      <dgm:spPr/>
      <dgm:t>
        <a:bodyPr/>
        <a:lstStyle/>
        <a:p>
          <a:r>
            <a:rPr lang="en-US" b="1" dirty="0"/>
            <a:t>Current on GG Contributions</a:t>
          </a:r>
          <a:endParaRPr lang="en-US" dirty="0"/>
        </a:p>
      </dgm:t>
    </dgm:pt>
    <dgm:pt modelId="{047B79FF-B219-4714-A31C-8FC9054708B0}" type="parTrans" cxnId="{43960A0A-C820-4837-8917-483798E6CF4D}">
      <dgm:prSet/>
      <dgm:spPr/>
      <dgm:t>
        <a:bodyPr/>
        <a:lstStyle/>
        <a:p>
          <a:endParaRPr lang="en-US"/>
        </a:p>
      </dgm:t>
    </dgm:pt>
    <dgm:pt modelId="{5AA5249D-CA29-48E5-813D-D139D2A27B51}" type="sibTrans" cxnId="{43960A0A-C820-4837-8917-483798E6CF4D}">
      <dgm:prSet/>
      <dgm:spPr/>
      <dgm:t>
        <a:bodyPr/>
        <a:lstStyle/>
        <a:p>
          <a:endParaRPr lang="en-US"/>
        </a:p>
      </dgm:t>
    </dgm:pt>
    <dgm:pt modelId="{CCA39007-DFEC-4033-B7CD-0BFF9B1E608F}">
      <dgm:prSet/>
      <dgm:spPr/>
      <dgm:t>
        <a:bodyPr/>
        <a:lstStyle/>
        <a:p>
          <a:r>
            <a:rPr lang="en-US" b="1" dirty="0"/>
            <a:t>Qualification Checklist</a:t>
          </a:r>
          <a:endParaRPr lang="en-US" dirty="0"/>
        </a:p>
      </dgm:t>
    </dgm:pt>
    <dgm:pt modelId="{767A6DA8-A659-45B8-9C76-FAC215F5EB2F}" type="parTrans" cxnId="{01AD5702-65F2-4DEC-A24B-02F85BB434D8}">
      <dgm:prSet/>
      <dgm:spPr/>
      <dgm:t>
        <a:bodyPr/>
        <a:lstStyle/>
        <a:p>
          <a:endParaRPr lang="en-US"/>
        </a:p>
      </dgm:t>
    </dgm:pt>
    <dgm:pt modelId="{8763FD98-8271-443C-BBAC-2DBEA0C31F01}" type="sibTrans" cxnId="{01AD5702-65F2-4DEC-A24B-02F85BB434D8}">
      <dgm:prSet/>
      <dgm:spPr/>
      <dgm:t>
        <a:bodyPr/>
        <a:lstStyle/>
        <a:p>
          <a:endParaRPr lang="en-US"/>
        </a:p>
      </dgm:t>
    </dgm:pt>
    <dgm:pt modelId="{AF7C8A67-C329-4EB0-B003-64D219F621F7}">
      <dgm:prSet/>
      <dgm:spPr/>
      <dgm:t>
        <a:bodyPr/>
        <a:lstStyle/>
        <a:p>
          <a:r>
            <a:rPr lang="en-US" b="1" dirty="0"/>
            <a:t>Financial Management Plan</a:t>
          </a:r>
        </a:p>
      </dgm:t>
    </dgm:pt>
    <dgm:pt modelId="{53308D6B-5AE1-45E7-A51B-D6BD881F4918}" type="parTrans" cxnId="{67AB6F9D-5619-4266-AF76-F30DE0E920E1}">
      <dgm:prSet/>
      <dgm:spPr/>
      <dgm:t>
        <a:bodyPr/>
        <a:lstStyle/>
        <a:p>
          <a:endParaRPr lang="en-US"/>
        </a:p>
      </dgm:t>
    </dgm:pt>
    <dgm:pt modelId="{F28E4241-1FA6-41D4-89DB-6F1256082D60}" type="sibTrans" cxnId="{67AB6F9D-5619-4266-AF76-F30DE0E920E1}">
      <dgm:prSet/>
      <dgm:spPr/>
      <dgm:t>
        <a:bodyPr/>
        <a:lstStyle/>
        <a:p>
          <a:endParaRPr lang="en-US"/>
        </a:p>
      </dgm:t>
    </dgm:pt>
    <dgm:pt modelId="{33F78C1F-3C39-4240-BEEA-0DB3472E782B}">
      <dgm:prSet/>
      <dgm:spPr/>
      <dgm:t>
        <a:bodyPr/>
        <a:lstStyle/>
        <a:p>
          <a:r>
            <a:rPr lang="en-US" b="1" dirty="0"/>
            <a:t>DG Final Report Submitted</a:t>
          </a:r>
        </a:p>
      </dgm:t>
    </dgm:pt>
    <dgm:pt modelId="{987F6512-A9B8-4F34-BC0C-390343AB9D5A}" type="parTrans" cxnId="{F04B0898-5368-4026-9F13-371C078D63C5}">
      <dgm:prSet/>
      <dgm:spPr/>
      <dgm:t>
        <a:bodyPr/>
        <a:lstStyle/>
        <a:p>
          <a:endParaRPr lang="en-US"/>
        </a:p>
      </dgm:t>
    </dgm:pt>
    <dgm:pt modelId="{0E022A2C-1DCD-4D68-816B-60354808AAFD}" type="sibTrans" cxnId="{F04B0898-5368-4026-9F13-371C078D63C5}">
      <dgm:prSet/>
      <dgm:spPr/>
      <dgm:t>
        <a:bodyPr/>
        <a:lstStyle/>
        <a:p>
          <a:endParaRPr lang="en-US"/>
        </a:p>
      </dgm:t>
    </dgm:pt>
    <dgm:pt modelId="{C3AF7C90-EED7-4C50-AE57-2C2BC5E8FE3A}">
      <dgm:prSet/>
      <dgm:spPr/>
      <dgm:t>
        <a:bodyPr/>
        <a:lstStyle/>
        <a:p>
          <a:endParaRPr lang="en-US" dirty="0"/>
        </a:p>
      </dgm:t>
    </dgm:pt>
    <dgm:pt modelId="{21B0DBD3-3BAE-4075-877D-166B4940E33B}" type="parTrans" cxnId="{6D4498DE-B90C-4411-A0D1-AC25BAA3748E}">
      <dgm:prSet/>
      <dgm:spPr/>
      <dgm:t>
        <a:bodyPr/>
        <a:lstStyle/>
        <a:p>
          <a:endParaRPr lang="en-US"/>
        </a:p>
      </dgm:t>
    </dgm:pt>
    <dgm:pt modelId="{312B4059-EA32-4416-99D9-B3211C23EA7C}" type="sibTrans" cxnId="{6D4498DE-B90C-4411-A0D1-AC25BAA3748E}">
      <dgm:prSet/>
      <dgm:spPr/>
      <dgm:t>
        <a:bodyPr/>
        <a:lstStyle/>
        <a:p>
          <a:endParaRPr lang="en-US"/>
        </a:p>
      </dgm:t>
    </dgm:pt>
    <dgm:pt modelId="{0A5063FD-2927-4FD1-8022-DDC914608E00}" type="pres">
      <dgm:prSet presAssocID="{1DCFEDC1-CA7D-47A6-8AF7-5864BF12A9BD}" presName="linear" presStyleCnt="0">
        <dgm:presLayoutVars>
          <dgm:animLvl val="lvl"/>
          <dgm:resizeHandles val="exact"/>
        </dgm:presLayoutVars>
      </dgm:prSet>
      <dgm:spPr/>
    </dgm:pt>
    <dgm:pt modelId="{7300FB8B-0E72-4A83-89F5-F5A274752CDC}" type="pres">
      <dgm:prSet presAssocID="{1222BAA6-F234-45B1-B8CC-BA34E95FBE29}" presName="parentText" presStyleLbl="node1" presStyleIdx="0" presStyleCnt="11">
        <dgm:presLayoutVars>
          <dgm:chMax val="0"/>
          <dgm:bulletEnabled val="1"/>
        </dgm:presLayoutVars>
      </dgm:prSet>
      <dgm:spPr/>
    </dgm:pt>
    <dgm:pt modelId="{E60AB3CC-11B5-43DE-B0B0-36F2CAFFB331}" type="pres">
      <dgm:prSet presAssocID="{1026B87B-E0AE-4C2D-815F-538957CC362D}" presName="spacer" presStyleCnt="0"/>
      <dgm:spPr/>
    </dgm:pt>
    <dgm:pt modelId="{58B46A6A-6016-47C2-A352-DA1ED81D394E}" type="pres">
      <dgm:prSet presAssocID="{10596647-6E1F-43AB-8002-644093CF9C96}" presName="parentText" presStyleLbl="node1" presStyleIdx="1" presStyleCnt="11">
        <dgm:presLayoutVars>
          <dgm:chMax val="0"/>
          <dgm:bulletEnabled val="1"/>
        </dgm:presLayoutVars>
      </dgm:prSet>
      <dgm:spPr/>
    </dgm:pt>
    <dgm:pt modelId="{66F2E5D1-A587-44BA-B713-126E9E1730D3}" type="pres">
      <dgm:prSet presAssocID="{603366F4-6DC7-4BA8-9283-FAC6EF920EA8}" presName="spacer" presStyleCnt="0"/>
      <dgm:spPr/>
    </dgm:pt>
    <dgm:pt modelId="{67F3FDB7-4484-46AD-A43A-2B1AC863FDAD}" type="pres">
      <dgm:prSet presAssocID="{DD4CAE30-4C25-4721-8412-6FE7163F0A31}" presName="parentText" presStyleLbl="node1" presStyleIdx="2" presStyleCnt="11">
        <dgm:presLayoutVars>
          <dgm:chMax val="0"/>
          <dgm:bulletEnabled val="1"/>
        </dgm:presLayoutVars>
      </dgm:prSet>
      <dgm:spPr/>
    </dgm:pt>
    <dgm:pt modelId="{792CAF39-F8C7-4BD7-89E9-29049AB77E7A}" type="pres">
      <dgm:prSet presAssocID="{082DF850-AF95-4126-825D-F5C26145C724}" presName="spacer" presStyleCnt="0"/>
      <dgm:spPr/>
    </dgm:pt>
    <dgm:pt modelId="{CC8FA47D-027F-4A2B-B892-67E203A3901D}" type="pres">
      <dgm:prSet presAssocID="{58B3324C-5879-4313-8D88-5F7DAB04DA13}" presName="parentText" presStyleLbl="node1" presStyleIdx="3" presStyleCnt="11">
        <dgm:presLayoutVars>
          <dgm:chMax val="0"/>
          <dgm:bulletEnabled val="1"/>
        </dgm:presLayoutVars>
      </dgm:prSet>
      <dgm:spPr/>
    </dgm:pt>
    <dgm:pt modelId="{7D91706E-A7E5-4ED0-ABD8-3E2A0969F7BB}" type="pres">
      <dgm:prSet presAssocID="{E1177031-77F1-4C95-90FB-6C20C5AC9430}" presName="spacer" presStyleCnt="0"/>
      <dgm:spPr/>
    </dgm:pt>
    <dgm:pt modelId="{979ED426-A1F5-43A0-80B4-47CA17DBB33F}" type="pres">
      <dgm:prSet presAssocID="{AF7C8A67-C329-4EB0-B003-64D219F621F7}" presName="parentText" presStyleLbl="node1" presStyleIdx="4" presStyleCnt="11">
        <dgm:presLayoutVars>
          <dgm:chMax val="0"/>
          <dgm:bulletEnabled val="1"/>
        </dgm:presLayoutVars>
      </dgm:prSet>
      <dgm:spPr/>
    </dgm:pt>
    <dgm:pt modelId="{EF07B1E6-6B34-4DFE-B5BC-A597F6627EFF}" type="pres">
      <dgm:prSet presAssocID="{F28E4241-1FA6-41D4-89DB-6F1256082D60}" presName="spacer" presStyleCnt="0"/>
      <dgm:spPr/>
    </dgm:pt>
    <dgm:pt modelId="{3B4FDB81-C086-42B1-A2F9-D634A80D7D0B}" type="pres">
      <dgm:prSet presAssocID="{CE74C7FF-C190-4673-A5BD-4903B2546A0F}" presName="parentText" presStyleLbl="node1" presStyleIdx="5" presStyleCnt="11">
        <dgm:presLayoutVars>
          <dgm:chMax val="0"/>
          <dgm:bulletEnabled val="1"/>
        </dgm:presLayoutVars>
      </dgm:prSet>
      <dgm:spPr/>
    </dgm:pt>
    <dgm:pt modelId="{5F2A88D3-A4CC-428C-8786-1679F270642A}" type="pres">
      <dgm:prSet presAssocID="{A25F3563-7154-4902-A500-E4A45D164AD9}" presName="spacer" presStyleCnt="0"/>
      <dgm:spPr/>
    </dgm:pt>
    <dgm:pt modelId="{08F717C8-9165-4C7A-8A4C-CE5DC2731456}" type="pres">
      <dgm:prSet presAssocID="{43CD4AC6-278F-46A5-B5C2-453EDB5692E5}" presName="parentText" presStyleLbl="node1" presStyleIdx="6" presStyleCnt="11">
        <dgm:presLayoutVars>
          <dgm:chMax val="0"/>
          <dgm:bulletEnabled val="1"/>
        </dgm:presLayoutVars>
      </dgm:prSet>
      <dgm:spPr/>
    </dgm:pt>
    <dgm:pt modelId="{BCA174A2-FE94-4BFC-B513-F4D186E90ECF}" type="pres">
      <dgm:prSet presAssocID="{FD2DDF1F-F5CF-4CC8-8BA9-E352A0DA99E3}" presName="spacer" presStyleCnt="0"/>
      <dgm:spPr/>
    </dgm:pt>
    <dgm:pt modelId="{93DAE4A4-13AB-406E-82A6-3D18F6CABF9C}" type="pres">
      <dgm:prSet presAssocID="{33F78C1F-3C39-4240-BEEA-0DB3472E782B}" presName="parentText" presStyleLbl="node1" presStyleIdx="7" presStyleCnt="11">
        <dgm:presLayoutVars>
          <dgm:chMax val="0"/>
          <dgm:bulletEnabled val="1"/>
        </dgm:presLayoutVars>
      </dgm:prSet>
      <dgm:spPr/>
    </dgm:pt>
    <dgm:pt modelId="{153655E7-9F69-4A11-AFAD-05BA0F28B0CA}" type="pres">
      <dgm:prSet presAssocID="{0E022A2C-1DCD-4D68-816B-60354808AAFD}" presName="spacer" presStyleCnt="0"/>
      <dgm:spPr/>
    </dgm:pt>
    <dgm:pt modelId="{E915E39C-8DA6-4905-8641-6F68ECD342DE}" type="pres">
      <dgm:prSet presAssocID="{C3AF7C90-EED7-4C50-AE57-2C2BC5E8FE3A}" presName="parentText" presStyleLbl="node1" presStyleIdx="8" presStyleCnt="11">
        <dgm:presLayoutVars>
          <dgm:chMax val="0"/>
          <dgm:bulletEnabled val="1"/>
        </dgm:presLayoutVars>
      </dgm:prSet>
      <dgm:spPr/>
    </dgm:pt>
    <dgm:pt modelId="{D1EC1A31-74B3-4AF6-A793-BE50612D8361}" type="pres">
      <dgm:prSet presAssocID="{312B4059-EA32-4416-99D9-B3211C23EA7C}" presName="spacer" presStyleCnt="0"/>
      <dgm:spPr/>
    </dgm:pt>
    <dgm:pt modelId="{FA5E3620-2C66-4335-A789-D6C0050A4824}" type="pres">
      <dgm:prSet presAssocID="{7E8E1BB6-0F78-4310-9E4D-8EA908F78D15}" presName="parentText" presStyleLbl="node1" presStyleIdx="9" presStyleCnt="11" custLinFactY="-120054" custLinFactNeighborY="-200000">
        <dgm:presLayoutVars>
          <dgm:chMax val="0"/>
          <dgm:bulletEnabled val="1"/>
        </dgm:presLayoutVars>
      </dgm:prSet>
      <dgm:spPr/>
    </dgm:pt>
    <dgm:pt modelId="{55FD59F5-4836-4BF6-BC94-60F04F67C859}" type="pres">
      <dgm:prSet presAssocID="{5AA5249D-CA29-48E5-813D-D139D2A27B51}" presName="spacer" presStyleCnt="0"/>
      <dgm:spPr/>
    </dgm:pt>
    <dgm:pt modelId="{8D2A07C9-EDCA-4646-B399-1A547BA0F0FE}" type="pres">
      <dgm:prSet presAssocID="{CCA39007-DFEC-4033-B7CD-0BFF9B1E608F}" presName="parentText" presStyleLbl="node1" presStyleIdx="10" presStyleCnt="11">
        <dgm:presLayoutVars>
          <dgm:chMax val="0"/>
          <dgm:bulletEnabled val="1"/>
        </dgm:presLayoutVars>
      </dgm:prSet>
      <dgm:spPr/>
    </dgm:pt>
  </dgm:ptLst>
  <dgm:cxnLst>
    <dgm:cxn modelId="{4E54A600-BDEF-4D37-92B1-E231B94B43CF}" srcId="{1DCFEDC1-CA7D-47A6-8AF7-5864BF12A9BD}" destId="{43CD4AC6-278F-46A5-B5C2-453EDB5692E5}" srcOrd="6" destOrd="0" parTransId="{99EBC2B8-DBD5-4DF8-A50C-AA6CA7B61A24}" sibTransId="{FD2DDF1F-F5CF-4CC8-8BA9-E352A0DA99E3}"/>
    <dgm:cxn modelId="{01AD5702-65F2-4DEC-A24B-02F85BB434D8}" srcId="{1DCFEDC1-CA7D-47A6-8AF7-5864BF12A9BD}" destId="{CCA39007-DFEC-4033-B7CD-0BFF9B1E608F}" srcOrd="10" destOrd="0" parTransId="{767A6DA8-A659-45B8-9C76-FAC215F5EB2F}" sibTransId="{8763FD98-8271-443C-BBAC-2DBEA0C31F01}"/>
    <dgm:cxn modelId="{515F2708-7FB3-4E20-95A1-3009FEAD2C1D}" srcId="{1DCFEDC1-CA7D-47A6-8AF7-5864BF12A9BD}" destId="{58B3324C-5879-4313-8D88-5F7DAB04DA13}" srcOrd="3" destOrd="0" parTransId="{98E04FBF-8F3A-4DE7-B0CB-BB7A142C706C}" sibTransId="{E1177031-77F1-4C95-90FB-6C20C5AC9430}"/>
    <dgm:cxn modelId="{43960A0A-C820-4837-8917-483798E6CF4D}" srcId="{1DCFEDC1-CA7D-47A6-8AF7-5864BF12A9BD}" destId="{7E8E1BB6-0F78-4310-9E4D-8EA908F78D15}" srcOrd="9" destOrd="0" parTransId="{047B79FF-B219-4714-A31C-8FC9054708B0}" sibTransId="{5AA5249D-CA29-48E5-813D-D139D2A27B51}"/>
    <dgm:cxn modelId="{C1466B29-6D5B-4C2E-9216-0431007B7039}" type="presOf" srcId="{1222BAA6-F234-45B1-B8CC-BA34E95FBE29}" destId="{7300FB8B-0E72-4A83-89F5-F5A274752CDC}" srcOrd="0" destOrd="0" presId="urn:microsoft.com/office/officeart/2005/8/layout/vList2"/>
    <dgm:cxn modelId="{9F550C32-70BC-40DA-BD76-DDEC8D76BFA8}" srcId="{1DCFEDC1-CA7D-47A6-8AF7-5864BF12A9BD}" destId="{CE74C7FF-C190-4673-A5BD-4903B2546A0F}" srcOrd="5" destOrd="0" parTransId="{86224160-BF89-4F85-80AC-F622018FFF6A}" sibTransId="{A25F3563-7154-4902-A500-E4A45D164AD9}"/>
    <dgm:cxn modelId="{ED14CE32-BA2F-4E7F-9D3F-85081C98C33B}" type="presOf" srcId="{58B3324C-5879-4313-8D88-5F7DAB04DA13}" destId="{CC8FA47D-027F-4A2B-B892-67E203A3901D}" srcOrd="0" destOrd="0" presId="urn:microsoft.com/office/officeart/2005/8/layout/vList2"/>
    <dgm:cxn modelId="{DE8C7C5D-0EBD-4D07-A4F2-2575C954F7C2}" type="presOf" srcId="{43CD4AC6-278F-46A5-B5C2-453EDB5692E5}" destId="{08F717C8-9165-4C7A-8A4C-CE5DC2731456}" srcOrd="0" destOrd="0" presId="urn:microsoft.com/office/officeart/2005/8/layout/vList2"/>
    <dgm:cxn modelId="{66EF8264-72E1-40B2-AA47-15EA472444CA}" srcId="{1DCFEDC1-CA7D-47A6-8AF7-5864BF12A9BD}" destId="{1222BAA6-F234-45B1-B8CC-BA34E95FBE29}" srcOrd="0" destOrd="0" parTransId="{98308D89-5D15-4BE1-A9F5-7939F2C0F5FE}" sibTransId="{1026B87B-E0AE-4C2D-815F-538957CC362D}"/>
    <dgm:cxn modelId="{EC64A76E-5965-4F0E-8E6B-F4302304B53F}" type="presOf" srcId="{AF7C8A67-C329-4EB0-B003-64D219F621F7}" destId="{979ED426-A1F5-43A0-80B4-47CA17DBB33F}" srcOrd="0" destOrd="0" presId="urn:microsoft.com/office/officeart/2005/8/layout/vList2"/>
    <dgm:cxn modelId="{18758C78-2799-47BA-BBC2-D7B902AF70FE}" srcId="{1DCFEDC1-CA7D-47A6-8AF7-5864BF12A9BD}" destId="{10596647-6E1F-43AB-8002-644093CF9C96}" srcOrd="1" destOrd="0" parTransId="{4BBFDB3F-FFA7-4CD7-8FBC-9C2F042E4C8B}" sibTransId="{603366F4-6DC7-4BA8-9283-FAC6EF920EA8}"/>
    <dgm:cxn modelId="{33A8CC84-5419-4B0B-BFCF-9ED0DAF10A98}" type="presOf" srcId="{DD4CAE30-4C25-4721-8412-6FE7163F0A31}" destId="{67F3FDB7-4484-46AD-A43A-2B1AC863FDAD}" srcOrd="0" destOrd="0" presId="urn:microsoft.com/office/officeart/2005/8/layout/vList2"/>
    <dgm:cxn modelId="{FDB7318D-45E5-4D58-B681-DD1A566EED6A}" type="presOf" srcId="{7E8E1BB6-0F78-4310-9E4D-8EA908F78D15}" destId="{FA5E3620-2C66-4335-A789-D6C0050A4824}" srcOrd="0" destOrd="0" presId="urn:microsoft.com/office/officeart/2005/8/layout/vList2"/>
    <dgm:cxn modelId="{F19A1191-F81A-458B-8670-68282A863BDE}" type="presOf" srcId="{1DCFEDC1-CA7D-47A6-8AF7-5864BF12A9BD}" destId="{0A5063FD-2927-4FD1-8022-DDC914608E00}" srcOrd="0" destOrd="0" presId="urn:microsoft.com/office/officeart/2005/8/layout/vList2"/>
    <dgm:cxn modelId="{F04B0898-5368-4026-9F13-371C078D63C5}" srcId="{1DCFEDC1-CA7D-47A6-8AF7-5864BF12A9BD}" destId="{33F78C1F-3C39-4240-BEEA-0DB3472E782B}" srcOrd="7" destOrd="0" parTransId="{987F6512-A9B8-4F34-BC0C-390343AB9D5A}" sibTransId="{0E022A2C-1DCD-4D68-816B-60354808AAFD}"/>
    <dgm:cxn modelId="{67AB6F9D-5619-4266-AF76-F30DE0E920E1}" srcId="{1DCFEDC1-CA7D-47A6-8AF7-5864BF12A9BD}" destId="{AF7C8A67-C329-4EB0-B003-64D219F621F7}" srcOrd="4" destOrd="0" parTransId="{53308D6B-5AE1-45E7-A51B-D6BD881F4918}" sibTransId="{F28E4241-1FA6-41D4-89DB-6F1256082D60}"/>
    <dgm:cxn modelId="{975550A6-111C-4294-BEAD-6AEA9428E67B}" type="presOf" srcId="{10596647-6E1F-43AB-8002-644093CF9C96}" destId="{58B46A6A-6016-47C2-A352-DA1ED81D394E}" srcOrd="0" destOrd="0" presId="urn:microsoft.com/office/officeart/2005/8/layout/vList2"/>
    <dgm:cxn modelId="{87441BAC-0E5D-4E1B-B535-F91AF78C111B}" type="presOf" srcId="{C3AF7C90-EED7-4C50-AE57-2C2BC5E8FE3A}" destId="{E915E39C-8DA6-4905-8641-6F68ECD342DE}" srcOrd="0" destOrd="0" presId="urn:microsoft.com/office/officeart/2005/8/layout/vList2"/>
    <dgm:cxn modelId="{34536DB1-35EF-4E08-A132-94ED4990D165}" srcId="{1DCFEDC1-CA7D-47A6-8AF7-5864BF12A9BD}" destId="{DD4CAE30-4C25-4721-8412-6FE7163F0A31}" srcOrd="2" destOrd="0" parTransId="{CB11E4D4-DD7A-497E-A1AA-AB94D0ED39B3}" sibTransId="{082DF850-AF95-4126-825D-F5C26145C724}"/>
    <dgm:cxn modelId="{E85C44B9-313C-41CB-99BF-934E2A8D2F7C}" type="presOf" srcId="{33F78C1F-3C39-4240-BEEA-0DB3472E782B}" destId="{93DAE4A4-13AB-406E-82A6-3D18F6CABF9C}" srcOrd="0" destOrd="0" presId="urn:microsoft.com/office/officeart/2005/8/layout/vList2"/>
    <dgm:cxn modelId="{8C4D5CD5-D780-4814-A16B-354FCA285384}" type="presOf" srcId="{CE74C7FF-C190-4673-A5BD-4903B2546A0F}" destId="{3B4FDB81-C086-42B1-A2F9-D634A80D7D0B}" srcOrd="0" destOrd="0" presId="urn:microsoft.com/office/officeart/2005/8/layout/vList2"/>
    <dgm:cxn modelId="{6D4498DE-B90C-4411-A0D1-AC25BAA3748E}" srcId="{1DCFEDC1-CA7D-47A6-8AF7-5864BF12A9BD}" destId="{C3AF7C90-EED7-4C50-AE57-2C2BC5E8FE3A}" srcOrd="8" destOrd="0" parTransId="{21B0DBD3-3BAE-4075-877D-166B4940E33B}" sibTransId="{312B4059-EA32-4416-99D9-B3211C23EA7C}"/>
    <dgm:cxn modelId="{90DBE7E5-9EA6-4736-AC2B-B59DAC609253}" type="presOf" srcId="{CCA39007-DFEC-4033-B7CD-0BFF9B1E608F}" destId="{8D2A07C9-EDCA-4646-B399-1A547BA0F0FE}" srcOrd="0" destOrd="0" presId="urn:microsoft.com/office/officeart/2005/8/layout/vList2"/>
    <dgm:cxn modelId="{726C0684-88E2-4948-9E09-8962E8719A1C}" type="presParOf" srcId="{0A5063FD-2927-4FD1-8022-DDC914608E00}" destId="{7300FB8B-0E72-4A83-89F5-F5A274752CDC}" srcOrd="0" destOrd="0" presId="urn:microsoft.com/office/officeart/2005/8/layout/vList2"/>
    <dgm:cxn modelId="{AB78C6E3-12DF-4536-ACD8-769248826E94}" type="presParOf" srcId="{0A5063FD-2927-4FD1-8022-DDC914608E00}" destId="{E60AB3CC-11B5-43DE-B0B0-36F2CAFFB331}" srcOrd="1" destOrd="0" presId="urn:microsoft.com/office/officeart/2005/8/layout/vList2"/>
    <dgm:cxn modelId="{51991473-4582-4421-9C30-D2E12F14165C}" type="presParOf" srcId="{0A5063FD-2927-4FD1-8022-DDC914608E00}" destId="{58B46A6A-6016-47C2-A352-DA1ED81D394E}" srcOrd="2" destOrd="0" presId="urn:microsoft.com/office/officeart/2005/8/layout/vList2"/>
    <dgm:cxn modelId="{F61D42F7-7676-4623-ABA2-8DE4DF8E5CF7}" type="presParOf" srcId="{0A5063FD-2927-4FD1-8022-DDC914608E00}" destId="{66F2E5D1-A587-44BA-B713-126E9E1730D3}" srcOrd="3" destOrd="0" presId="urn:microsoft.com/office/officeart/2005/8/layout/vList2"/>
    <dgm:cxn modelId="{CC423BD2-E449-48C0-ACB2-17869987ECFD}" type="presParOf" srcId="{0A5063FD-2927-4FD1-8022-DDC914608E00}" destId="{67F3FDB7-4484-46AD-A43A-2B1AC863FDAD}" srcOrd="4" destOrd="0" presId="urn:microsoft.com/office/officeart/2005/8/layout/vList2"/>
    <dgm:cxn modelId="{789EA9FD-A8AB-4BD8-9081-0573D86585FC}" type="presParOf" srcId="{0A5063FD-2927-4FD1-8022-DDC914608E00}" destId="{792CAF39-F8C7-4BD7-89E9-29049AB77E7A}" srcOrd="5" destOrd="0" presId="urn:microsoft.com/office/officeart/2005/8/layout/vList2"/>
    <dgm:cxn modelId="{F6E3C6CE-598A-4843-A2CE-9AE1A57C07AD}" type="presParOf" srcId="{0A5063FD-2927-4FD1-8022-DDC914608E00}" destId="{CC8FA47D-027F-4A2B-B892-67E203A3901D}" srcOrd="6" destOrd="0" presId="urn:microsoft.com/office/officeart/2005/8/layout/vList2"/>
    <dgm:cxn modelId="{9EC0D6A0-F1A6-43C9-979B-F976E1717962}" type="presParOf" srcId="{0A5063FD-2927-4FD1-8022-DDC914608E00}" destId="{7D91706E-A7E5-4ED0-ABD8-3E2A0969F7BB}" srcOrd="7" destOrd="0" presId="urn:microsoft.com/office/officeart/2005/8/layout/vList2"/>
    <dgm:cxn modelId="{8D1CD31C-2CA7-4967-9BE0-9281E91E633E}" type="presParOf" srcId="{0A5063FD-2927-4FD1-8022-DDC914608E00}" destId="{979ED426-A1F5-43A0-80B4-47CA17DBB33F}" srcOrd="8" destOrd="0" presId="urn:microsoft.com/office/officeart/2005/8/layout/vList2"/>
    <dgm:cxn modelId="{89BBA072-7AC8-4873-BDC0-596E1279C52A}" type="presParOf" srcId="{0A5063FD-2927-4FD1-8022-DDC914608E00}" destId="{EF07B1E6-6B34-4DFE-B5BC-A597F6627EFF}" srcOrd="9" destOrd="0" presId="urn:microsoft.com/office/officeart/2005/8/layout/vList2"/>
    <dgm:cxn modelId="{C50877BE-2938-48F7-8D6B-59EEFC1F7B9D}" type="presParOf" srcId="{0A5063FD-2927-4FD1-8022-DDC914608E00}" destId="{3B4FDB81-C086-42B1-A2F9-D634A80D7D0B}" srcOrd="10" destOrd="0" presId="urn:microsoft.com/office/officeart/2005/8/layout/vList2"/>
    <dgm:cxn modelId="{D9938BF7-5B3A-4033-9C39-5C59E96EB650}" type="presParOf" srcId="{0A5063FD-2927-4FD1-8022-DDC914608E00}" destId="{5F2A88D3-A4CC-428C-8786-1679F270642A}" srcOrd="11" destOrd="0" presId="urn:microsoft.com/office/officeart/2005/8/layout/vList2"/>
    <dgm:cxn modelId="{65E2ABC7-D2BA-4723-A82A-5DB0C5517F0A}" type="presParOf" srcId="{0A5063FD-2927-4FD1-8022-DDC914608E00}" destId="{08F717C8-9165-4C7A-8A4C-CE5DC2731456}" srcOrd="12" destOrd="0" presId="urn:microsoft.com/office/officeart/2005/8/layout/vList2"/>
    <dgm:cxn modelId="{17413DDF-BB75-4272-8F18-6EFE88464A96}" type="presParOf" srcId="{0A5063FD-2927-4FD1-8022-DDC914608E00}" destId="{BCA174A2-FE94-4BFC-B513-F4D186E90ECF}" srcOrd="13" destOrd="0" presId="urn:microsoft.com/office/officeart/2005/8/layout/vList2"/>
    <dgm:cxn modelId="{1FB2256D-A2FB-40EB-969A-C4CAE914E60E}" type="presParOf" srcId="{0A5063FD-2927-4FD1-8022-DDC914608E00}" destId="{93DAE4A4-13AB-406E-82A6-3D18F6CABF9C}" srcOrd="14" destOrd="0" presId="urn:microsoft.com/office/officeart/2005/8/layout/vList2"/>
    <dgm:cxn modelId="{BFC30954-B19D-4B41-B9CA-F76BF16E0B60}" type="presParOf" srcId="{0A5063FD-2927-4FD1-8022-DDC914608E00}" destId="{153655E7-9F69-4A11-AFAD-05BA0F28B0CA}" srcOrd="15" destOrd="0" presId="urn:microsoft.com/office/officeart/2005/8/layout/vList2"/>
    <dgm:cxn modelId="{0EB59094-176A-4462-A161-1334675B0F3C}" type="presParOf" srcId="{0A5063FD-2927-4FD1-8022-DDC914608E00}" destId="{E915E39C-8DA6-4905-8641-6F68ECD342DE}" srcOrd="16" destOrd="0" presId="urn:microsoft.com/office/officeart/2005/8/layout/vList2"/>
    <dgm:cxn modelId="{DAB64077-513E-49A0-A2FB-EC97F6B8F7B3}" type="presParOf" srcId="{0A5063FD-2927-4FD1-8022-DDC914608E00}" destId="{D1EC1A31-74B3-4AF6-A793-BE50612D8361}" srcOrd="17" destOrd="0" presId="urn:microsoft.com/office/officeart/2005/8/layout/vList2"/>
    <dgm:cxn modelId="{CFAB4F16-E635-45C8-9967-21E429D03C37}" type="presParOf" srcId="{0A5063FD-2927-4FD1-8022-DDC914608E00}" destId="{FA5E3620-2C66-4335-A789-D6C0050A4824}" srcOrd="18" destOrd="0" presId="urn:microsoft.com/office/officeart/2005/8/layout/vList2"/>
    <dgm:cxn modelId="{26447B97-5109-4641-836B-C87285042D22}" type="presParOf" srcId="{0A5063FD-2927-4FD1-8022-DDC914608E00}" destId="{55FD59F5-4836-4BF6-BC94-60F04F67C859}" srcOrd="19" destOrd="0" presId="urn:microsoft.com/office/officeart/2005/8/layout/vList2"/>
    <dgm:cxn modelId="{BC2A5DCC-422C-43DD-8A2C-3EE1FB57D3DD}" type="presParOf" srcId="{0A5063FD-2927-4FD1-8022-DDC914608E00}" destId="{8D2A07C9-EDCA-4646-B399-1A547BA0F0FE}" srcOrd="2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98F2CF-F0D6-4CA0-9A68-A71DDB3F8C6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4D58B2F-60AC-4961-8644-33DAE4C52028}">
      <dgm:prSet/>
      <dgm:spPr/>
      <dgm:t>
        <a:bodyPr/>
        <a:lstStyle/>
        <a:p>
          <a:r>
            <a:rPr lang="en-US"/>
            <a:t>Club Qualification for Global Grants</a:t>
          </a:r>
        </a:p>
      </dgm:t>
    </dgm:pt>
    <dgm:pt modelId="{40BF1AF0-0742-44B6-A370-BEC674DEA2EE}" type="parTrans" cxnId="{84629D28-9C67-412E-AA0C-2909DEFCF447}">
      <dgm:prSet/>
      <dgm:spPr/>
      <dgm:t>
        <a:bodyPr/>
        <a:lstStyle/>
        <a:p>
          <a:endParaRPr lang="en-US"/>
        </a:p>
      </dgm:t>
    </dgm:pt>
    <dgm:pt modelId="{B9761220-6801-4B3D-99F7-0ABFFF4FB6A8}" type="sibTrans" cxnId="{84629D28-9C67-412E-AA0C-2909DEFCF447}">
      <dgm:prSet/>
      <dgm:spPr/>
      <dgm:t>
        <a:bodyPr/>
        <a:lstStyle/>
        <a:p>
          <a:endParaRPr lang="en-US"/>
        </a:p>
      </dgm:t>
    </dgm:pt>
    <dgm:pt modelId="{6531DD5D-4A06-4F9D-BF62-145C03D5FBD3}">
      <dgm:prSet/>
      <dgm:spPr/>
      <dgm:t>
        <a:bodyPr/>
        <a:lstStyle/>
        <a:p>
          <a:r>
            <a:rPr lang="en-US"/>
            <a:t>Club Officers Responsibilities</a:t>
          </a:r>
        </a:p>
      </dgm:t>
    </dgm:pt>
    <dgm:pt modelId="{86B8EEAF-52FB-43B1-97F5-6DB6BA0EF67B}" type="parTrans" cxnId="{D0189AD4-8FE8-41FB-82C5-4107D7BCD5C6}">
      <dgm:prSet/>
      <dgm:spPr/>
      <dgm:t>
        <a:bodyPr/>
        <a:lstStyle/>
        <a:p>
          <a:endParaRPr lang="en-US"/>
        </a:p>
      </dgm:t>
    </dgm:pt>
    <dgm:pt modelId="{36D2662C-D718-45EB-B699-E28334472575}" type="sibTrans" cxnId="{D0189AD4-8FE8-41FB-82C5-4107D7BCD5C6}">
      <dgm:prSet/>
      <dgm:spPr/>
      <dgm:t>
        <a:bodyPr/>
        <a:lstStyle/>
        <a:p>
          <a:endParaRPr lang="en-US"/>
        </a:p>
      </dgm:t>
    </dgm:pt>
    <dgm:pt modelId="{3F5E62A4-4905-4A7E-B165-F843BBC7B4F1}">
      <dgm:prSet/>
      <dgm:spPr/>
      <dgm:t>
        <a:bodyPr/>
        <a:lstStyle/>
        <a:p>
          <a:r>
            <a:rPr lang="en-US"/>
            <a:t>Financial Management Plan</a:t>
          </a:r>
        </a:p>
      </dgm:t>
    </dgm:pt>
    <dgm:pt modelId="{550C48BA-ACB6-4526-B114-24199FC10054}" type="parTrans" cxnId="{145EF5FD-776A-46BF-9F06-758DE1FBDB07}">
      <dgm:prSet/>
      <dgm:spPr/>
      <dgm:t>
        <a:bodyPr/>
        <a:lstStyle/>
        <a:p>
          <a:endParaRPr lang="en-US"/>
        </a:p>
      </dgm:t>
    </dgm:pt>
    <dgm:pt modelId="{5F5416AA-FFA4-4446-93FE-50471F5E9E76}" type="sibTrans" cxnId="{145EF5FD-776A-46BF-9F06-758DE1FBDB07}">
      <dgm:prSet/>
      <dgm:spPr/>
      <dgm:t>
        <a:bodyPr/>
        <a:lstStyle/>
        <a:p>
          <a:endParaRPr lang="en-US"/>
        </a:p>
      </dgm:t>
    </dgm:pt>
    <dgm:pt modelId="{93A10437-C757-4B5D-86BE-7F7D91ACCCC9}">
      <dgm:prSet/>
      <dgm:spPr/>
      <dgm:t>
        <a:bodyPr/>
        <a:lstStyle/>
        <a:p>
          <a:r>
            <a:rPr lang="en-US"/>
            <a:t>Dedicated Bank Account Requirements</a:t>
          </a:r>
        </a:p>
      </dgm:t>
    </dgm:pt>
    <dgm:pt modelId="{050FE473-4023-4E43-8A9F-DAADFD3D0274}" type="parTrans" cxnId="{272EEFCD-9F61-425A-8216-BEF41B89A431}">
      <dgm:prSet/>
      <dgm:spPr/>
      <dgm:t>
        <a:bodyPr/>
        <a:lstStyle/>
        <a:p>
          <a:endParaRPr lang="en-US"/>
        </a:p>
      </dgm:t>
    </dgm:pt>
    <dgm:pt modelId="{48592463-EBEE-407F-9816-995BDFC48AE5}" type="sibTrans" cxnId="{272EEFCD-9F61-425A-8216-BEF41B89A431}">
      <dgm:prSet/>
      <dgm:spPr/>
      <dgm:t>
        <a:bodyPr/>
        <a:lstStyle/>
        <a:p>
          <a:endParaRPr lang="en-US"/>
        </a:p>
      </dgm:t>
    </dgm:pt>
    <dgm:pt modelId="{DC06AD63-C584-481A-82C5-9A47974BBDD4}">
      <dgm:prSet/>
      <dgm:spPr/>
      <dgm:t>
        <a:bodyPr/>
        <a:lstStyle/>
        <a:p>
          <a:r>
            <a:rPr lang="en-US"/>
            <a:t>Report on Use of Grant Funds</a:t>
          </a:r>
        </a:p>
      </dgm:t>
    </dgm:pt>
    <dgm:pt modelId="{66152696-E2E8-4B6B-9A49-575F56AD312A}" type="parTrans" cxnId="{1136410A-040F-439F-A50E-4D65B1B939A4}">
      <dgm:prSet/>
      <dgm:spPr/>
      <dgm:t>
        <a:bodyPr/>
        <a:lstStyle/>
        <a:p>
          <a:endParaRPr lang="en-US"/>
        </a:p>
      </dgm:t>
    </dgm:pt>
    <dgm:pt modelId="{99409842-EE5D-445F-A52F-A92FD796B2C8}" type="sibTrans" cxnId="{1136410A-040F-439F-A50E-4D65B1B939A4}">
      <dgm:prSet/>
      <dgm:spPr/>
      <dgm:t>
        <a:bodyPr/>
        <a:lstStyle/>
        <a:p>
          <a:endParaRPr lang="en-US"/>
        </a:p>
      </dgm:t>
    </dgm:pt>
    <dgm:pt modelId="{719479B8-5B7A-41A4-8EDB-930E1B58F88A}">
      <dgm:prSet/>
      <dgm:spPr/>
      <dgm:t>
        <a:bodyPr/>
        <a:lstStyle/>
        <a:p>
          <a:r>
            <a:rPr lang="en-US"/>
            <a:t>Document Retention</a:t>
          </a:r>
        </a:p>
      </dgm:t>
    </dgm:pt>
    <dgm:pt modelId="{F1B0905E-FC25-4834-8764-CB6986A588EA}" type="parTrans" cxnId="{9A52BA7D-F46F-48F2-B075-93DDDDE2890A}">
      <dgm:prSet/>
      <dgm:spPr/>
      <dgm:t>
        <a:bodyPr/>
        <a:lstStyle/>
        <a:p>
          <a:endParaRPr lang="en-US"/>
        </a:p>
      </dgm:t>
    </dgm:pt>
    <dgm:pt modelId="{C23F4A3F-89C4-408A-9BDB-826C105F440F}" type="sibTrans" cxnId="{9A52BA7D-F46F-48F2-B075-93DDDDE2890A}">
      <dgm:prSet/>
      <dgm:spPr/>
      <dgm:t>
        <a:bodyPr/>
        <a:lstStyle/>
        <a:p>
          <a:endParaRPr lang="en-US"/>
        </a:p>
      </dgm:t>
    </dgm:pt>
    <dgm:pt modelId="{DA49A2BB-F832-4F64-8257-BD9D3504D960}">
      <dgm:prSet/>
      <dgm:spPr/>
      <dgm:t>
        <a:bodyPr/>
        <a:lstStyle/>
        <a:p>
          <a:r>
            <a:rPr lang="en-US"/>
            <a:t>Reporting Misuse of Grant Funds</a:t>
          </a:r>
        </a:p>
      </dgm:t>
    </dgm:pt>
    <dgm:pt modelId="{1D273AB9-DD2F-4B46-A894-C2181488DA0D}" type="parTrans" cxnId="{112647B8-5DC5-449D-9EF8-3898928CBFEF}">
      <dgm:prSet/>
      <dgm:spPr/>
      <dgm:t>
        <a:bodyPr/>
        <a:lstStyle/>
        <a:p>
          <a:endParaRPr lang="en-US"/>
        </a:p>
      </dgm:t>
    </dgm:pt>
    <dgm:pt modelId="{6127F983-1BB3-4637-8C7B-E73785B32973}" type="sibTrans" cxnId="{112647B8-5DC5-449D-9EF8-3898928CBFEF}">
      <dgm:prSet/>
      <dgm:spPr/>
      <dgm:t>
        <a:bodyPr/>
        <a:lstStyle/>
        <a:p>
          <a:endParaRPr lang="en-US"/>
        </a:p>
      </dgm:t>
    </dgm:pt>
    <dgm:pt modelId="{ECEBF249-ABA0-4D87-A101-CF352F79F97A}" type="pres">
      <dgm:prSet presAssocID="{C098F2CF-F0D6-4CA0-9A68-A71DDB3F8C60}" presName="diagram" presStyleCnt="0">
        <dgm:presLayoutVars>
          <dgm:dir/>
          <dgm:resizeHandles val="exact"/>
        </dgm:presLayoutVars>
      </dgm:prSet>
      <dgm:spPr/>
    </dgm:pt>
    <dgm:pt modelId="{40FBE7BD-4ACA-4ED0-BD36-0CB4C8671C67}" type="pres">
      <dgm:prSet presAssocID="{64D58B2F-60AC-4961-8644-33DAE4C52028}" presName="node" presStyleLbl="node1" presStyleIdx="0" presStyleCnt="7">
        <dgm:presLayoutVars>
          <dgm:bulletEnabled val="1"/>
        </dgm:presLayoutVars>
      </dgm:prSet>
      <dgm:spPr/>
    </dgm:pt>
    <dgm:pt modelId="{42990A5C-2061-4868-8B38-DAC95D06EF90}" type="pres">
      <dgm:prSet presAssocID="{B9761220-6801-4B3D-99F7-0ABFFF4FB6A8}" presName="sibTrans" presStyleCnt="0"/>
      <dgm:spPr/>
    </dgm:pt>
    <dgm:pt modelId="{84F229EB-77BF-4CA1-80EB-D2A7F18BF0DA}" type="pres">
      <dgm:prSet presAssocID="{6531DD5D-4A06-4F9D-BF62-145C03D5FBD3}" presName="node" presStyleLbl="node1" presStyleIdx="1" presStyleCnt="7">
        <dgm:presLayoutVars>
          <dgm:bulletEnabled val="1"/>
        </dgm:presLayoutVars>
      </dgm:prSet>
      <dgm:spPr/>
    </dgm:pt>
    <dgm:pt modelId="{80A69E9C-9C78-470D-9E42-19ED5A13C45B}" type="pres">
      <dgm:prSet presAssocID="{36D2662C-D718-45EB-B699-E28334472575}" presName="sibTrans" presStyleCnt="0"/>
      <dgm:spPr/>
    </dgm:pt>
    <dgm:pt modelId="{7BA9F154-D86E-45D6-BDFA-C48C41FBB426}" type="pres">
      <dgm:prSet presAssocID="{3F5E62A4-4905-4A7E-B165-F843BBC7B4F1}" presName="node" presStyleLbl="node1" presStyleIdx="2" presStyleCnt="7">
        <dgm:presLayoutVars>
          <dgm:bulletEnabled val="1"/>
        </dgm:presLayoutVars>
      </dgm:prSet>
      <dgm:spPr/>
    </dgm:pt>
    <dgm:pt modelId="{2D2A917F-54FB-4571-BEDB-8C51738D5A6D}" type="pres">
      <dgm:prSet presAssocID="{5F5416AA-FFA4-4446-93FE-50471F5E9E76}" presName="sibTrans" presStyleCnt="0"/>
      <dgm:spPr/>
    </dgm:pt>
    <dgm:pt modelId="{D00AF1BE-1749-4FC1-8C46-A45B44ADA449}" type="pres">
      <dgm:prSet presAssocID="{93A10437-C757-4B5D-86BE-7F7D91ACCCC9}" presName="node" presStyleLbl="node1" presStyleIdx="3" presStyleCnt="7">
        <dgm:presLayoutVars>
          <dgm:bulletEnabled val="1"/>
        </dgm:presLayoutVars>
      </dgm:prSet>
      <dgm:spPr/>
    </dgm:pt>
    <dgm:pt modelId="{AAB1965F-4B05-4734-8986-F5A4D8BDA8F8}" type="pres">
      <dgm:prSet presAssocID="{48592463-EBEE-407F-9816-995BDFC48AE5}" presName="sibTrans" presStyleCnt="0"/>
      <dgm:spPr/>
    </dgm:pt>
    <dgm:pt modelId="{9F73B029-7D9D-4E89-9DE2-76B800BCC512}" type="pres">
      <dgm:prSet presAssocID="{DC06AD63-C584-481A-82C5-9A47974BBDD4}" presName="node" presStyleLbl="node1" presStyleIdx="4" presStyleCnt="7">
        <dgm:presLayoutVars>
          <dgm:bulletEnabled val="1"/>
        </dgm:presLayoutVars>
      </dgm:prSet>
      <dgm:spPr/>
    </dgm:pt>
    <dgm:pt modelId="{D2C001F5-DE0C-4B71-8C0B-3C1DE440A2CE}" type="pres">
      <dgm:prSet presAssocID="{99409842-EE5D-445F-A52F-A92FD796B2C8}" presName="sibTrans" presStyleCnt="0"/>
      <dgm:spPr/>
    </dgm:pt>
    <dgm:pt modelId="{C557E145-86E4-4991-BBF3-607CEC8BEF4C}" type="pres">
      <dgm:prSet presAssocID="{719479B8-5B7A-41A4-8EDB-930E1B58F88A}" presName="node" presStyleLbl="node1" presStyleIdx="5" presStyleCnt="7">
        <dgm:presLayoutVars>
          <dgm:bulletEnabled val="1"/>
        </dgm:presLayoutVars>
      </dgm:prSet>
      <dgm:spPr/>
    </dgm:pt>
    <dgm:pt modelId="{63827454-3FE8-4055-8C11-DC13AEDE1D63}" type="pres">
      <dgm:prSet presAssocID="{C23F4A3F-89C4-408A-9BDB-826C105F440F}" presName="sibTrans" presStyleCnt="0"/>
      <dgm:spPr/>
    </dgm:pt>
    <dgm:pt modelId="{9986BAF7-3E43-43D2-A298-4FB2370997F0}" type="pres">
      <dgm:prSet presAssocID="{DA49A2BB-F832-4F64-8257-BD9D3504D960}" presName="node" presStyleLbl="node1" presStyleIdx="6" presStyleCnt="7">
        <dgm:presLayoutVars>
          <dgm:bulletEnabled val="1"/>
        </dgm:presLayoutVars>
      </dgm:prSet>
      <dgm:spPr/>
    </dgm:pt>
  </dgm:ptLst>
  <dgm:cxnLst>
    <dgm:cxn modelId="{1136410A-040F-439F-A50E-4D65B1B939A4}" srcId="{C098F2CF-F0D6-4CA0-9A68-A71DDB3F8C60}" destId="{DC06AD63-C584-481A-82C5-9A47974BBDD4}" srcOrd="4" destOrd="0" parTransId="{66152696-E2E8-4B6B-9A49-575F56AD312A}" sibTransId="{99409842-EE5D-445F-A52F-A92FD796B2C8}"/>
    <dgm:cxn modelId="{25ED5D13-C19A-4516-BFE0-B7C86CCA458B}" type="presOf" srcId="{3F5E62A4-4905-4A7E-B165-F843BBC7B4F1}" destId="{7BA9F154-D86E-45D6-BDFA-C48C41FBB426}" srcOrd="0" destOrd="0" presId="urn:microsoft.com/office/officeart/2005/8/layout/default"/>
    <dgm:cxn modelId="{296C661A-4731-442F-9668-1E1F142A3D08}" type="presOf" srcId="{DC06AD63-C584-481A-82C5-9A47974BBDD4}" destId="{9F73B029-7D9D-4E89-9DE2-76B800BCC512}" srcOrd="0" destOrd="0" presId="urn:microsoft.com/office/officeart/2005/8/layout/default"/>
    <dgm:cxn modelId="{84629D28-9C67-412E-AA0C-2909DEFCF447}" srcId="{C098F2CF-F0D6-4CA0-9A68-A71DDB3F8C60}" destId="{64D58B2F-60AC-4961-8644-33DAE4C52028}" srcOrd="0" destOrd="0" parTransId="{40BF1AF0-0742-44B6-A370-BEC674DEA2EE}" sibTransId="{B9761220-6801-4B3D-99F7-0ABFFF4FB6A8}"/>
    <dgm:cxn modelId="{FD890569-24D0-4033-B86D-C72EAAFDEFC3}" type="presOf" srcId="{64D58B2F-60AC-4961-8644-33DAE4C52028}" destId="{40FBE7BD-4ACA-4ED0-BD36-0CB4C8671C67}" srcOrd="0" destOrd="0" presId="urn:microsoft.com/office/officeart/2005/8/layout/default"/>
    <dgm:cxn modelId="{6F95F953-5789-41B6-B910-AE748D039FA6}" type="presOf" srcId="{719479B8-5B7A-41A4-8EDB-930E1B58F88A}" destId="{C557E145-86E4-4991-BBF3-607CEC8BEF4C}" srcOrd="0" destOrd="0" presId="urn:microsoft.com/office/officeart/2005/8/layout/default"/>
    <dgm:cxn modelId="{9A52BA7D-F46F-48F2-B075-93DDDDE2890A}" srcId="{C098F2CF-F0D6-4CA0-9A68-A71DDB3F8C60}" destId="{719479B8-5B7A-41A4-8EDB-930E1B58F88A}" srcOrd="5" destOrd="0" parTransId="{F1B0905E-FC25-4834-8764-CB6986A588EA}" sibTransId="{C23F4A3F-89C4-408A-9BDB-826C105F440F}"/>
    <dgm:cxn modelId="{56450D90-3B83-4FD4-B439-BFF58C319E38}" type="presOf" srcId="{6531DD5D-4A06-4F9D-BF62-145C03D5FBD3}" destId="{84F229EB-77BF-4CA1-80EB-D2A7F18BF0DA}" srcOrd="0" destOrd="0" presId="urn:microsoft.com/office/officeart/2005/8/layout/default"/>
    <dgm:cxn modelId="{112647B8-5DC5-449D-9EF8-3898928CBFEF}" srcId="{C098F2CF-F0D6-4CA0-9A68-A71DDB3F8C60}" destId="{DA49A2BB-F832-4F64-8257-BD9D3504D960}" srcOrd="6" destOrd="0" parTransId="{1D273AB9-DD2F-4B46-A894-C2181488DA0D}" sibTransId="{6127F983-1BB3-4637-8C7B-E73785B32973}"/>
    <dgm:cxn modelId="{272EEFCD-9F61-425A-8216-BEF41B89A431}" srcId="{C098F2CF-F0D6-4CA0-9A68-A71DDB3F8C60}" destId="{93A10437-C757-4B5D-86BE-7F7D91ACCCC9}" srcOrd="3" destOrd="0" parTransId="{050FE473-4023-4E43-8A9F-DAADFD3D0274}" sibTransId="{48592463-EBEE-407F-9816-995BDFC48AE5}"/>
    <dgm:cxn modelId="{D0189AD4-8FE8-41FB-82C5-4107D7BCD5C6}" srcId="{C098F2CF-F0D6-4CA0-9A68-A71DDB3F8C60}" destId="{6531DD5D-4A06-4F9D-BF62-145C03D5FBD3}" srcOrd="1" destOrd="0" parTransId="{86B8EEAF-52FB-43B1-97F5-6DB6BA0EF67B}" sibTransId="{36D2662C-D718-45EB-B699-E28334472575}"/>
    <dgm:cxn modelId="{B4D340E0-FE6D-4127-AFC4-5BAFE8544C76}" type="presOf" srcId="{93A10437-C757-4B5D-86BE-7F7D91ACCCC9}" destId="{D00AF1BE-1749-4FC1-8C46-A45B44ADA449}" srcOrd="0" destOrd="0" presId="urn:microsoft.com/office/officeart/2005/8/layout/default"/>
    <dgm:cxn modelId="{2E6D3CE3-7D5F-404A-B5C0-2F2A21F0A5F0}" type="presOf" srcId="{DA49A2BB-F832-4F64-8257-BD9D3504D960}" destId="{9986BAF7-3E43-43D2-A298-4FB2370997F0}" srcOrd="0" destOrd="0" presId="urn:microsoft.com/office/officeart/2005/8/layout/default"/>
    <dgm:cxn modelId="{0C7E6DF4-7FD1-456B-BF0C-D980D94FB746}" type="presOf" srcId="{C098F2CF-F0D6-4CA0-9A68-A71DDB3F8C60}" destId="{ECEBF249-ABA0-4D87-A101-CF352F79F97A}" srcOrd="0" destOrd="0" presId="urn:microsoft.com/office/officeart/2005/8/layout/default"/>
    <dgm:cxn modelId="{145EF5FD-776A-46BF-9F06-758DE1FBDB07}" srcId="{C098F2CF-F0D6-4CA0-9A68-A71DDB3F8C60}" destId="{3F5E62A4-4905-4A7E-B165-F843BBC7B4F1}" srcOrd="2" destOrd="0" parTransId="{550C48BA-ACB6-4526-B114-24199FC10054}" sibTransId="{5F5416AA-FFA4-4446-93FE-50471F5E9E76}"/>
    <dgm:cxn modelId="{985C8E01-4B07-4C60-8729-31E3731D9B6A}" type="presParOf" srcId="{ECEBF249-ABA0-4D87-A101-CF352F79F97A}" destId="{40FBE7BD-4ACA-4ED0-BD36-0CB4C8671C67}" srcOrd="0" destOrd="0" presId="urn:microsoft.com/office/officeart/2005/8/layout/default"/>
    <dgm:cxn modelId="{E8824CA6-6414-49D0-ADA7-4C454924001D}" type="presParOf" srcId="{ECEBF249-ABA0-4D87-A101-CF352F79F97A}" destId="{42990A5C-2061-4868-8B38-DAC95D06EF90}" srcOrd="1" destOrd="0" presId="urn:microsoft.com/office/officeart/2005/8/layout/default"/>
    <dgm:cxn modelId="{857D067D-1E5E-4BAC-B3FE-E1729CFCF0C5}" type="presParOf" srcId="{ECEBF249-ABA0-4D87-A101-CF352F79F97A}" destId="{84F229EB-77BF-4CA1-80EB-D2A7F18BF0DA}" srcOrd="2" destOrd="0" presId="urn:microsoft.com/office/officeart/2005/8/layout/default"/>
    <dgm:cxn modelId="{70F0B9AF-F625-44F8-B221-8E8A402EF44A}" type="presParOf" srcId="{ECEBF249-ABA0-4D87-A101-CF352F79F97A}" destId="{80A69E9C-9C78-470D-9E42-19ED5A13C45B}" srcOrd="3" destOrd="0" presId="urn:microsoft.com/office/officeart/2005/8/layout/default"/>
    <dgm:cxn modelId="{D6BF7F20-A4FE-4139-BC14-27662A0957F1}" type="presParOf" srcId="{ECEBF249-ABA0-4D87-A101-CF352F79F97A}" destId="{7BA9F154-D86E-45D6-BDFA-C48C41FBB426}" srcOrd="4" destOrd="0" presId="urn:microsoft.com/office/officeart/2005/8/layout/default"/>
    <dgm:cxn modelId="{8F9EF0A3-0661-4D50-BCB6-593109796825}" type="presParOf" srcId="{ECEBF249-ABA0-4D87-A101-CF352F79F97A}" destId="{2D2A917F-54FB-4571-BEDB-8C51738D5A6D}" srcOrd="5" destOrd="0" presId="urn:microsoft.com/office/officeart/2005/8/layout/default"/>
    <dgm:cxn modelId="{3E030C0A-56AE-4877-A00A-8B5331BBEDB9}" type="presParOf" srcId="{ECEBF249-ABA0-4D87-A101-CF352F79F97A}" destId="{D00AF1BE-1749-4FC1-8C46-A45B44ADA449}" srcOrd="6" destOrd="0" presId="urn:microsoft.com/office/officeart/2005/8/layout/default"/>
    <dgm:cxn modelId="{D742CEAA-2F39-4DA6-B7E7-DB7B6CFDAFD9}" type="presParOf" srcId="{ECEBF249-ABA0-4D87-A101-CF352F79F97A}" destId="{AAB1965F-4B05-4734-8986-F5A4D8BDA8F8}" srcOrd="7" destOrd="0" presId="urn:microsoft.com/office/officeart/2005/8/layout/default"/>
    <dgm:cxn modelId="{89F12B34-0F2C-4CB5-A254-719F4DB62C52}" type="presParOf" srcId="{ECEBF249-ABA0-4D87-A101-CF352F79F97A}" destId="{9F73B029-7D9D-4E89-9DE2-76B800BCC512}" srcOrd="8" destOrd="0" presId="urn:microsoft.com/office/officeart/2005/8/layout/default"/>
    <dgm:cxn modelId="{96853F00-96FA-4973-BB47-8818E7EFFE4D}" type="presParOf" srcId="{ECEBF249-ABA0-4D87-A101-CF352F79F97A}" destId="{D2C001F5-DE0C-4B71-8C0B-3C1DE440A2CE}" srcOrd="9" destOrd="0" presId="urn:microsoft.com/office/officeart/2005/8/layout/default"/>
    <dgm:cxn modelId="{CCC8471F-BB5C-49A8-A5BF-A9494C64248B}" type="presParOf" srcId="{ECEBF249-ABA0-4D87-A101-CF352F79F97A}" destId="{C557E145-86E4-4991-BBF3-607CEC8BEF4C}" srcOrd="10" destOrd="0" presId="urn:microsoft.com/office/officeart/2005/8/layout/default"/>
    <dgm:cxn modelId="{0F3BA97E-1AF8-4FDD-BC5A-7113C27AB399}" type="presParOf" srcId="{ECEBF249-ABA0-4D87-A101-CF352F79F97A}" destId="{63827454-3FE8-4055-8C11-DC13AEDE1D63}" srcOrd="11" destOrd="0" presId="urn:microsoft.com/office/officeart/2005/8/layout/default"/>
    <dgm:cxn modelId="{93B71592-6F49-4E01-96BE-CCD91D524E92}" type="presParOf" srcId="{ECEBF249-ABA0-4D87-A101-CF352F79F97A}" destId="{9986BAF7-3E43-43D2-A298-4FB2370997F0}" srcOrd="1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8F2CF-F0D6-4CA0-9A68-A71DDB3F8C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4D58B2F-60AC-4961-8644-33DAE4C52028}">
      <dgm:prSet/>
      <dgm:spPr/>
      <dgm:t>
        <a:bodyPr/>
        <a:lstStyle/>
        <a:p>
          <a:r>
            <a:rPr lang="en-US" dirty="0">
              <a:solidFill>
                <a:schemeClr val="bg1"/>
              </a:solidFill>
              <a:latin typeface="Arial" panose="020B0604020202020204" pitchFamily="34" charset="0"/>
              <a:cs typeface="Arial" panose="020B0604020202020204" pitchFamily="34" charset="0"/>
            </a:rPr>
            <a:t>MAINTAIN A SEPARATE BANK ACCOUNT FOR DISTRICT GRANTS—D5000 Addendum allows for ONE DG ACCOUNT</a:t>
          </a:r>
          <a:endParaRPr lang="en-US" dirty="0">
            <a:solidFill>
              <a:schemeClr val="bg1"/>
            </a:solidFill>
          </a:endParaRPr>
        </a:p>
      </dgm:t>
    </dgm:pt>
    <dgm:pt modelId="{40BF1AF0-0742-44B6-A370-BEC674DEA2EE}" type="parTrans" cxnId="{84629D28-9C67-412E-AA0C-2909DEFCF447}">
      <dgm:prSet/>
      <dgm:spPr/>
      <dgm:t>
        <a:bodyPr/>
        <a:lstStyle/>
        <a:p>
          <a:endParaRPr lang="en-US"/>
        </a:p>
      </dgm:t>
    </dgm:pt>
    <dgm:pt modelId="{B9761220-6801-4B3D-99F7-0ABFFF4FB6A8}" type="sibTrans" cxnId="{84629D28-9C67-412E-AA0C-2909DEFCF447}">
      <dgm:prSet/>
      <dgm:spPr/>
      <dgm:t>
        <a:bodyPr/>
        <a:lstStyle/>
        <a:p>
          <a:endParaRPr lang="en-US"/>
        </a:p>
      </dgm:t>
    </dgm:pt>
    <dgm:pt modelId="{6531DD5D-4A06-4F9D-BF62-145C03D5FBD3}">
      <dgm:prSet/>
      <dgm:spPr/>
      <dgm:t>
        <a:bodyPr/>
        <a:lstStyle/>
        <a:p>
          <a:r>
            <a:rPr lang="en-US" dirty="0">
              <a:solidFill>
                <a:schemeClr val="bg1"/>
              </a:solidFill>
              <a:latin typeface="Arial" panose="020B0604020202020204" pitchFamily="34" charset="0"/>
              <a:cs typeface="Arial" panose="020B0604020202020204" pitchFamily="34" charset="0"/>
            </a:rPr>
            <a:t>SEPARATE BANK ACCOUNTS FOR EACH GLOBAL GRANT YOU MANAGE</a:t>
          </a:r>
          <a:endParaRPr lang="en-US" dirty="0">
            <a:solidFill>
              <a:schemeClr val="bg1"/>
            </a:solidFill>
          </a:endParaRPr>
        </a:p>
      </dgm:t>
    </dgm:pt>
    <dgm:pt modelId="{86B8EEAF-52FB-43B1-97F5-6DB6BA0EF67B}" type="parTrans" cxnId="{D0189AD4-8FE8-41FB-82C5-4107D7BCD5C6}">
      <dgm:prSet/>
      <dgm:spPr/>
      <dgm:t>
        <a:bodyPr/>
        <a:lstStyle/>
        <a:p>
          <a:endParaRPr lang="en-US"/>
        </a:p>
      </dgm:t>
    </dgm:pt>
    <dgm:pt modelId="{36D2662C-D718-45EB-B699-E28334472575}" type="sibTrans" cxnId="{D0189AD4-8FE8-41FB-82C5-4107D7BCD5C6}">
      <dgm:prSet/>
      <dgm:spPr/>
      <dgm:t>
        <a:bodyPr/>
        <a:lstStyle/>
        <a:p>
          <a:endParaRPr lang="en-US"/>
        </a:p>
      </dgm:t>
    </dgm:pt>
    <dgm:pt modelId="{3F5E62A4-4905-4A7E-B165-F843BBC7B4F1}">
      <dgm:prSet/>
      <dgm:spPr/>
      <dgm:t>
        <a:bodyPr/>
        <a:lstStyle/>
        <a:p>
          <a:r>
            <a:rPr lang="en-US" dirty="0">
              <a:solidFill>
                <a:schemeClr val="bg1"/>
              </a:solidFill>
              <a:latin typeface="Arial" panose="020B0604020202020204" pitchFamily="34" charset="0"/>
              <a:cs typeface="Arial" panose="020B0604020202020204" pitchFamily="34" charset="0"/>
            </a:rPr>
            <a:t>TWO AUTHORIZED SIGNATURES ON CHECKS OR PAYMENT AUTHORIZATION FORMS</a:t>
          </a:r>
          <a:endParaRPr lang="en-US" dirty="0">
            <a:solidFill>
              <a:schemeClr val="bg1"/>
            </a:solidFill>
          </a:endParaRPr>
        </a:p>
      </dgm:t>
    </dgm:pt>
    <dgm:pt modelId="{550C48BA-ACB6-4526-B114-24199FC10054}" type="parTrans" cxnId="{145EF5FD-776A-46BF-9F06-758DE1FBDB07}">
      <dgm:prSet/>
      <dgm:spPr/>
      <dgm:t>
        <a:bodyPr/>
        <a:lstStyle/>
        <a:p>
          <a:endParaRPr lang="en-US"/>
        </a:p>
      </dgm:t>
    </dgm:pt>
    <dgm:pt modelId="{5F5416AA-FFA4-4446-93FE-50471F5E9E76}" type="sibTrans" cxnId="{145EF5FD-776A-46BF-9F06-758DE1FBDB07}">
      <dgm:prSet/>
      <dgm:spPr/>
      <dgm:t>
        <a:bodyPr/>
        <a:lstStyle/>
        <a:p>
          <a:endParaRPr lang="en-US"/>
        </a:p>
      </dgm:t>
    </dgm:pt>
    <dgm:pt modelId="{93A10437-C757-4B5D-86BE-7F7D91ACCCC9}">
      <dgm:prSet/>
      <dgm:spPr/>
      <dgm:t>
        <a:bodyPr/>
        <a:lstStyle/>
        <a:p>
          <a:pP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PAID INVOICES FOR DG FINAL REPORTS, PAID RECEIPTS FOR FINAL REPORTS, USE D5000 PAYMENT VOUCHER</a:t>
          </a:r>
          <a:endParaRPr lang="en-US" dirty="0">
            <a:solidFill>
              <a:schemeClr val="bg1"/>
            </a:solidFill>
          </a:endParaRPr>
        </a:p>
      </dgm:t>
    </dgm:pt>
    <dgm:pt modelId="{050FE473-4023-4E43-8A9F-DAADFD3D0274}" type="parTrans" cxnId="{272EEFCD-9F61-425A-8216-BEF41B89A431}">
      <dgm:prSet/>
      <dgm:spPr/>
      <dgm:t>
        <a:bodyPr/>
        <a:lstStyle/>
        <a:p>
          <a:endParaRPr lang="en-US"/>
        </a:p>
      </dgm:t>
    </dgm:pt>
    <dgm:pt modelId="{48592463-EBEE-407F-9816-995BDFC48AE5}" type="sibTrans" cxnId="{272EEFCD-9F61-425A-8216-BEF41B89A431}">
      <dgm:prSet/>
      <dgm:spPr/>
      <dgm:t>
        <a:bodyPr/>
        <a:lstStyle/>
        <a:p>
          <a:endParaRPr lang="en-US"/>
        </a:p>
      </dgm:t>
    </dgm:pt>
    <dgm:pt modelId="{DC06AD63-C584-481A-82C5-9A47974BBDD4}">
      <dgm:prSet/>
      <dgm:spPr/>
      <dgm:t>
        <a:bodyPr/>
        <a:lstStyle/>
        <a:p>
          <a:r>
            <a:rPr lang="en-US" b="1" dirty="0"/>
            <a:t>REPORT ON DISTRICT GRANTS BY MAY 31</a:t>
          </a:r>
        </a:p>
      </dgm:t>
    </dgm:pt>
    <dgm:pt modelId="{66152696-E2E8-4B6B-9A49-575F56AD312A}" type="parTrans" cxnId="{1136410A-040F-439F-A50E-4D65B1B939A4}">
      <dgm:prSet/>
      <dgm:spPr/>
      <dgm:t>
        <a:bodyPr/>
        <a:lstStyle/>
        <a:p>
          <a:endParaRPr lang="en-US"/>
        </a:p>
      </dgm:t>
    </dgm:pt>
    <dgm:pt modelId="{99409842-EE5D-445F-A52F-A92FD796B2C8}" type="sibTrans" cxnId="{1136410A-040F-439F-A50E-4D65B1B939A4}">
      <dgm:prSet/>
      <dgm:spPr/>
      <dgm:t>
        <a:bodyPr/>
        <a:lstStyle/>
        <a:p>
          <a:endParaRPr lang="en-US"/>
        </a:p>
      </dgm:t>
    </dgm:pt>
    <dgm:pt modelId="{719479B8-5B7A-41A4-8EDB-930E1B58F88A}">
      <dgm:prSet/>
      <dgm:spPr/>
      <dgm:t>
        <a:bodyPr/>
        <a:lstStyle/>
        <a:p>
          <a:r>
            <a:rPr lang="en-US" dirty="0"/>
            <a:t>DOCUMENT RETENTION—5 YEARS</a:t>
          </a:r>
        </a:p>
      </dgm:t>
    </dgm:pt>
    <dgm:pt modelId="{F1B0905E-FC25-4834-8764-CB6986A588EA}" type="parTrans" cxnId="{9A52BA7D-F46F-48F2-B075-93DDDDE2890A}">
      <dgm:prSet/>
      <dgm:spPr/>
      <dgm:t>
        <a:bodyPr/>
        <a:lstStyle/>
        <a:p>
          <a:endParaRPr lang="en-US"/>
        </a:p>
      </dgm:t>
    </dgm:pt>
    <dgm:pt modelId="{C23F4A3F-89C4-408A-9BDB-826C105F440F}" type="sibTrans" cxnId="{9A52BA7D-F46F-48F2-B075-93DDDDE2890A}">
      <dgm:prSet/>
      <dgm:spPr/>
      <dgm:t>
        <a:bodyPr/>
        <a:lstStyle/>
        <a:p>
          <a:endParaRPr lang="en-US"/>
        </a:p>
      </dgm:t>
    </dgm:pt>
    <dgm:pt modelId="{DA49A2BB-F832-4F64-8257-BD9D3504D960}">
      <dgm:prSet/>
      <dgm:spPr/>
      <dgm:t>
        <a:bodyPr/>
        <a:lstStyle/>
        <a:p>
          <a:r>
            <a:rPr lang="en-US" b="1" i="1" dirty="0"/>
            <a:t>DO NOT SPEND GRANT FUNDS UNTIL APPLICATION APPROVED</a:t>
          </a:r>
        </a:p>
      </dgm:t>
    </dgm:pt>
    <dgm:pt modelId="{1D273AB9-DD2F-4B46-A894-C2181488DA0D}" type="parTrans" cxnId="{112647B8-5DC5-449D-9EF8-3898928CBFEF}">
      <dgm:prSet/>
      <dgm:spPr/>
      <dgm:t>
        <a:bodyPr/>
        <a:lstStyle/>
        <a:p>
          <a:endParaRPr lang="en-US"/>
        </a:p>
      </dgm:t>
    </dgm:pt>
    <dgm:pt modelId="{6127F983-1BB3-4637-8C7B-E73785B32973}" type="sibTrans" cxnId="{112647B8-5DC5-449D-9EF8-3898928CBFEF}">
      <dgm:prSet/>
      <dgm:spPr/>
      <dgm:t>
        <a:bodyPr/>
        <a:lstStyle/>
        <a:p>
          <a:endParaRPr lang="en-US"/>
        </a:p>
      </dgm:t>
    </dgm:pt>
    <dgm:pt modelId="{ECEBF249-ABA0-4D87-A101-CF352F79F97A}" type="pres">
      <dgm:prSet presAssocID="{C098F2CF-F0D6-4CA0-9A68-A71DDB3F8C60}" presName="diagram" presStyleCnt="0">
        <dgm:presLayoutVars>
          <dgm:dir/>
          <dgm:resizeHandles val="exact"/>
        </dgm:presLayoutVars>
      </dgm:prSet>
      <dgm:spPr/>
    </dgm:pt>
    <dgm:pt modelId="{40FBE7BD-4ACA-4ED0-BD36-0CB4C8671C67}" type="pres">
      <dgm:prSet presAssocID="{64D58B2F-60AC-4961-8644-33DAE4C52028}" presName="node" presStyleLbl="node1" presStyleIdx="0" presStyleCnt="7">
        <dgm:presLayoutVars>
          <dgm:bulletEnabled val="1"/>
        </dgm:presLayoutVars>
      </dgm:prSet>
      <dgm:spPr/>
    </dgm:pt>
    <dgm:pt modelId="{42990A5C-2061-4868-8B38-DAC95D06EF90}" type="pres">
      <dgm:prSet presAssocID="{B9761220-6801-4B3D-99F7-0ABFFF4FB6A8}" presName="sibTrans" presStyleCnt="0"/>
      <dgm:spPr/>
    </dgm:pt>
    <dgm:pt modelId="{84F229EB-77BF-4CA1-80EB-D2A7F18BF0DA}" type="pres">
      <dgm:prSet presAssocID="{6531DD5D-4A06-4F9D-BF62-145C03D5FBD3}" presName="node" presStyleLbl="node1" presStyleIdx="1" presStyleCnt="7">
        <dgm:presLayoutVars>
          <dgm:bulletEnabled val="1"/>
        </dgm:presLayoutVars>
      </dgm:prSet>
      <dgm:spPr/>
    </dgm:pt>
    <dgm:pt modelId="{80A69E9C-9C78-470D-9E42-19ED5A13C45B}" type="pres">
      <dgm:prSet presAssocID="{36D2662C-D718-45EB-B699-E28334472575}" presName="sibTrans" presStyleCnt="0"/>
      <dgm:spPr/>
    </dgm:pt>
    <dgm:pt modelId="{7BA9F154-D86E-45D6-BDFA-C48C41FBB426}" type="pres">
      <dgm:prSet presAssocID="{3F5E62A4-4905-4A7E-B165-F843BBC7B4F1}" presName="node" presStyleLbl="node1" presStyleIdx="2" presStyleCnt="7">
        <dgm:presLayoutVars>
          <dgm:bulletEnabled val="1"/>
        </dgm:presLayoutVars>
      </dgm:prSet>
      <dgm:spPr/>
    </dgm:pt>
    <dgm:pt modelId="{2D2A917F-54FB-4571-BEDB-8C51738D5A6D}" type="pres">
      <dgm:prSet presAssocID="{5F5416AA-FFA4-4446-93FE-50471F5E9E76}" presName="sibTrans" presStyleCnt="0"/>
      <dgm:spPr/>
    </dgm:pt>
    <dgm:pt modelId="{D00AF1BE-1749-4FC1-8C46-A45B44ADA449}" type="pres">
      <dgm:prSet presAssocID="{93A10437-C757-4B5D-86BE-7F7D91ACCCC9}" presName="node" presStyleLbl="node1" presStyleIdx="3" presStyleCnt="7">
        <dgm:presLayoutVars>
          <dgm:bulletEnabled val="1"/>
        </dgm:presLayoutVars>
      </dgm:prSet>
      <dgm:spPr/>
    </dgm:pt>
    <dgm:pt modelId="{AAB1965F-4B05-4734-8986-F5A4D8BDA8F8}" type="pres">
      <dgm:prSet presAssocID="{48592463-EBEE-407F-9816-995BDFC48AE5}" presName="sibTrans" presStyleCnt="0"/>
      <dgm:spPr/>
    </dgm:pt>
    <dgm:pt modelId="{9F73B029-7D9D-4E89-9DE2-76B800BCC512}" type="pres">
      <dgm:prSet presAssocID="{DC06AD63-C584-481A-82C5-9A47974BBDD4}" presName="node" presStyleLbl="node1" presStyleIdx="4" presStyleCnt="7">
        <dgm:presLayoutVars>
          <dgm:bulletEnabled val="1"/>
        </dgm:presLayoutVars>
      </dgm:prSet>
      <dgm:spPr/>
    </dgm:pt>
    <dgm:pt modelId="{D2C001F5-DE0C-4B71-8C0B-3C1DE440A2CE}" type="pres">
      <dgm:prSet presAssocID="{99409842-EE5D-445F-A52F-A92FD796B2C8}" presName="sibTrans" presStyleCnt="0"/>
      <dgm:spPr/>
    </dgm:pt>
    <dgm:pt modelId="{C557E145-86E4-4991-BBF3-607CEC8BEF4C}" type="pres">
      <dgm:prSet presAssocID="{719479B8-5B7A-41A4-8EDB-930E1B58F88A}" presName="node" presStyleLbl="node1" presStyleIdx="5" presStyleCnt="7">
        <dgm:presLayoutVars>
          <dgm:bulletEnabled val="1"/>
        </dgm:presLayoutVars>
      </dgm:prSet>
      <dgm:spPr/>
    </dgm:pt>
    <dgm:pt modelId="{63827454-3FE8-4055-8C11-DC13AEDE1D63}" type="pres">
      <dgm:prSet presAssocID="{C23F4A3F-89C4-408A-9BDB-826C105F440F}" presName="sibTrans" presStyleCnt="0"/>
      <dgm:spPr/>
    </dgm:pt>
    <dgm:pt modelId="{9986BAF7-3E43-43D2-A298-4FB2370997F0}" type="pres">
      <dgm:prSet presAssocID="{DA49A2BB-F832-4F64-8257-BD9D3504D960}" presName="node" presStyleLbl="node1" presStyleIdx="6" presStyleCnt="7">
        <dgm:presLayoutVars>
          <dgm:bulletEnabled val="1"/>
        </dgm:presLayoutVars>
      </dgm:prSet>
      <dgm:spPr/>
    </dgm:pt>
  </dgm:ptLst>
  <dgm:cxnLst>
    <dgm:cxn modelId="{1136410A-040F-439F-A50E-4D65B1B939A4}" srcId="{C098F2CF-F0D6-4CA0-9A68-A71DDB3F8C60}" destId="{DC06AD63-C584-481A-82C5-9A47974BBDD4}" srcOrd="4" destOrd="0" parTransId="{66152696-E2E8-4B6B-9A49-575F56AD312A}" sibTransId="{99409842-EE5D-445F-A52F-A92FD796B2C8}"/>
    <dgm:cxn modelId="{25ED5D13-C19A-4516-BFE0-B7C86CCA458B}" type="presOf" srcId="{3F5E62A4-4905-4A7E-B165-F843BBC7B4F1}" destId="{7BA9F154-D86E-45D6-BDFA-C48C41FBB426}" srcOrd="0" destOrd="0" presId="urn:microsoft.com/office/officeart/2005/8/layout/default"/>
    <dgm:cxn modelId="{296C661A-4731-442F-9668-1E1F142A3D08}" type="presOf" srcId="{DC06AD63-C584-481A-82C5-9A47974BBDD4}" destId="{9F73B029-7D9D-4E89-9DE2-76B800BCC512}" srcOrd="0" destOrd="0" presId="urn:microsoft.com/office/officeart/2005/8/layout/default"/>
    <dgm:cxn modelId="{84629D28-9C67-412E-AA0C-2909DEFCF447}" srcId="{C098F2CF-F0D6-4CA0-9A68-A71DDB3F8C60}" destId="{64D58B2F-60AC-4961-8644-33DAE4C52028}" srcOrd="0" destOrd="0" parTransId="{40BF1AF0-0742-44B6-A370-BEC674DEA2EE}" sibTransId="{B9761220-6801-4B3D-99F7-0ABFFF4FB6A8}"/>
    <dgm:cxn modelId="{FD890569-24D0-4033-B86D-C72EAAFDEFC3}" type="presOf" srcId="{64D58B2F-60AC-4961-8644-33DAE4C52028}" destId="{40FBE7BD-4ACA-4ED0-BD36-0CB4C8671C67}" srcOrd="0" destOrd="0" presId="urn:microsoft.com/office/officeart/2005/8/layout/default"/>
    <dgm:cxn modelId="{6F95F953-5789-41B6-B910-AE748D039FA6}" type="presOf" srcId="{719479B8-5B7A-41A4-8EDB-930E1B58F88A}" destId="{C557E145-86E4-4991-BBF3-607CEC8BEF4C}" srcOrd="0" destOrd="0" presId="urn:microsoft.com/office/officeart/2005/8/layout/default"/>
    <dgm:cxn modelId="{9A52BA7D-F46F-48F2-B075-93DDDDE2890A}" srcId="{C098F2CF-F0D6-4CA0-9A68-A71DDB3F8C60}" destId="{719479B8-5B7A-41A4-8EDB-930E1B58F88A}" srcOrd="5" destOrd="0" parTransId="{F1B0905E-FC25-4834-8764-CB6986A588EA}" sibTransId="{C23F4A3F-89C4-408A-9BDB-826C105F440F}"/>
    <dgm:cxn modelId="{56450D90-3B83-4FD4-B439-BFF58C319E38}" type="presOf" srcId="{6531DD5D-4A06-4F9D-BF62-145C03D5FBD3}" destId="{84F229EB-77BF-4CA1-80EB-D2A7F18BF0DA}" srcOrd="0" destOrd="0" presId="urn:microsoft.com/office/officeart/2005/8/layout/default"/>
    <dgm:cxn modelId="{112647B8-5DC5-449D-9EF8-3898928CBFEF}" srcId="{C098F2CF-F0D6-4CA0-9A68-A71DDB3F8C60}" destId="{DA49A2BB-F832-4F64-8257-BD9D3504D960}" srcOrd="6" destOrd="0" parTransId="{1D273AB9-DD2F-4B46-A894-C2181488DA0D}" sibTransId="{6127F983-1BB3-4637-8C7B-E73785B32973}"/>
    <dgm:cxn modelId="{272EEFCD-9F61-425A-8216-BEF41B89A431}" srcId="{C098F2CF-F0D6-4CA0-9A68-A71DDB3F8C60}" destId="{93A10437-C757-4B5D-86BE-7F7D91ACCCC9}" srcOrd="3" destOrd="0" parTransId="{050FE473-4023-4E43-8A9F-DAADFD3D0274}" sibTransId="{48592463-EBEE-407F-9816-995BDFC48AE5}"/>
    <dgm:cxn modelId="{D0189AD4-8FE8-41FB-82C5-4107D7BCD5C6}" srcId="{C098F2CF-F0D6-4CA0-9A68-A71DDB3F8C60}" destId="{6531DD5D-4A06-4F9D-BF62-145C03D5FBD3}" srcOrd="1" destOrd="0" parTransId="{86B8EEAF-52FB-43B1-97F5-6DB6BA0EF67B}" sibTransId="{36D2662C-D718-45EB-B699-E28334472575}"/>
    <dgm:cxn modelId="{B4D340E0-FE6D-4127-AFC4-5BAFE8544C76}" type="presOf" srcId="{93A10437-C757-4B5D-86BE-7F7D91ACCCC9}" destId="{D00AF1BE-1749-4FC1-8C46-A45B44ADA449}" srcOrd="0" destOrd="0" presId="urn:microsoft.com/office/officeart/2005/8/layout/default"/>
    <dgm:cxn modelId="{2E6D3CE3-7D5F-404A-B5C0-2F2A21F0A5F0}" type="presOf" srcId="{DA49A2BB-F832-4F64-8257-BD9D3504D960}" destId="{9986BAF7-3E43-43D2-A298-4FB2370997F0}" srcOrd="0" destOrd="0" presId="urn:microsoft.com/office/officeart/2005/8/layout/default"/>
    <dgm:cxn modelId="{0C7E6DF4-7FD1-456B-BF0C-D980D94FB746}" type="presOf" srcId="{C098F2CF-F0D6-4CA0-9A68-A71DDB3F8C60}" destId="{ECEBF249-ABA0-4D87-A101-CF352F79F97A}" srcOrd="0" destOrd="0" presId="urn:microsoft.com/office/officeart/2005/8/layout/default"/>
    <dgm:cxn modelId="{145EF5FD-776A-46BF-9F06-758DE1FBDB07}" srcId="{C098F2CF-F0D6-4CA0-9A68-A71DDB3F8C60}" destId="{3F5E62A4-4905-4A7E-B165-F843BBC7B4F1}" srcOrd="2" destOrd="0" parTransId="{550C48BA-ACB6-4526-B114-24199FC10054}" sibTransId="{5F5416AA-FFA4-4446-93FE-50471F5E9E76}"/>
    <dgm:cxn modelId="{985C8E01-4B07-4C60-8729-31E3731D9B6A}" type="presParOf" srcId="{ECEBF249-ABA0-4D87-A101-CF352F79F97A}" destId="{40FBE7BD-4ACA-4ED0-BD36-0CB4C8671C67}" srcOrd="0" destOrd="0" presId="urn:microsoft.com/office/officeart/2005/8/layout/default"/>
    <dgm:cxn modelId="{E8824CA6-6414-49D0-ADA7-4C454924001D}" type="presParOf" srcId="{ECEBF249-ABA0-4D87-A101-CF352F79F97A}" destId="{42990A5C-2061-4868-8B38-DAC95D06EF90}" srcOrd="1" destOrd="0" presId="urn:microsoft.com/office/officeart/2005/8/layout/default"/>
    <dgm:cxn modelId="{857D067D-1E5E-4BAC-B3FE-E1729CFCF0C5}" type="presParOf" srcId="{ECEBF249-ABA0-4D87-A101-CF352F79F97A}" destId="{84F229EB-77BF-4CA1-80EB-D2A7F18BF0DA}" srcOrd="2" destOrd="0" presId="urn:microsoft.com/office/officeart/2005/8/layout/default"/>
    <dgm:cxn modelId="{70F0B9AF-F625-44F8-B221-8E8A402EF44A}" type="presParOf" srcId="{ECEBF249-ABA0-4D87-A101-CF352F79F97A}" destId="{80A69E9C-9C78-470D-9E42-19ED5A13C45B}" srcOrd="3" destOrd="0" presId="urn:microsoft.com/office/officeart/2005/8/layout/default"/>
    <dgm:cxn modelId="{D6BF7F20-A4FE-4139-BC14-27662A0957F1}" type="presParOf" srcId="{ECEBF249-ABA0-4D87-A101-CF352F79F97A}" destId="{7BA9F154-D86E-45D6-BDFA-C48C41FBB426}" srcOrd="4" destOrd="0" presId="urn:microsoft.com/office/officeart/2005/8/layout/default"/>
    <dgm:cxn modelId="{8F9EF0A3-0661-4D50-BCB6-593109796825}" type="presParOf" srcId="{ECEBF249-ABA0-4D87-A101-CF352F79F97A}" destId="{2D2A917F-54FB-4571-BEDB-8C51738D5A6D}" srcOrd="5" destOrd="0" presId="urn:microsoft.com/office/officeart/2005/8/layout/default"/>
    <dgm:cxn modelId="{3E030C0A-56AE-4877-A00A-8B5331BBEDB9}" type="presParOf" srcId="{ECEBF249-ABA0-4D87-A101-CF352F79F97A}" destId="{D00AF1BE-1749-4FC1-8C46-A45B44ADA449}" srcOrd="6" destOrd="0" presId="urn:microsoft.com/office/officeart/2005/8/layout/default"/>
    <dgm:cxn modelId="{D742CEAA-2F39-4DA6-B7E7-DB7B6CFDAFD9}" type="presParOf" srcId="{ECEBF249-ABA0-4D87-A101-CF352F79F97A}" destId="{AAB1965F-4B05-4734-8986-F5A4D8BDA8F8}" srcOrd="7" destOrd="0" presId="urn:microsoft.com/office/officeart/2005/8/layout/default"/>
    <dgm:cxn modelId="{89F12B34-0F2C-4CB5-A254-719F4DB62C52}" type="presParOf" srcId="{ECEBF249-ABA0-4D87-A101-CF352F79F97A}" destId="{9F73B029-7D9D-4E89-9DE2-76B800BCC512}" srcOrd="8" destOrd="0" presId="urn:microsoft.com/office/officeart/2005/8/layout/default"/>
    <dgm:cxn modelId="{96853F00-96FA-4973-BB47-8818E7EFFE4D}" type="presParOf" srcId="{ECEBF249-ABA0-4D87-A101-CF352F79F97A}" destId="{D2C001F5-DE0C-4B71-8C0B-3C1DE440A2CE}" srcOrd="9" destOrd="0" presId="urn:microsoft.com/office/officeart/2005/8/layout/default"/>
    <dgm:cxn modelId="{CCC8471F-BB5C-49A8-A5BF-A9494C64248B}" type="presParOf" srcId="{ECEBF249-ABA0-4D87-A101-CF352F79F97A}" destId="{C557E145-86E4-4991-BBF3-607CEC8BEF4C}" srcOrd="10" destOrd="0" presId="urn:microsoft.com/office/officeart/2005/8/layout/default"/>
    <dgm:cxn modelId="{0F3BA97E-1AF8-4FDD-BC5A-7113C27AB399}" type="presParOf" srcId="{ECEBF249-ABA0-4D87-A101-CF352F79F97A}" destId="{63827454-3FE8-4055-8C11-DC13AEDE1D63}" srcOrd="11" destOrd="0" presId="urn:microsoft.com/office/officeart/2005/8/layout/default"/>
    <dgm:cxn modelId="{93B71592-6F49-4E01-96BE-CCD91D524E92}" type="presParOf" srcId="{ECEBF249-ABA0-4D87-A101-CF352F79F97A}" destId="{9986BAF7-3E43-43D2-A298-4FB2370997F0}" srcOrd="1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43D3A5-415C-45F0-A65C-E09183C85E5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7629462-53F7-4C5C-A3C2-4069D7818EC5}">
      <dgm:prSet/>
      <dgm:spPr/>
      <dgm:t>
        <a:bodyPr/>
        <a:lstStyle/>
        <a:p>
          <a:r>
            <a:rPr lang="en-US" b="1" dirty="0"/>
            <a:t>Do not disburse funds until District DDF received</a:t>
          </a:r>
          <a:endParaRPr lang="en-US" dirty="0"/>
        </a:p>
      </dgm:t>
    </dgm:pt>
    <dgm:pt modelId="{8DF73774-F3DA-4ECA-BFDB-ED9C3A020678}" type="parTrans" cxnId="{6BBD164D-3D2D-4C4D-804A-0DDA28AEDB71}">
      <dgm:prSet/>
      <dgm:spPr/>
      <dgm:t>
        <a:bodyPr/>
        <a:lstStyle/>
        <a:p>
          <a:endParaRPr lang="en-US"/>
        </a:p>
      </dgm:t>
    </dgm:pt>
    <dgm:pt modelId="{7479FE72-91B0-4053-A0FD-80375D97FCB3}" type="sibTrans" cxnId="{6BBD164D-3D2D-4C4D-804A-0DDA28AEDB71}">
      <dgm:prSet/>
      <dgm:spPr/>
      <dgm:t>
        <a:bodyPr/>
        <a:lstStyle/>
        <a:p>
          <a:endParaRPr lang="en-US"/>
        </a:p>
      </dgm:t>
    </dgm:pt>
    <dgm:pt modelId="{CF138B3F-9D23-46BD-ACB0-04EBBDC549BB}">
      <dgm:prSet/>
      <dgm:spPr/>
      <dgm:t>
        <a:bodyPr/>
        <a:lstStyle/>
        <a:p>
          <a:r>
            <a:rPr lang="en-US" dirty="0"/>
            <a:t>Dedicated District Grant Account separate from Club Account or Club Foundation Account</a:t>
          </a:r>
        </a:p>
      </dgm:t>
    </dgm:pt>
    <dgm:pt modelId="{A966261A-5DEA-44A1-A92A-94941F67A08F}" type="parTrans" cxnId="{490E1E5D-3807-4D57-89EA-AAC1BF58392C}">
      <dgm:prSet/>
      <dgm:spPr/>
      <dgm:t>
        <a:bodyPr/>
        <a:lstStyle/>
        <a:p>
          <a:endParaRPr lang="en-US"/>
        </a:p>
      </dgm:t>
    </dgm:pt>
    <dgm:pt modelId="{EF533748-FF76-4055-9ED4-063AEB69A67E}" type="sibTrans" cxnId="{490E1E5D-3807-4D57-89EA-AAC1BF58392C}">
      <dgm:prSet/>
      <dgm:spPr/>
      <dgm:t>
        <a:bodyPr/>
        <a:lstStyle/>
        <a:p>
          <a:endParaRPr lang="en-US"/>
        </a:p>
      </dgm:t>
    </dgm:pt>
    <dgm:pt modelId="{A852BE1B-9347-4057-85A8-CE520110C9B5}">
      <dgm:prSet/>
      <dgm:spPr/>
      <dgm:t>
        <a:bodyPr/>
        <a:lstStyle/>
        <a:p>
          <a:r>
            <a:rPr lang="en-US" dirty="0"/>
            <a:t>All Club Cash and Club Foundation Cash for DDF match on DG projects deposited in DG Account BEFORE you receive District 5000 DDF check</a:t>
          </a:r>
        </a:p>
      </dgm:t>
    </dgm:pt>
    <dgm:pt modelId="{CFEA4683-9692-4C8C-B011-420DD715E627}" type="parTrans" cxnId="{F3401A01-FF76-47D0-B960-82E81185D181}">
      <dgm:prSet/>
      <dgm:spPr/>
      <dgm:t>
        <a:bodyPr/>
        <a:lstStyle/>
        <a:p>
          <a:endParaRPr lang="en-US"/>
        </a:p>
      </dgm:t>
    </dgm:pt>
    <dgm:pt modelId="{4DF65090-B0DB-4F0A-8770-9C996E4C14EA}" type="sibTrans" cxnId="{F3401A01-FF76-47D0-B960-82E81185D181}">
      <dgm:prSet/>
      <dgm:spPr/>
      <dgm:t>
        <a:bodyPr/>
        <a:lstStyle/>
        <a:p>
          <a:endParaRPr lang="en-US"/>
        </a:p>
      </dgm:t>
    </dgm:pt>
    <dgm:pt modelId="{33C5177E-77E5-4489-9C68-F079C8863401}">
      <dgm:prSet/>
      <dgm:spPr/>
      <dgm:t>
        <a:bodyPr/>
        <a:lstStyle/>
        <a:p>
          <a:r>
            <a:rPr lang="en-US" dirty="0"/>
            <a:t>Two signature on all checks from DG Account or on Check Request/Payment Voucher</a:t>
          </a:r>
        </a:p>
      </dgm:t>
    </dgm:pt>
    <dgm:pt modelId="{6AAC38BD-B0E1-4BE8-8400-1F6019ECD77D}" type="parTrans" cxnId="{F78C5508-E90E-4674-A67A-DEC62904CC2D}">
      <dgm:prSet/>
      <dgm:spPr/>
      <dgm:t>
        <a:bodyPr/>
        <a:lstStyle/>
        <a:p>
          <a:endParaRPr lang="en-US"/>
        </a:p>
      </dgm:t>
    </dgm:pt>
    <dgm:pt modelId="{02EE0581-349C-4CF9-9C21-99C32CDA96FA}" type="sibTrans" cxnId="{F78C5508-E90E-4674-A67A-DEC62904CC2D}">
      <dgm:prSet/>
      <dgm:spPr/>
      <dgm:t>
        <a:bodyPr/>
        <a:lstStyle/>
        <a:p>
          <a:endParaRPr lang="en-US"/>
        </a:p>
      </dgm:t>
    </dgm:pt>
    <dgm:pt modelId="{310897C2-52B0-4409-A755-440946C3DFD5}">
      <dgm:prSet/>
      <dgm:spPr/>
      <dgm:t>
        <a:bodyPr/>
        <a:lstStyle/>
        <a:p>
          <a:r>
            <a:rPr lang="en-US" i="1" dirty="0"/>
            <a:t>Paid </a:t>
          </a:r>
          <a:r>
            <a:rPr lang="en-US" dirty="0"/>
            <a:t>Invoices or receipts for DG Final Reports and Payment Vouchers for all expenditures</a:t>
          </a:r>
        </a:p>
      </dgm:t>
    </dgm:pt>
    <dgm:pt modelId="{91DCDAE8-45CD-4D54-856D-D87C992CED30}" type="parTrans" cxnId="{E7EB6576-3126-4407-B839-66EA5BBAA623}">
      <dgm:prSet/>
      <dgm:spPr/>
      <dgm:t>
        <a:bodyPr/>
        <a:lstStyle/>
        <a:p>
          <a:endParaRPr lang="en-US"/>
        </a:p>
      </dgm:t>
    </dgm:pt>
    <dgm:pt modelId="{5B7B6B4E-89F4-4C0B-AD18-3BB3866AAAB7}" type="sibTrans" cxnId="{E7EB6576-3126-4407-B839-66EA5BBAA623}">
      <dgm:prSet/>
      <dgm:spPr/>
      <dgm:t>
        <a:bodyPr/>
        <a:lstStyle/>
        <a:p>
          <a:endParaRPr lang="en-US"/>
        </a:p>
      </dgm:t>
    </dgm:pt>
    <dgm:pt modelId="{66FA5E02-9576-4DA0-BE23-8B63FD3FFF1B}">
      <dgm:prSet/>
      <dgm:spPr/>
      <dgm:t>
        <a:bodyPr/>
        <a:lstStyle/>
        <a:p>
          <a:endParaRPr lang="en-US" dirty="0"/>
        </a:p>
      </dgm:t>
    </dgm:pt>
    <dgm:pt modelId="{17BE4545-2BE1-408A-9359-CE44FBD517C9}" type="parTrans" cxnId="{6408C1F7-203D-43AF-9233-B0AFA38B4748}">
      <dgm:prSet/>
      <dgm:spPr/>
      <dgm:t>
        <a:bodyPr/>
        <a:lstStyle/>
        <a:p>
          <a:endParaRPr lang="en-US"/>
        </a:p>
      </dgm:t>
    </dgm:pt>
    <dgm:pt modelId="{B9095EC2-D3EA-4FB4-8F55-FBB65E767ADB}" type="sibTrans" cxnId="{6408C1F7-203D-43AF-9233-B0AFA38B4748}">
      <dgm:prSet/>
      <dgm:spPr/>
      <dgm:t>
        <a:bodyPr/>
        <a:lstStyle/>
        <a:p>
          <a:endParaRPr lang="en-US"/>
        </a:p>
      </dgm:t>
    </dgm:pt>
    <dgm:pt modelId="{7B7DC114-B52B-4C8C-A976-DC85A79DCEB5}" type="pres">
      <dgm:prSet presAssocID="{1643D3A5-415C-45F0-A65C-E09183C85E52}" presName="vert0" presStyleCnt="0">
        <dgm:presLayoutVars>
          <dgm:dir/>
          <dgm:animOne val="branch"/>
          <dgm:animLvl val="lvl"/>
        </dgm:presLayoutVars>
      </dgm:prSet>
      <dgm:spPr/>
    </dgm:pt>
    <dgm:pt modelId="{B75E9A68-A6D0-463C-AC63-C70EDA511EAD}" type="pres">
      <dgm:prSet presAssocID="{77629462-53F7-4C5C-A3C2-4069D7818EC5}" presName="thickLine" presStyleLbl="alignNode1" presStyleIdx="0" presStyleCnt="6"/>
      <dgm:spPr/>
    </dgm:pt>
    <dgm:pt modelId="{E9F9FD5B-3C56-4D1F-A8F0-3A4F7CCBF5F2}" type="pres">
      <dgm:prSet presAssocID="{77629462-53F7-4C5C-A3C2-4069D7818EC5}" presName="horz1" presStyleCnt="0"/>
      <dgm:spPr/>
    </dgm:pt>
    <dgm:pt modelId="{417E568A-B6AC-4BEC-82D3-1F0EDE8DE005}" type="pres">
      <dgm:prSet presAssocID="{77629462-53F7-4C5C-A3C2-4069D7818EC5}" presName="tx1" presStyleLbl="revTx" presStyleIdx="0" presStyleCnt="6"/>
      <dgm:spPr/>
    </dgm:pt>
    <dgm:pt modelId="{59F8A1BE-9990-41F8-BDB8-AC9863B4BCBE}" type="pres">
      <dgm:prSet presAssocID="{77629462-53F7-4C5C-A3C2-4069D7818EC5}" presName="vert1" presStyleCnt="0"/>
      <dgm:spPr/>
    </dgm:pt>
    <dgm:pt modelId="{74AD0EDC-8585-4F08-9B8D-91A9C432F1DA}" type="pres">
      <dgm:prSet presAssocID="{CF138B3F-9D23-46BD-ACB0-04EBBDC549BB}" presName="thickLine" presStyleLbl="alignNode1" presStyleIdx="1" presStyleCnt="6"/>
      <dgm:spPr/>
    </dgm:pt>
    <dgm:pt modelId="{32BFDAD7-2F48-4533-8130-A90A6F18D823}" type="pres">
      <dgm:prSet presAssocID="{CF138B3F-9D23-46BD-ACB0-04EBBDC549BB}" presName="horz1" presStyleCnt="0"/>
      <dgm:spPr/>
    </dgm:pt>
    <dgm:pt modelId="{C4E287BE-BD2D-4C3B-A918-439B547F2D53}" type="pres">
      <dgm:prSet presAssocID="{CF138B3F-9D23-46BD-ACB0-04EBBDC549BB}" presName="tx1" presStyleLbl="revTx" presStyleIdx="1" presStyleCnt="6"/>
      <dgm:spPr/>
    </dgm:pt>
    <dgm:pt modelId="{FA239D37-3DCB-4D41-977F-51B996D6FF67}" type="pres">
      <dgm:prSet presAssocID="{CF138B3F-9D23-46BD-ACB0-04EBBDC549BB}" presName="vert1" presStyleCnt="0"/>
      <dgm:spPr/>
    </dgm:pt>
    <dgm:pt modelId="{55D6AEA6-0779-441F-B7B3-A2A94CCB7615}" type="pres">
      <dgm:prSet presAssocID="{A852BE1B-9347-4057-85A8-CE520110C9B5}" presName="thickLine" presStyleLbl="alignNode1" presStyleIdx="2" presStyleCnt="6"/>
      <dgm:spPr/>
    </dgm:pt>
    <dgm:pt modelId="{29DB8C06-A6CB-4C26-AD58-685B2F6AEAEF}" type="pres">
      <dgm:prSet presAssocID="{A852BE1B-9347-4057-85A8-CE520110C9B5}" presName="horz1" presStyleCnt="0"/>
      <dgm:spPr/>
    </dgm:pt>
    <dgm:pt modelId="{8BC8AF94-E422-4A00-9F18-3BC8D127A16D}" type="pres">
      <dgm:prSet presAssocID="{A852BE1B-9347-4057-85A8-CE520110C9B5}" presName="tx1" presStyleLbl="revTx" presStyleIdx="2" presStyleCnt="6"/>
      <dgm:spPr/>
    </dgm:pt>
    <dgm:pt modelId="{614F2422-E300-4176-9791-E75A52C6B7E4}" type="pres">
      <dgm:prSet presAssocID="{A852BE1B-9347-4057-85A8-CE520110C9B5}" presName="vert1" presStyleCnt="0"/>
      <dgm:spPr/>
    </dgm:pt>
    <dgm:pt modelId="{59B9D06B-2B2F-471B-B106-E6120FE41D26}" type="pres">
      <dgm:prSet presAssocID="{33C5177E-77E5-4489-9C68-F079C8863401}" presName="thickLine" presStyleLbl="alignNode1" presStyleIdx="3" presStyleCnt="6"/>
      <dgm:spPr/>
    </dgm:pt>
    <dgm:pt modelId="{68D45441-37A9-491F-A3F6-9315D2A88C42}" type="pres">
      <dgm:prSet presAssocID="{33C5177E-77E5-4489-9C68-F079C8863401}" presName="horz1" presStyleCnt="0"/>
      <dgm:spPr/>
    </dgm:pt>
    <dgm:pt modelId="{D7CA2076-4D2D-40DB-9BD1-ABD28FFCF5BD}" type="pres">
      <dgm:prSet presAssocID="{33C5177E-77E5-4489-9C68-F079C8863401}" presName="tx1" presStyleLbl="revTx" presStyleIdx="3" presStyleCnt="6"/>
      <dgm:spPr/>
    </dgm:pt>
    <dgm:pt modelId="{A2AB7766-EF1E-498B-9A38-94EC717BDBBC}" type="pres">
      <dgm:prSet presAssocID="{33C5177E-77E5-4489-9C68-F079C8863401}" presName="vert1" presStyleCnt="0"/>
      <dgm:spPr/>
    </dgm:pt>
    <dgm:pt modelId="{8DAE2875-856D-4A42-B266-0C437F933D40}" type="pres">
      <dgm:prSet presAssocID="{310897C2-52B0-4409-A755-440946C3DFD5}" presName="thickLine" presStyleLbl="alignNode1" presStyleIdx="4" presStyleCnt="6"/>
      <dgm:spPr/>
    </dgm:pt>
    <dgm:pt modelId="{83C7A617-11C4-4374-8197-78EAC9D714AF}" type="pres">
      <dgm:prSet presAssocID="{310897C2-52B0-4409-A755-440946C3DFD5}" presName="horz1" presStyleCnt="0"/>
      <dgm:spPr/>
    </dgm:pt>
    <dgm:pt modelId="{6CD7D4AA-F7F9-4626-ABB3-76C793FE54EF}" type="pres">
      <dgm:prSet presAssocID="{310897C2-52B0-4409-A755-440946C3DFD5}" presName="tx1" presStyleLbl="revTx" presStyleIdx="4" presStyleCnt="6"/>
      <dgm:spPr/>
    </dgm:pt>
    <dgm:pt modelId="{41202A52-1D37-4301-B10E-9126107EACF5}" type="pres">
      <dgm:prSet presAssocID="{310897C2-52B0-4409-A755-440946C3DFD5}" presName="vert1" presStyleCnt="0"/>
      <dgm:spPr/>
    </dgm:pt>
    <dgm:pt modelId="{78EB1B6C-CCAC-430B-9533-1CAC3175DE65}" type="pres">
      <dgm:prSet presAssocID="{66FA5E02-9576-4DA0-BE23-8B63FD3FFF1B}" presName="thickLine" presStyleLbl="alignNode1" presStyleIdx="5" presStyleCnt="6"/>
      <dgm:spPr/>
    </dgm:pt>
    <dgm:pt modelId="{68203BF8-EC27-4C5E-95B6-1BEA7C217608}" type="pres">
      <dgm:prSet presAssocID="{66FA5E02-9576-4DA0-BE23-8B63FD3FFF1B}" presName="horz1" presStyleCnt="0"/>
      <dgm:spPr/>
    </dgm:pt>
    <dgm:pt modelId="{57CD32A6-E8F3-4B43-A0B5-51B189F0A356}" type="pres">
      <dgm:prSet presAssocID="{66FA5E02-9576-4DA0-BE23-8B63FD3FFF1B}" presName="tx1" presStyleLbl="revTx" presStyleIdx="5" presStyleCnt="6"/>
      <dgm:spPr/>
    </dgm:pt>
    <dgm:pt modelId="{32686297-EF86-4EE3-98E7-C4F023D8036D}" type="pres">
      <dgm:prSet presAssocID="{66FA5E02-9576-4DA0-BE23-8B63FD3FFF1B}" presName="vert1" presStyleCnt="0"/>
      <dgm:spPr/>
    </dgm:pt>
  </dgm:ptLst>
  <dgm:cxnLst>
    <dgm:cxn modelId="{F3401A01-FF76-47D0-B960-82E81185D181}" srcId="{1643D3A5-415C-45F0-A65C-E09183C85E52}" destId="{A852BE1B-9347-4057-85A8-CE520110C9B5}" srcOrd="2" destOrd="0" parTransId="{CFEA4683-9692-4C8C-B011-420DD715E627}" sibTransId="{4DF65090-B0DB-4F0A-8770-9C996E4C14EA}"/>
    <dgm:cxn modelId="{F78C5508-E90E-4674-A67A-DEC62904CC2D}" srcId="{1643D3A5-415C-45F0-A65C-E09183C85E52}" destId="{33C5177E-77E5-4489-9C68-F079C8863401}" srcOrd="3" destOrd="0" parTransId="{6AAC38BD-B0E1-4BE8-8400-1F6019ECD77D}" sibTransId="{02EE0581-349C-4CF9-9C21-99C32CDA96FA}"/>
    <dgm:cxn modelId="{6738860A-1887-4B6A-8A39-84829DBF5679}" type="presOf" srcId="{A852BE1B-9347-4057-85A8-CE520110C9B5}" destId="{8BC8AF94-E422-4A00-9F18-3BC8D127A16D}" srcOrd="0" destOrd="0" presId="urn:microsoft.com/office/officeart/2008/layout/LinedList"/>
    <dgm:cxn modelId="{490E1E5D-3807-4D57-89EA-AAC1BF58392C}" srcId="{1643D3A5-415C-45F0-A65C-E09183C85E52}" destId="{CF138B3F-9D23-46BD-ACB0-04EBBDC549BB}" srcOrd="1" destOrd="0" parTransId="{A966261A-5DEA-44A1-A92A-94941F67A08F}" sibTransId="{EF533748-FF76-4055-9ED4-063AEB69A67E}"/>
    <dgm:cxn modelId="{6BBD164D-3D2D-4C4D-804A-0DDA28AEDB71}" srcId="{1643D3A5-415C-45F0-A65C-E09183C85E52}" destId="{77629462-53F7-4C5C-A3C2-4069D7818EC5}" srcOrd="0" destOrd="0" parTransId="{8DF73774-F3DA-4ECA-BFDB-ED9C3A020678}" sibTransId="{7479FE72-91B0-4053-A0FD-80375D97FCB3}"/>
    <dgm:cxn modelId="{E7EB6576-3126-4407-B839-66EA5BBAA623}" srcId="{1643D3A5-415C-45F0-A65C-E09183C85E52}" destId="{310897C2-52B0-4409-A755-440946C3DFD5}" srcOrd="4" destOrd="0" parTransId="{91DCDAE8-45CD-4D54-856D-D87C992CED30}" sibTransId="{5B7B6B4E-89F4-4C0B-AD18-3BB3866AAAB7}"/>
    <dgm:cxn modelId="{CA530479-6DDD-46A8-9A7A-0098CF7544A7}" type="presOf" srcId="{CF138B3F-9D23-46BD-ACB0-04EBBDC549BB}" destId="{C4E287BE-BD2D-4C3B-A918-439B547F2D53}" srcOrd="0" destOrd="0" presId="urn:microsoft.com/office/officeart/2008/layout/LinedList"/>
    <dgm:cxn modelId="{D5EF4598-0162-42F5-A0A9-C5D0C188A5CC}" type="presOf" srcId="{33C5177E-77E5-4489-9C68-F079C8863401}" destId="{D7CA2076-4D2D-40DB-9BD1-ABD28FFCF5BD}" srcOrd="0" destOrd="0" presId="urn:microsoft.com/office/officeart/2008/layout/LinedList"/>
    <dgm:cxn modelId="{A7DB81B2-04F4-46DA-A4F3-1FF9D2B8DFCA}" type="presOf" srcId="{1643D3A5-415C-45F0-A65C-E09183C85E52}" destId="{7B7DC114-B52B-4C8C-A976-DC85A79DCEB5}" srcOrd="0" destOrd="0" presId="urn:microsoft.com/office/officeart/2008/layout/LinedList"/>
    <dgm:cxn modelId="{7D3C51BB-8843-4629-BD1E-EA051AB3114F}" type="presOf" srcId="{77629462-53F7-4C5C-A3C2-4069D7818EC5}" destId="{417E568A-B6AC-4BEC-82D3-1F0EDE8DE005}" srcOrd="0" destOrd="0" presId="urn:microsoft.com/office/officeart/2008/layout/LinedList"/>
    <dgm:cxn modelId="{59E7DEBC-D3A4-4222-B4CF-56847F3B538B}" type="presOf" srcId="{66FA5E02-9576-4DA0-BE23-8B63FD3FFF1B}" destId="{57CD32A6-E8F3-4B43-A0B5-51B189F0A356}" srcOrd="0" destOrd="0" presId="urn:microsoft.com/office/officeart/2008/layout/LinedList"/>
    <dgm:cxn modelId="{6408C1F7-203D-43AF-9233-B0AFA38B4748}" srcId="{1643D3A5-415C-45F0-A65C-E09183C85E52}" destId="{66FA5E02-9576-4DA0-BE23-8B63FD3FFF1B}" srcOrd="5" destOrd="0" parTransId="{17BE4545-2BE1-408A-9359-CE44FBD517C9}" sibTransId="{B9095EC2-D3EA-4FB4-8F55-FBB65E767ADB}"/>
    <dgm:cxn modelId="{A26F2CF9-DE36-418B-BE32-28B518A0F1CD}" type="presOf" srcId="{310897C2-52B0-4409-A755-440946C3DFD5}" destId="{6CD7D4AA-F7F9-4626-ABB3-76C793FE54EF}" srcOrd="0" destOrd="0" presId="urn:microsoft.com/office/officeart/2008/layout/LinedList"/>
    <dgm:cxn modelId="{900C374D-3E3C-4040-BFB9-E86F734CE8EE}" type="presParOf" srcId="{7B7DC114-B52B-4C8C-A976-DC85A79DCEB5}" destId="{B75E9A68-A6D0-463C-AC63-C70EDA511EAD}" srcOrd="0" destOrd="0" presId="urn:microsoft.com/office/officeart/2008/layout/LinedList"/>
    <dgm:cxn modelId="{EECBA758-5485-44A9-8E8C-4AA85CE4F4FC}" type="presParOf" srcId="{7B7DC114-B52B-4C8C-A976-DC85A79DCEB5}" destId="{E9F9FD5B-3C56-4D1F-A8F0-3A4F7CCBF5F2}" srcOrd="1" destOrd="0" presId="urn:microsoft.com/office/officeart/2008/layout/LinedList"/>
    <dgm:cxn modelId="{0A497033-C002-4CBC-97AF-7BB9AC5D5328}" type="presParOf" srcId="{E9F9FD5B-3C56-4D1F-A8F0-3A4F7CCBF5F2}" destId="{417E568A-B6AC-4BEC-82D3-1F0EDE8DE005}" srcOrd="0" destOrd="0" presId="urn:microsoft.com/office/officeart/2008/layout/LinedList"/>
    <dgm:cxn modelId="{7E4B75CC-3F56-470C-8E04-C65FCC373ED2}" type="presParOf" srcId="{E9F9FD5B-3C56-4D1F-A8F0-3A4F7CCBF5F2}" destId="{59F8A1BE-9990-41F8-BDB8-AC9863B4BCBE}" srcOrd="1" destOrd="0" presId="urn:microsoft.com/office/officeart/2008/layout/LinedList"/>
    <dgm:cxn modelId="{BD29CBCF-15A9-4402-92C5-EA550E45FFE2}" type="presParOf" srcId="{7B7DC114-B52B-4C8C-A976-DC85A79DCEB5}" destId="{74AD0EDC-8585-4F08-9B8D-91A9C432F1DA}" srcOrd="2" destOrd="0" presId="urn:microsoft.com/office/officeart/2008/layout/LinedList"/>
    <dgm:cxn modelId="{DA565506-CF44-402D-BE6B-F083F899C363}" type="presParOf" srcId="{7B7DC114-B52B-4C8C-A976-DC85A79DCEB5}" destId="{32BFDAD7-2F48-4533-8130-A90A6F18D823}" srcOrd="3" destOrd="0" presId="urn:microsoft.com/office/officeart/2008/layout/LinedList"/>
    <dgm:cxn modelId="{26D4E91B-DFAD-491F-8519-C03C3DCA9EB5}" type="presParOf" srcId="{32BFDAD7-2F48-4533-8130-A90A6F18D823}" destId="{C4E287BE-BD2D-4C3B-A918-439B547F2D53}" srcOrd="0" destOrd="0" presId="urn:microsoft.com/office/officeart/2008/layout/LinedList"/>
    <dgm:cxn modelId="{0BDC9866-C129-4CB2-9882-D79A08409A6B}" type="presParOf" srcId="{32BFDAD7-2F48-4533-8130-A90A6F18D823}" destId="{FA239D37-3DCB-4D41-977F-51B996D6FF67}" srcOrd="1" destOrd="0" presId="urn:microsoft.com/office/officeart/2008/layout/LinedList"/>
    <dgm:cxn modelId="{C8860032-3B50-4EEE-8637-2D92C554A746}" type="presParOf" srcId="{7B7DC114-B52B-4C8C-A976-DC85A79DCEB5}" destId="{55D6AEA6-0779-441F-B7B3-A2A94CCB7615}" srcOrd="4" destOrd="0" presId="urn:microsoft.com/office/officeart/2008/layout/LinedList"/>
    <dgm:cxn modelId="{F4B7CD68-AAE7-42B6-BDB1-4A05E73BA1C9}" type="presParOf" srcId="{7B7DC114-B52B-4C8C-A976-DC85A79DCEB5}" destId="{29DB8C06-A6CB-4C26-AD58-685B2F6AEAEF}" srcOrd="5" destOrd="0" presId="urn:microsoft.com/office/officeart/2008/layout/LinedList"/>
    <dgm:cxn modelId="{1D79C60F-CD6A-46B1-A8C8-DD3B74F712A1}" type="presParOf" srcId="{29DB8C06-A6CB-4C26-AD58-685B2F6AEAEF}" destId="{8BC8AF94-E422-4A00-9F18-3BC8D127A16D}" srcOrd="0" destOrd="0" presId="urn:microsoft.com/office/officeart/2008/layout/LinedList"/>
    <dgm:cxn modelId="{C6F37D96-9377-451A-A120-D3A8EC8B3DFB}" type="presParOf" srcId="{29DB8C06-A6CB-4C26-AD58-685B2F6AEAEF}" destId="{614F2422-E300-4176-9791-E75A52C6B7E4}" srcOrd="1" destOrd="0" presId="urn:microsoft.com/office/officeart/2008/layout/LinedList"/>
    <dgm:cxn modelId="{19C9D25C-83DD-4CBB-8B59-618925595FB9}" type="presParOf" srcId="{7B7DC114-B52B-4C8C-A976-DC85A79DCEB5}" destId="{59B9D06B-2B2F-471B-B106-E6120FE41D26}" srcOrd="6" destOrd="0" presId="urn:microsoft.com/office/officeart/2008/layout/LinedList"/>
    <dgm:cxn modelId="{856D561D-F014-4A57-B8D0-60535C047CC2}" type="presParOf" srcId="{7B7DC114-B52B-4C8C-A976-DC85A79DCEB5}" destId="{68D45441-37A9-491F-A3F6-9315D2A88C42}" srcOrd="7" destOrd="0" presId="urn:microsoft.com/office/officeart/2008/layout/LinedList"/>
    <dgm:cxn modelId="{B0F748CC-8959-434F-AD99-EC5A96C2B6B8}" type="presParOf" srcId="{68D45441-37A9-491F-A3F6-9315D2A88C42}" destId="{D7CA2076-4D2D-40DB-9BD1-ABD28FFCF5BD}" srcOrd="0" destOrd="0" presId="urn:microsoft.com/office/officeart/2008/layout/LinedList"/>
    <dgm:cxn modelId="{2A51CBCD-59E3-4471-B37F-70D199CB8CAE}" type="presParOf" srcId="{68D45441-37A9-491F-A3F6-9315D2A88C42}" destId="{A2AB7766-EF1E-498B-9A38-94EC717BDBBC}" srcOrd="1" destOrd="0" presId="urn:microsoft.com/office/officeart/2008/layout/LinedList"/>
    <dgm:cxn modelId="{32354100-B22A-4581-9959-5BDD04CDC33C}" type="presParOf" srcId="{7B7DC114-B52B-4C8C-A976-DC85A79DCEB5}" destId="{8DAE2875-856D-4A42-B266-0C437F933D40}" srcOrd="8" destOrd="0" presId="urn:microsoft.com/office/officeart/2008/layout/LinedList"/>
    <dgm:cxn modelId="{47978CAC-8F14-4160-8C75-B431F1AA63F9}" type="presParOf" srcId="{7B7DC114-B52B-4C8C-A976-DC85A79DCEB5}" destId="{83C7A617-11C4-4374-8197-78EAC9D714AF}" srcOrd="9" destOrd="0" presId="urn:microsoft.com/office/officeart/2008/layout/LinedList"/>
    <dgm:cxn modelId="{AD14CD53-1D33-4406-AF32-F99404035D85}" type="presParOf" srcId="{83C7A617-11C4-4374-8197-78EAC9D714AF}" destId="{6CD7D4AA-F7F9-4626-ABB3-76C793FE54EF}" srcOrd="0" destOrd="0" presId="urn:microsoft.com/office/officeart/2008/layout/LinedList"/>
    <dgm:cxn modelId="{0CDC9666-3550-414B-BB4F-B8C4A96E29FD}" type="presParOf" srcId="{83C7A617-11C4-4374-8197-78EAC9D714AF}" destId="{41202A52-1D37-4301-B10E-9126107EACF5}" srcOrd="1" destOrd="0" presId="urn:microsoft.com/office/officeart/2008/layout/LinedList"/>
    <dgm:cxn modelId="{0E0113EA-8090-4E9C-85F9-3E51D37FBEDD}" type="presParOf" srcId="{7B7DC114-B52B-4C8C-A976-DC85A79DCEB5}" destId="{78EB1B6C-CCAC-430B-9533-1CAC3175DE65}" srcOrd="10" destOrd="0" presId="urn:microsoft.com/office/officeart/2008/layout/LinedList"/>
    <dgm:cxn modelId="{5B197CDE-4891-407B-B556-C7B5BAD0B7D7}" type="presParOf" srcId="{7B7DC114-B52B-4C8C-A976-DC85A79DCEB5}" destId="{68203BF8-EC27-4C5E-95B6-1BEA7C217608}" srcOrd="11" destOrd="0" presId="urn:microsoft.com/office/officeart/2008/layout/LinedList"/>
    <dgm:cxn modelId="{1B22C1BA-055B-4235-934A-8DE78C29DF22}" type="presParOf" srcId="{68203BF8-EC27-4C5E-95B6-1BEA7C217608}" destId="{57CD32A6-E8F3-4B43-A0B5-51B189F0A356}" srcOrd="0" destOrd="0" presId="urn:microsoft.com/office/officeart/2008/layout/LinedList"/>
    <dgm:cxn modelId="{78FFF370-71E0-4EB4-94DC-2F0A6E85B0C3}" type="presParOf" srcId="{68203BF8-EC27-4C5E-95B6-1BEA7C217608}" destId="{32686297-EF86-4EE3-98E7-C4F023D8036D}" srcOrd="1" destOrd="0" presId="urn:microsoft.com/office/officeart/2008/layout/Lin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0523F7-C511-4139-841B-94658373F989}"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en-US"/>
        </a:p>
      </dgm:t>
    </dgm:pt>
    <dgm:pt modelId="{0C7C03E7-F68D-4A45-B212-958CF82135F6}">
      <dgm:prSet/>
      <dgm:spPr/>
      <dgm:t>
        <a:bodyPr/>
        <a:lstStyle/>
        <a:p>
          <a:r>
            <a:rPr lang="en-US" u="sng" dirty="0"/>
            <a:t>Program Awards</a:t>
          </a:r>
          <a:endParaRPr lang="en-US" dirty="0"/>
        </a:p>
      </dgm:t>
    </dgm:pt>
    <dgm:pt modelId="{BF4831AE-F41C-43CF-9C7F-8EBC79ABEDFF}" type="parTrans" cxnId="{79A0A427-B468-4341-B7DA-EBDC53CC2222}">
      <dgm:prSet/>
      <dgm:spPr/>
      <dgm:t>
        <a:bodyPr/>
        <a:lstStyle/>
        <a:p>
          <a:endParaRPr lang="en-US"/>
        </a:p>
      </dgm:t>
    </dgm:pt>
    <dgm:pt modelId="{E611C4BE-EC9B-49B1-9B6E-742ED6E3A31E}" type="sibTrans" cxnId="{79A0A427-B468-4341-B7DA-EBDC53CC2222}">
      <dgm:prSet/>
      <dgm:spPr/>
      <dgm:t>
        <a:bodyPr/>
        <a:lstStyle/>
        <a:p>
          <a:endParaRPr lang="en-US"/>
        </a:p>
      </dgm:t>
    </dgm:pt>
    <dgm:pt modelId="{C28CC926-DC3A-4724-8C43-33980A095F2A}">
      <dgm:prSet/>
      <dgm:spPr/>
      <dgm:t>
        <a:bodyPr/>
        <a:lstStyle/>
        <a:p>
          <a:r>
            <a:rPr lang="en-US"/>
            <a:t>District Designated Funds          $ 83,165,000</a:t>
          </a:r>
        </a:p>
      </dgm:t>
    </dgm:pt>
    <dgm:pt modelId="{06BB1280-5E9E-4795-8239-AA585AC434BF}" type="parTrans" cxnId="{5B0F457C-D1DD-4214-9A9D-0778A862BDD3}">
      <dgm:prSet/>
      <dgm:spPr/>
      <dgm:t>
        <a:bodyPr/>
        <a:lstStyle/>
        <a:p>
          <a:endParaRPr lang="en-US"/>
        </a:p>
      </dgm:t>
    </dgm:pt>
    <dgm:pt modelId="{A8DA8A0A-47D1-47BD-AC49-FCBCC919D64A}" type="sibTrans" cxnId="{5B0F457C-D1DD-4214-9A9D-0778A862BDD3}">
      <dgm:prSet/>
      <dgm:spPr/>
      <dgm:t>
        <a:bodyPr/>
        <a:lstStyle/>
        <a:p>
          <a:endParaRPr lang="en-US"/>
        </a:p>
      </dgm:t>
    </dgm:pt>
    <dgm:pt modelId="{DE1ABDD9-884F-4F08-A467-85F72A099742}">
      <dgm:prSet/>
      <dgm:spPr/>
      <dgm:t>
        <a:bodyPr/>
        <a:lstStyle/>
        <a:p>
          <a:r>
            <a:rPr lang="en-US"/>
            <a:t>World Fund 				                 $ 41,969,000</a:t>
          </a:r>
        </a:p>
      </dgm:t>
    </dgm:pt>
    <dgm:pt modelId="{E76873D4-E66A-4FC8-B398-730400A21896}" type="parTrans" cxnId="{91762C6D-D5AA-4126-8BDC-CEF1FA23589F}">
      <dgm:prSet/>
      <dgm:spPr/>
      <dgm:t>
        <a:bodyPr/>
        <a:lstStyle/>
        <a:p>
          <a:endParaRPr lang="en-US"/>
        </a:p>
      </dgm:t>
    </dgm:pt>
    <dgm:pt modelId="{35356E24-BFA3-4497-B40E-7151179C81F8}" type="sibTrans" cxnId="{91762C6D-D5AA-4126-8BDC-CEF1FA23589F}">
      <dgm:prSet/>
      <dgm:spPr/>
      <dgm:t>
        <a:bodyPr/>
        <a:lstStyle/>
        <a:p>
          <a:endParaRPr lang="en-US"/>
        </a:p>
      </dgm:t>
    </dgm:pt>
    <dgm:pt modelId="{7135A410-BDA0-425F-84A1-BE19C3CC3199}">
      <dgm:prSet/>
      <dgm:spPr/>
      <dgm:t>
        <a:bodyPr/>
        <a:lstStyle/>
        <a:p>
          <a:r>
            <a:rPr lang="en-US" dirty="0"/>
            <a:t>PolioPlus                                   $135,500,000</a:t>
          </a:r>
        </a:p>
      </dgm:t>
    </dgm:pt>
    <dgm:pt modelId="{12FF8AB8-87C7-441A-BF80-3CD74375AB20}" type="parTrans" cxnId="{4898FDE2-028A-4738-8177-D738213DC82D}">
      <dgm:prSet/>
      <dgm:spPr/>
      <dgm:t>
        <a:bodyPr/>
        <a:lstStyle/>
        <a:p>
          <a:endParaRPr lang="en-US"/>
        </a:p>
      </dgm:t>
    </dgm:pt>
    <dgm:pt modelId="{AE2C421E-6059-4459-A015-36152BDFAC40}" type="sibTrans" cxnId="{4898FDE2-028A-4738-8177-D738213DC82D}">
      <dgm:prSet/>
      <dgm:spPr/>
      <dgm:t>
        <a:bodyPr/>
        <a:lstStyle/>
        <a:p>
          <a:endParaRPr lang="en-US"/>
        </a:p>
      </dgm:t>
    </dgm:pt>
    <dgm:pt modelId="{99BEFE87-AED5-45EB-9BF5-C28BAF580E44}" type="pres">
      <dgm:prSet presAssocID="{6A0523F7-C511-4139-841B-94658373F989}" presName="cycle" presStyleCnt="0">
        <dgm:presLayoutVars>
          <dgm:dir/>
          <dgm:resizeHandles val="exact"/>
        </dgm:presLayoutVars>
      </dgm:prSet>
      <dgm:spPr/>
    </dgm:pt>
    <dgm:pt modelId="{14AB455B-A318-45EB-B01A-469561C4274A}" type="pres">
      <dgm:prSet presAssocID="{0C7C03E7-F68D-4A45-B212-958CF82135F6}" presName="node" presStyleLbl="node1" presStyleIdx="0" presStyleCnt="1">
        <dgm:presLayoutVars>
          <dgm:bulletEnabled val="1"/>
        </dgm:presLayoutVars>
      </dgm:prSet>
      <dgm:spPr/>
    </dgm:pt>
  </dgm:ptLst>
  <dgm:cxnLst>
    <dgm:cxn modelId="{8AE24326-A030-48EB-87C9-E7055B476D4F}" type="presOf" srcId="{C28CC926-DC3A-4724-8C43-33980A095F2A}" destId="{14AB455B-A318-45EB-B01A-469561C4274A}" srcOrd="0" destOrd="1" presId="urn:microsoft.com/office/officeart/2005/8/layout/cycle6"/>
    <dgm:cxn modelId="{79A0A427-B468-4341-B7DA-EBDC53CC2222}" srcId="{6A0523F7-C511-4139-841B-94658373F989}" destId="{0C7C03E7-F68D-4A45-B212-958CF82135F6}" srcOrd="0" destOrd="0" parTransId="{BF4831AE-F41C-43CF-9C7F-8EBC79ABEDFF}" sibTransId="{E611C4BE-EC9B-49B1-9B6E-742ED6E3A31E}"/>
    <dgm:cxn modelId="{36056142-C961-40EB-B3DA-8830ED20FFF5}" type="presOf" srcId="{6A0523F7-C511-4139-841B-94658373F989}" destId="{99BEFE87-AED5-45EB-9BF5-C28BAF580E44}" srcOrd="0" destOrd="0" presId="urn:microsoft.com/office/officeart/2005/8/layout/cycle6"/>
    <dgm:cxn modelId="{91762C6D-D5AA-4126-8BDC-CEF1FA23589F}" srcId="{0C7C03E7-F68D-4A45-B212-958CF82135F6}" destId="{DE1ABDD9-884F-4F08-A467-85F72A099742}" srcOrd="1" destOrd="0" parTransId="{E76873D4-E66A-4FC8-B398-730400A21896}" sibTransId="{35356E24-BFA3-4497-B40E-7151179C81F8}"/>
    <dgm:cxn modelId="{30897A50-DC88-4743-AB8D-3C110F899073}" type="presOf" srcId="{7135A410-BDA0-425F-84A1-BE19C3CC3199}" destId="{14AB455B-A318-45EB-B01A-469561C4274A}" srcOrd="0" destOrd="3" presId="urn:microsoft.com/office/officeart/2005/8/layout/cycle6"/>
    <dgm:cxn modelId="{5B0F457C-D1DD-4214-9A9D-0778A862BDD3}" srcId="{0C7C03E7-F68D-4A45-B212-958CF82135F6}" destId="{C28CC926-DC3A-4724-8C43-33980A095F2A}" srcOrd="0" destOrd="0" parTransId="{06BB1280-5E9E-4795-8239-AA585AC434BF}" sibTransId="{A8DA8A0A-47D1-47BD-AC49-FCBCC919D64A}"/>
    <dgm:cxn modelId="{42EF149A-3CEC-4F59-9F32-04FFD70902D0}" type="presOf" srcId="{DE1ABDD9-884F-4F08-A467-85F72A099742}" destId="{14AB455B-A318-45EB-B01A-469561C4274A}" srcOrd="0" destOrd="2" presId="urn:microsoft.com/office/officeart/2005/8/layout/cycle6"/>
    <dgm:cxn modelId="{77688F9E-445E-4FC0-A2C4-233D1BCCB61F}" type="presOf" srcId="{0C7C03E7-F68D-4A45-B212-958CF82135F6}" destId="{14AB455B-A318-45EB-B01A-469561C4274A}" srcOrd="0" destOrd="0" presId="urn:microsoft.com/office/officeart/2005/8/layout/cycle6"/>
    <dgm:cxn modelId="{4898FDE2-028A-4738-8177-D738213DC82D}" srcId="{0C7C03E7-F68D-4A45-B212-958CF82135F6}" destId="{7135A410-BDA0-425F-84A1-BE19C3CC3199}" srcOrd="2" destOrd="0" parTransId="{12FF8AB8-87C7-441A-BF80-3CD74375AB20}" sibTransId="{AE2C421E-6059-4459-A015-36152BDFAC40}"/>
    <dgm:cxn modelId="{FBAA792F-51C7-49E2-98DB-BEC8A7B9D5CA}" type="presParOf" srcId="{99BEFE87-AED5-45EB-9BF5-C28BAF580E44}" destId="{14AB455B-A318-45EB-B01A-469561C4274A}" srcOrd="0" destOrd="0" presId="urn:microsoft.com/office/officeart/2005/8/layout/cycle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0FB8B-0E72-4A83-89F5-F5A274752CDC}">
      <dsp:nvSpPr>
        <dsp:cNvPr id="0" name=""/>
        <dsp:cNvSpPr/>
      </dsp:nvSpPr>
      <dsp:spPr>
        <a:xfrm>
          <a:off x="0" y="495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Attend a Grant Management Seminar (Zoom or on-line Webinar + Learning Center Module) PE + 1 member</a:t>
          </a:r>
          <a:endParaRPr lang="en-US" sz="1000" kern="1200" dirty="0"/>
        </a:p>
      </dsp:txBody>
      <dsp:txXfrm>
        <a:off x="18848" y="68411"/>
        <a:ext cx="4919093" cy="348404"/>
      </dsp:txXfrm>
    </dsp:sp>
    <dsp:sp modelId="{58B46A6A-6016-47C2-A352-DA1ED81D394E}">
      <dsp:nvSpPr>
        <dsp:cNvPr id="0" name=""/>
        <dsp:cNvSpPr/>
      </dsp:nvSpPr>
      <dsp:spPr>
        <a:xfrm>
          <a:off x="0" y="4644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2022-23 President and PE sign Qualification Documents</a:t>
          </a:r>
          <a:endParaRPr lang="en-US" sz="1000" kern="1200" dirty="0"/>
        </a:p>
      </dsp:txBody>
      <dsp:txXfrm>
        <a:off x="18848" y="483311"/>
        <a:ext cx="4919093" cy="348404"/>
      </dsp:txXfrm>
    </dsp:sp>
    <dsp:sp modelId="{67F3FDB7-4484-46AD-A43A-2B1AC863FDAD}">
      <dsp:nvSpPr>
        <dsp:cNvPr id="0" name=""/>
        <dsp:cNvSpPr/>
      </dsp:nvSpPr>
      <dsp:spPr>
        <a:xfrm>
          <a:off x="0" y="8793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Memorandum of Understanding (MOU)</a:t>
          </a:r>
          <a:endParaRPr lang="en-US" sz="1000" kern="1200"/>
        </a:p>
      </dsp:txBody>
      <dsp:txXfrm>
        <a:off x="18848" y="898211"/>
        <a:ext cx="4919093" cy="348404"/>
      </dsp:txXfrm>
    </dsp:sp>
    <dsp:sp modelId="{CC8FA47D-027F-4A2B-B892-67E203A3901D}">
      <dsp:nvSpPr>
        <dsp:cNvPr id="0" name=""/>
        <dsp:cNvSpPr/>
      </dsp:nvSpPr>
      <dsp:spPr>
        <a:xfrm>
          <a:off x="0" y="12942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District 5000 Addendum to the MOU</a:t>
          </a:r>
          <a:endParaRPr lang="en-US" sz="1000" kern="1200" dirty="0"/>
        </a:p>
      </dsp:txBody>
      <dsp:txXfrm>
        <a:off x="18848" y="1313111"/>
        <a:ext cx="4919093" cy="348404"/>
      </dsp:txXfrm>
    </dsp:sp>
    <dsp:sp modelId="{979ED426-A1F5-43A0-80B4-47CA17DBB33F}">
      <dsp:nvSpPr>
        <dsp:cNvPr id="0" name=""/>
        <dsp:cNvSpPr/>
      </dsp:nvSpPr>
      <dsp:spPr>
        <a:xfrm>
          <a:off x="0" y="17091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Financial Management Plan</a:t>
          </a:r>
        </a:p>
      </dsp:txBody>
      <dsp:txXfrm>
        <a:off x="18848" y="1728011"/>
        <a:ext cx="4919093" cy="348404"/>
      </dsp:txXfrm>
    </dsp:sp>
    <dsp:sp modelId="{3B4FDB81-C086-42B1-A2F9-D634A80D7D0B}">
      <dsp:nvSpPr>
        <dsp:cNvPr id="0" name=""/>
        <dsp:cNvSpPr/>
      </dsp:nvSpPr>
      <dsp:spPr>
        <a:xfrm>
          <a:off x="0" y="21240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Provide name and account number of dedicated DG account</a:t>
          </a:r>
          <a:endParaRPr lang="en-US" sz="1000" kern="1200" dirty="0"/>
        </a:p>
      </dsp:txBody>
      <dsp:txXfrm>
        <a:off x="18848" y="2142911"/>
        <a:ext cx="4919093" cy="348404"/>
      </dsp:txXfrm>
    </dsp:sp>
    <dsp:sp modelId="{08F717C8-9165-4C7A-8A4C-CE5DC2731456}">
      <dsp:nvSpPr>
        <dsp:cNvPr id="0" name=""/>
        <dsp:cNvSpPr/>
      </dsp:nvSpPr>
      <dsp:spPr>
        <a:xfrm>
          <a:off x="0" y="25389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2021 IRS 999 and GE Annual 2021-22</a:t>
          </a:r>
          <a:endParaRPr lang="en-US" sz="1000" kern="1200" dirty="0"/>
        </a:p>
      </dsp:txBody>
      <dsp:txXfrm>
        <a:off x="18848" y="2557811"/>
        <a:ext cx="4919093" cy="348404"/>
      </dsp:txXfrm>
    </dsp:sp>
    <dsp:sp modelId="{93DAE4A4-13AB-406E-82A6-3D18F6CABF9C}">
      <dsp:nvSpPr>
        <dsp:cNvPr id="0" name=""/>
        <dsp:cNvSpPr/>
      </dsp:nvSpPr>
      <dsp:spPr>
        <a:xfrm>
          <a:off x="0" y="29538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DG Final Report Submitted</a:t>
          </a:r>
        </a:p>
      </dsp:txBody>
      <dsp:txXfrm>
        <a:off x="18848" y="2972711"/>
        <a:ext cx="4919093" cy="348404"/>
      </dsp:txXfrm>
    </dsp:sp>
    <dsp:sp modelId="{E915E39C-8DA6-4905-8641-6F68ECD342DE}">
      <dsp:nvSpPr>
        <dsp:cNvPr id="0" name=""/>
        <dsp:cNvSpPr/>
      </dsp:nvSpPr>
      <dsp:spPr>
        <a:xfrm>
          <a:off x="0" y="3368763"/>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endParaRPr lang="en-US" sz="1000" kern="1200" dirty="0"/>
        </a:p>
      </dsp:txBody>
      <dsp:txXfrm>
        <a:off x="18848" y="3387611"/>
        <a:ext cx="4919093" cy="348404"/>
      </dsp:txXfrm>
    </dsp:sp>
    <dsp:sp modelId="{FA5E3620-2C66-4335-A789-D6C0050A4824}">
      <dsp:nvSpPr>
        <dsp:cNvPr id="0" name=""/>
        <dsp:cNvSpPr/>
      </dsp:nvSpPr>
      <dsp:spPr>
        <a:xfrm>
          <a:off x="0" y="3262535"/>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Current on GG Contributions</a:t>
          </a:r>
          <a:endParaRPr lang="en-US" sz="1000" kern="1200" dirty="0"/>
        </a:p>
      </dsp:txBody>
      <dsp:txXfrm>
        <a:off x="18848" y="3281383"/>
        <a:ext cx="4919093" cy="348404"/>
      </dsp:txXfrm>
    </dsp:sp>
    <dsp:sp modelId="{8D2A07C9-EDCA-4646-B399-1A547BA0F0FE}">
      <dsp:nvSpPr>
        <dsp:cNvPr id="0" name=""/>
        <dsp:cNvSpPr/>
      </dsp:nvSpPr>
      <dsp:spPr>
        <a:xfrm>
          <a:off x="0" y="4198564"/>
          <a:ext cx="4956789" cy="3861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dirty="0"/>
            <a:t>Qualification Checklist</a:t>
          </a:r>
          <a:endParaRPr lang="en-US" sz="1000" kern="1200" dirty="0"/>
        </a:p>
      </dsp:txBody>
      <dsp:txXfrm>
        <a:off x="18848" y="4217412"/>
        <a:ext cx="4919093" cy="348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BE7BD-4ACA-4ED0-BD36-0CB4C8671C67}">
      <dsp:nvSpPr>
        <dsp:cNvPr id="0" name=""/>
        <dsp:cNvSpPr/>
      </dsp:nvSpPr>
      <dsp:spPr>
        <a:xfrm>
          <a:off x="0" y="488288"/>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Club Qualification for Global Grants</a:t>
          </a:r>
        </a:p>
      </dsp:txBody>
      <dsp:txXfrm>
        <a:off x="0" y="488288"/>
        <a:ext cx="1556803" cy="934081"/>
      </dsp:txXfrm>
    </dsp:sp>
    <dsp:sp modelId="{84F229EB-77BF-4CA1-80EB-D2A7F18BF0DA}">
      <dsp:nvSpPr>
        <dsp:cNvPr id="0" name=""/>
        <dsp:cNvSpPr/>
      </dsp:nvSpPr>
      <dsp:spPr>
        <a:xfrm>
          <a:off x="1712483" y="488288"/>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Club Officers Responsibilities</a:t>
          </a:r>
        </a:p>
      </dsp:txBody>
      <dsp:txXfrm>
        <a:off x="1712483" y="488288"/>
        <a:ext cx="1556803" cy="934081"/>
      </dsp:txXfrm>
    </dsp:sp>
    <dsp:sp modelId="{7BA9F154-D86E-45D6-BDFA-C48C41FBB426}">
      <dsp:nvSpPr>
        <dsp:cNvPr id="0" name=""/>
        <dsp:cNvSpPr/>
      </dsp:nvSpPr>
      <dsp:spPr>
        <a:xfrm>
          <a:off x="3424966" y="488288"/>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Financial Management Plan</a:t>
          </a:r>
        </a:p>
      </dsp:txBody>
      <dsp:txXfrm>
        <a:off x="3424966" y="488288"/>
        <a:ext cx="1556803" cy="934081"/>
      </dsp:txXfrm>
    </dsp:sp>
    <dsp:sp modelId="{D00AF1BE-1749-4FC1-8C46-A45B44ADA449}">
      <dsp:nvSpPr>
        <dsp:cNvPr id="0" name=""/>
        <dsp:cNvSpPr/>
      </dsp:nvSpPr>
      <dsp:spPr>
        <a:xfrm>
          <a:off x="0" y="1578051"/>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Dedicated Bank Account Requirements</a:t>
          </a:r>
        </a:p>
      </dsp:txBody>
      <dsp:txXfrm>
        <a:off x="0" y="1578051"/>
        <a:ext cx="1556803" cy="934081"/>
      </dsp:txXfrm>
    </dsp:sp>
    <dsp:sp modelId="{9F73B029-7D9D-4E89-9DE2-76B800BCC512}">
      <dsp:nvSpPr>
        <dsp:cNvPr id="0" name=""/>
        <dsp:cNvSpPr/>
      </dsp:nvSpPr>
      <dsp:spPr>
        <a:xfrm>
          <a:off x="1712483" y="1578051"/>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Report on Use of Grant Funds</a:t>
          </a:r>
        </a:p>
      </dsp:txBody>
      <dsp:txXfrm>
        <a:off x="1712483" y="1578051"/>
        <a:ext cx="1556803" cy="934081"/>
      </dsp:txXfrm>
    </dsp:sp>
    <dsp:sp modelId="{C557E145-86E4-4991-BBF3-607CEC8BEF4C}">
      <dsp:nvSpPr>
        <dsp:cNvPr id="0" name=""/>
        <dsp:cNvSpPr/>
      </dsp:nvSpPr>
      <dsp:spPr>
        <a:xfrm>
          <a:off x="3424966" y="1578051"/>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Document Retention</a:t>
          </a:r>
        </a:p>
      </dsp:txBody>
      <dsp:txXfrm>
        <a:off x="3424966" y="1578051"/>
        <a:ext cx="1556803" cy="934081"/>
      </dsp:txXfrm>
    </dsp:sp>
    <dsp:sp modelId="{9986BAF7-3E43-43D2-A298-4FB2370997F0}">
      <dsp:nvSpPr>
        <dsp:cNvPr id="0" name=""/>
        <dsp:cNvSpPr/>
      </dsp:nvSpPr>
      <dsp:spPr>
        <a:xfrm>
          <a:off x="1712483" y="2667813"/>
          <a:ext cx="1556803" cy="93408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Reporting Misuse of Grant Funds</a:t>
          </a:r>
        </a:p>
      </dsp:txBody>
      <dsp:txXfrm>
        <a:off x="1712483" y="2667813"/>
        <a:ext cx="1556803" cy="934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BE7BD-4ACA-4ED0-BD36-0CB4C8671C67}">
      <dsp:nvSpPr>
        <dsp:cNvPr id="0" name=""/>
        <dsp:cNvSpPr/>
      </dsp:nvSpPr>
      <dsp:spPr>
        <a:xfrm>
          <a:off x="0" y="470093"/>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MAINTAIN A SEPARATE BANK ACCOUNT FOR DISTRICT GRANTS—D5000 Addendum allows for ONE DG ACCOUNT</a:t>
          </a:r>
          <a:endParaRPr lang="en-US" sz="1200" kern="1200" dirty="0">
            <a:solidFill>
              <a:schemeClr val="bg1"/>
            </a:solidFill>
          </a:endParaRPr>
        </a:p>
      </dsp:txBody>
      <dsp:txXfrm>
        <a:off x="0" y="470093"/>
        <a:ext cx="1821656" cy="1092993"/>
      </dsp:txXfrm>
    </dsp:sp>
    <dsp:sp modelId="{84F229EB-77BF-4CA1-80EB-D2A7F18BF0DA}">
      <dsp:nvSpPr>
        <dsp:cNvPr id="0" name=""/>
        <dsp:cNvSpPr/>
      </dsp:nvSpPr>
      <dsp:spPr>
        <a:xfrm>
          <a:off x="2003821" y="470093"/>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SEPARATE BANK ACCOUNTS FOR EACH GLOBAL GRANT YOU MANAGE</a:t>
          </a:r>
          <a:endParaRPr lang="en-US" sz="1200" kern="1200" dirty="0">
            <a:solidFill>
              <a:schemeClr val="bg1"/>
            </a:solidFill>
          </a:endParaRPr>
        </a:p>
      </dsp:txBody>
      <dsp:txXfrm>
        <a:off x="2003821" y="470093"/>
        <a:ext cx="1821656" cy="1092993"/>
      </dsp:txXfrm>
    </dsp:sp>
    <dsp:sp modelId="{7BA9F154-D86E-45D6-BDFA-C48C41FBB426}">
      <dsp:nvSpPr>
        <dsp:cNvPr id="0" name=""/>
        <dsp:cNvSpPr/>
      </dsp:nvSpPr>
      <dsp:spPr>
        <a:xfrm>
          <a:off x="4007643" y="470093"/>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TWO AUTHORIZED SIGNATURES ON CHECKS OR PAYMENT AUTHORIZATION FORMS</a:t>
          </a:r>
          <a:endParaRPr lang="en-US" sz="1200" kern="1200" dirty="0">
            <a:solidFill>
              <a:schemeClr val="bg1"/>
            </a:solidFill>
          </a:endParaRPr>
        </a:p>
      </dsp:txBody>
      <dsp:txXfrm>
        <a:off x="4007643" y="470093"/>
        <a:ext cx="1821656" cy="1092993"/>
      </dsp:txXfrm>
    </dsp:sp>
    <dsp:sp modelId="{D00AF1BE-1749-4FC1-8C46-A45B44ADA449}">
      <dsp:nvSpPr>
        <dsp:cNvPr id="0" name=""/>
        <dsp:cNvSpPr/>
      </dsp:nvSpPr>
      <dsp:spPr>
        <a:xfrm>
          <a:off x="0" y="1745252"/>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solidFill>
                <a:schemeClr val="bg1"/>
              </a:solidFill>
              <a:latin typeface="Arial" panose="020B0604020202020204" pitchFamily="34" charset="0"/>
              <a:cs typeface="Arial" panose="020B0604020202020204" pitchFamily="34" charset="0"/>
            </a:rPr>
            <a:t>PAID INVOICES FOR DG FINAL REPORTS, PAID RECEIPTS FOR FINAL REPORTS, USE D5000 PAYMENT VOUCHER</a:t>
          </a:r>
          <a:endParaRPr lang="en-US" sz="1200" kern="1200" dirty="0">
            <a:solidFill>
              <a:schemeClr val="bg1"/>
            </a:solidFill>
          </a:endParaRPr>
        </a:p>
      </dsp:txBody>
      <dsp:txXfrm>
        <a:off x="0" y="1745252"/>
        <a:ext cx="1821656" cy="1092993"/>
      </dsp:txXfrm>
    </dsp:sp>
    <dsp:sp modelId="{9F73B029-7D9D-4E89-9DE2-76B800BCC512}">
      <dsp:nvSpPr>
        <dsp:cNvPr id="0" name=""/>
        <dsp:cNvSpPr/>
      </dsp:nvSpPr>
      <dsp:spPr>
        <a:xfrm>
          <a:off x="2003821" y="1745252"/>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REPORT ON DISTRICT GRANTS BY MAY 31</a:t>
          </a:r>
        </a:p>
      </dsp:txBody>
      <dsp:txXfrm>
        <a:off x="2003821" y="1745252"/>
        <a:ext cx="1821656" cy="1092993"/>
      </dsp:txXfrm>
    </dsp:sp>
    <dsp:sp modelId="{C557E145-86E4-4991-BBF3-607CEC8BEF4C}">
      <dsp:nvSpPr>
        <dsp:cNvPr id="0" name=""/>
        <dsp:cNvSpPr/>
      </dsp:nvSpPr>
      <dsp:spPr>
        <a:xfrm>
          <a:off x="4007643" y="1745252"/>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DOCUMENT RETENTION—5 YEARS</a:t>
          </a:r>
        </a:p>
      </dsp:txBody>
      <dsp:txXfrm>
        <a:off x="4007643" y="1745252"/>
        <a:ext cx="1821656" cy="1092993"/>
      </dsp:txXfrm>
    </dsp:sp>
    <dsp:sp modelId="{9986BAF7-3E43-43D2-A298-4FB2370997F0}">
      <dsp:nvSpPr>
        <dsp:cNvPr id="0" name=""/>
        <dsp:cNvSpPr/>
      </dsp:nvSpPr>
      <dsp:spPr>
        <a:xfrm>
          <a:off x="2003821" y="3020412"/>
          <a:ext cx="1821656" cy="10929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DO NOT SPEND GRANT FUNDS UNTIL APPLICATION APPROVED</a:t>
          </a:r>
        </a:p>
      </dsp:txBody>
      <dsp:txXfrm>
        <a:off x="2003821" y="3020412"/>
        <a:ext cx="1821656" cy="1092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E9A68-A6D0-463C-AC63-C70EDA511EAD}">
      <dsp:nvSpPr>
        <dsp:cNvPr id="0" name=""/>
        <dsp:cNvSpPr/>
      </dsp:nvSpPr>
      <dsp:spPr>
        <a:xfrm>
          <a:off x="0" y="2524"/>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E568A-B6AC-4BEC-82D3-1F0EDE8DE005}">
      <dsp:nvSpPr>
        <dsp:cNvPr id="0" name=""/>
        <dsp:cNvSpPr/>
      </dsp:nvSpPr>
      <dsp:spPr>
        <a:xfrm>
          <a:off x="0" y="2524"/>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Do not disburse funds until District DDF received</a:t>
          </a:r>
          <a:endParaRPr lang="en-US" sz="1800" kern="1200" dirty="0"/>
        </a:p>
      </dsp:txBody>
      <dsp:txXfrm>
        <a:off x="0" y="2524"/>
        <a:ext cx="5319713" cy="860932"/>
      </dsp:txXfrm>
    </dsp:sp>
    <dsp:sp modelId="{74AD0EDC-8585-4F08-9B8D-91A9C432F1DA}">
      <dsp:nvSpPr>
        <dsp:cNvPr id="0" name=""/>
        <dsp:cNvSpPr/>
      </dsp:nvSpPr>
      <dsp:spPr>
        <a:xfrm>
          <a:off x="0" y="863457"/>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287BE-BD2D-4C3B-A918-439B547F2D53}">
      <dsp:nvSpPr>
        <dsp:cNvPr id="0" name=""/>
        <dsp:cNvSpPr/>
      </dsp:nvSpPr>
      <dsp:spPr>
        <a:xfrm>
          <a:off x="0" y="863457"/>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Dedicated District Grant Account separate from Club Account or Club Foundation Account</a:t>
          </a:r>
        </a:p>
      </dsp:txBody>
      <dsp:txXfrm>
        <a:off x="0" y="863457"/>
        <a:ext cx="5319713" cy="860932"/>
      </dsp:txXfrm>
    </dsp:sp>
    <dsp:sp modelId="{55D6AEA6-0779-441F-B7B3-A2A94CCB7615}">
      <dsp:nvSpPr>
        <dsp:cNvPr id="0" name=""/>
        <dsp:cNvSpPr/>
      </dsp:nvSpPr>
      <dsp:spPr>
        <a:xfrm>
          <a:off x="0" y="1724390"/>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8AF94-E422-4A00-9F18-3BC8D127A16D}">
      <dsp:nvSpPr>
        <dsp:cNvPr id="0" name=""/>
        <dsp:cNvSpPr/>
      </dsp:nvSpPr>
      <dsp:spPr>
        <a:xfrm>
          <a:off x="0" y="1724390"/>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All Club Cash and Club Foundation Cash for DDF match on DG projects deposited in DG Account BEFORE you receive District 5000 DDF check</a:t>
          </a:r>
        </a:p>
      </dsp:txBody>
      <dsp:txXfrm>
        <a:off x="0" y="1724390"/>
        <a:ext cx="5319713" cy="860932"/>
      </dsp:txXfrm>
    </dsp:sp>
    <dsp:sp modelId="{59B9D06B-2B2F-471B-B106-E6120FE41D26}">
      <dsp:nvSpPr>
        <dsp:cNvPr id="0" name=""/>
        <dsp:cNvSpPr/>
      </dsp:nvSpPr>
      <dsp:spPr>
        <a:xfrm>
          <a:off x="0" y="2585323"/>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A2076-4D2D-40DB-9BD1-ABD28FFCF5BD}">
      <dsp:nvSpPr>
        <dsp:cNvPr id="0" name=""/>
        <dsp:cNvSpPr/>
      </dsp:nvSpPr>
      <dsp:spPr>
        <a:xfrm>
          <a:off x="0" y="2585323"/>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Two signature on all checks from DG Account or on Check Request/Payment Voucher</a:t>
          </a:r>
        </a:p>
      </dsp:txBody>
      <dsp:txXfrm>
        <a:off x="0" y="2585323"/>
        <a:ext cx="5319713" cy="860932"/>
      </dsp:txXfrm>
    </dsp:sp>
    <dsp:sp modelId="{8DAE2875-856D-4A42-B266-0C437F933D40}">
      <dsp:nvSpPr>
        <dsp:cNvPr id="0" name=""/>
        <dsp:cNvSpPr/>
      </dsp:nvSpPr>
      <dsp:spPr>
        <a:xfrm>
          <a:off x="0" y="3446255"/>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7D4AA-F7F9-4626-ABB3-76C793FE54EF}">
      <dsp:nvSpPr>
        <dsp:cNvPr id="0" name=""/>
        <dsp:cNvSpPr/>
      </dsp:nvSpPr>
      <dsp:spPr>
        <a:xfrm>
          <a:off x="0" y="3446255"/>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dirty="0"/>
            <a:t>Paid </a:t>
          </a:r>
          <a:r>
            <a:rPr lang="en-US" sz="1800" kern="1200" dirty="0"/>
            <a:t>Invoices or receipts for DG Final Reports and Payment Vouchers for all expenditures</a:t>
          </a:r>
        </a:p>
      </dsp:txBody>
      <dsp:txXfrm>
        <a:off x="0" y="3446255"/>
        <a:ext cx="5319713" cy="860932"/>
      </dsp:txXfrm>
    </dsp:sp>
    <dsp:sp modelId="{78EB1B6C-CCAC-430B-9533-1CAC3175DE65}">
      <dsp:nvSpPr>
        <dsp:cNvPr id="0" name=""/>
        <dsp:cNvSpPr/>
      </dsp:nvSpPr>
      <dsp:spPr>
        <a:xfrm>
          <a:off x="0" y="4307188"/>
          <a:ext cx="53197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D32A6-E8F3-4B43-A0B5-51B189F0A356}">
      <dsp:nvSpPr>
        <dsp:cNvPr id="0" name=""/>
        <dsp:cNvSpPr/>
      </dsp:nvSpPr>
      <dsp:spPr>
        <a:xfrm>
          <a:off x="0" y="4307188"/>
          <a:ext cx="5319713" cy="86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dsp:txBody>
      <dsp:txXfrm>
        <a:off x="0" y="4307188"/>
        <a:ext cx="5319713" cy="8609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B455B-A318-45EB-B01A-469561C4274A}">
      <dsp:nvSpPr>
        <dsp:cNvPr id="0" name=""/>
        <dsp:cNvSpPr/>
      </dsp:nvSpPr>
      <dsp:spPr>
        <a:xfrm>
          <a:off x="1940383" y="2520"/>
          <a:ext cx="4329782" cy="2814358"/>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u="sng" kern="1200" dirty="0"/>
            <a:t>Program Awards</a:t>
          </a:r>
          <a:endParaRPr lang="en-US" sz="2700" kern="1200" dirty="0"/>
        </a:p>
        <a:p>
          <a:pPr marL="228600" lvl="1" indent="-228600" algn="l" defTabSz="933450">
            <a:lnSpc>
              <a:spcPct val="90000"/>
            </a:lnSpc>
            <a:spcBef>
              <a:spcPct val="0"/>
            </a:spcBef>
            <a:spcAft>
              <a:spcPct val="15000"/>
            </a:spcAft>
            <a:buChar char="•"/>
          </a:pPr>
          <a:r>
            <a:rPr lang="en-US" sz="2100" kern="1200"/>
            <a:t>District Designated Funds          $ 83,165,000</a:t>
          </a:r>
        </a:p>
        <a:p>
          <a:pPr marL="228600" lvl="1" indent="-228600" algn="l" defTabSz="933450">
            <a:lnSpc>
              <a:spcPct val="90000"/>
            </a:lnSpc>
            <a:spcBef>
              <a:spcPct val="0"/>
            </a:spcBef>
            <a:spcAft>
              <a:spcPct val="15000"/>
            </a:spcAft>
            <a:buChar char="•"/>
          </a:pPr>
          <a:r>
            <a:rPr lang="en-US" sz="2100" kern="1200"/>
            <a:t>World Fund 				                 $ 41,969,000</a:t>
          </a:r>
        </a:p>
        <a:p>
          <a:pPr marL="228600" lvl="1" indent="-228600" algn="l" defTabSz="933450">
            <a:lnSpc>
              <a:spcPct val="90000"/>
            </a:lnSpc>
            <a:spcBef>
              <a:spcPct val="0"/>
            </a:spcBef>
            <a:spcAft>
              <a:spcPct val="15000"/>
            </a:spcAft>
            <a:buChar char="•"/>
          </a:pPr>
          <a:r>
            <a:rPr lang="en-US" sz="2100" kern="1200" dirty="0"/>
            <a:t>PolioPlus                                   $135,500,000</a:t>
          </a:r>
        </a:p>
      </dsp:txBody>
      <dsp:txXfrm>
        <a:off x="2077769" y="139906"/>
        <a:ext cx="4055010" cy="2539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23:42:41.54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DA7CD-0399-4931-8582-12A30056A758}" type="datetimeFigureOut">
              <a:rPr lang="en-US" smtClean="0"/>
              <a:t>9/11/2021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4D49B-81DB-48B2-A66A-9267DBBC35D3}" type="slidenum">
              <a:rPr lang="en-US" smtClean="0"/>
              <a:t>‹#›</a:t>
            </a:fld>
            <a:endParaRPr lang="en-US" dirty="0"/>
          </a:p>
        </p:txBody>
      </p:sp>
    </p:spTree>
    <p:extLst>
      <p:ext uri="{BB962C8B-B14F-4D97-AF65-F5344CB8AC3E}">
        <p14:creationId xmlns:p14="http://schemas.microsoft.com/office/powerpoint/2010/main" val="1461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a:t>
            </a:fld>
            <a:endParaRPr lang="en-US" dirty="0"/>
          </a:p>
        </p:txBody>
      </p:sp>
    </p:spTree>
    <p:extLst>
      <p:ext uri="{BB962C8B-B14F-4D97-AF65-F5344CB8AC3E}">
        <p14:creationId xmlns:p14="http://schemas.microsoft.com/office/powerpoint/2010/main" val="389828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16</a:t>
            </a:fld>
            <a:endParaRPr lang="en-US" dirty="0"/>
          </a:p>
        </p:txBody>
      </p:sp>
    </p:spTree>
    <p:extLst>
      <p:ext uri="{BB962C8B-B14F-4D97-AF65-F5344CB8AC3E}">
        <p14:creationId xmlns:p14="http://schemas.microsoft.com/office/powerpoint/2010/main" val="357973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21</a:t>
            </a:fld>
            <a:endParaRPr lang="en-US" dirty="0"/>
          </a:p>
        </p:txBody>
      </p:sp>
    </p:spTree>
    <p:extLst>
      <p:ext uri="{BB962C8B-B14F-4D97-AF65-F5344CB8AC3E}">
        <p14:creationId xmlns:p14="http://schemas.microsoft.com/office/powerpoint/2010/main" val="332177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41BE0-0C15-406E-8BD7-F7B794205402}" type="slidenum">
              <a:rPr kumimoji="0" lang="en-US" sz="4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412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23</a:t>
            </a:fld>
            <a:endParaRPr lang="en-US" dirty="0"/>
          </a:p>
        </p:txBody>
      </p:sp>
    </p:spTree>
    <p:extLst>
      <p:ext uri="{BB962C8B-B14F-4D97-AF65-F5344CB8AC3E}">
        <p14:creationId xmlns:p14="http://schemas.microsoft.com/office/powerpoint/2010/main" val="60834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24</a:t>
            </a:fld>
            <a:endParaRPr lang="en-US" dirty="0"/>
          </a:p>
        </p:txBody>
      </p:sp>
    </p:spTree>
    <p:extLst>
      <p:ext uri="{BB962C8B-B14F-4D97-AF65-F5344CB8AC3E}">
        <p14:creationId xmlns:p14="http://schemas.microsoft.com/office/powerpoint/2010/main" val="15675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29</a:t>
            </a:fld>
            <a:endParaRPr lang="en-US"/>
          </a:p>
        </p:txBody>
      </p:sp>
    </p:spTree>
    <p:extLst>
      <p:ext uri="{BB962C8B-B14F-4D97-AF65-F5344CB8AC3E}">
        <p14:creationId xmlns:p14="http://schemas.microsoft.com/office/powerpoint/2010/main" val="1021320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30</a:t>
            </a:fld>
            <a:endParaRPr lang="en-US"/>
          </a:p>
        </p:txBody>
      </p:sp>
    </p:spTree>
    <p:extLst>
      <p:ext uri="{BB962C8B-B14F-4D97-AF65-F5344CB8AC3E}">
        <p14:creationId xmlns:p14="http://schemas.microsoft.com/office/powerpoint/2010/main" val="4025394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33</a:t>
            </a:fld>
            <a:endParaRPr lang="en-US" dirty="0"/>
          </a:p>
        </p:txBody>
      </p:sp>
    </p:spTree>
    <p:extLst>
      <p:ext uri="{BB962C8B-B14F-4D97-AF65-F5344CB8AC3E}">
        <p14:creationId xmlns:p14="http://schemas.microsoft.com/office/powerpoint/2010/main" val="396003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35</a:t>
            </a:fld>
            <a:endParaRPr lang="en-US" dirty="0"/>
          </a:p>
        </p:txBody>
      </p:sp>
    </p:spTree>
    <p:extLst>
      <p:ext uri="{BB962C8B-B14F-4D97-AF65-F5344CB8AC3E}">
        <p14:creationId xmlns:p14="http://schemas.microsoft.com/office/powerpoint/2010/main" val="199643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37</a:t>
            </a:fld>
            <a:endParaRPr lang="en-US" dirty="0"/>
          </a:p>
        </p:txBody>
      </p:sp>
    </p:spTree>
    <p:extLst>
      <p:ext uri="{BB962C8B-B14F-4D97-AF65-F5344CB8AC3E}">
        <p14:creationId xmlns:p14="http://schemas.microsoft.com/office/powerpoint/2010/main" val="147722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8</a:t>
            </a:fld>
            <a:endParaRPr lang="en-US" dirty="0"/>
          </a:p>
        </p:txBody>
      </p:sp>
    </p:spTree>
    <p:extLst>
      <p:ext uri="{BB962C8B-B14F-4D97-AF65-F5344CB8AC3E}">
        <p14:creationId xmlns:p14="http://schemas.microsoft.com/office/powerpoint/2010/main" val="1331495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50</a:t>
            </a:fld>
            <a:endParaRPr lang="en-US" dirty="0"/>
          </a:p>
        </p:txBody>
      </p:sp>
    </p:spTree>
    <p:extLst>
      <p:ext uri="{BB962C8B-B14F-4D97-AF65-F5344CB8AC3E}">
        <p14:creationId xmlns:p14="http://schemas.microsoft.com/office/powerpoint/2010/main" val="215623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51</a:t>
            </a:fld>
            <a:endParaRPr lang="en-US" dirty="0"/>
          </a:p>
        </p:txBody>
      </p:sp>
    </p:spTree>
    <p:extLst>
      <p:ext uri="{BB962C8B-B14F-4D97-AF65-F5344CB8AC3E}">
        <p14:creationId xmlns:p14="http://schemas.microsoft.com/office/powerpoint/2010/main" val="422937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52</a:t>
            </a:fld>
            <a:endParaRPr lang="en-US" dirty="0"/>
          </a:p>
        </p:txBody>
      </p:sp>
    </p:spTree>
    <p:extLst>
      <p:ext uri="{BB962C8B-B14F-4D97-AF65-F5344CB8AC3E}">
        <p14:creationId xmlns:p14="http://schemas.microsoft.com/office/powerpoint/2010/main" val="1591526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60</a:t>
            </a:fld>
            <a:endParaRPr lang="en-US" dirty="0"/>
          </a:p>
        </p:txBody>
      </p:sp>
    </p:spTree>
    <p:extLst>
      <p:ext uri="{BB962C8B-B14F-4D97-AF65-F5344CB8AC3E}">
        <p14:creationId xmlns:p14="http://schemas.microsoft.com/office/powerpoint/2010/main" val="36381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9</a:t>
            </a:fld>
            <a:endParaRPr lang="en-US" dirty="0"/>
          </a:p>
        </p:txBody>
      </p:sp>
    </p:spTree>
    <p:extLst>
      <p:ext uri="{BB962C8B-B14F-4D97-AF65-F5344CB8AC3E}">
        <p14:creationId xmlns:p14="http://schemas.microsoft.com/office/powerpoint/2010/main" val="382177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10</a:t>
            </a:fld>
            <a:endParaRPr lang="en-US" dirty="0"/>
          </a:p>
        </p:txBody>
      </p:sp>
    </p:spTree>
    <p:extLst>
      <p:ext uri="{BB962C8B-B14F-4D97-AF65-F5344CB8AC3E}">
        <p14:creationId xmlns:p14="http://schemas.microsoft.com/office/powerpoint/2010/main" val="340315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11</a:t>
            </a:fld>
            <a:endParaRPr lang="en-US" dirty="0"/>
          </a:p>
        </p:txBody>
      </p:sp>
    </p:spTree>
    <p:extLst>
      <p:ext uri="{BB962C8B-B14F-4D97-AF65-F5344CB8AC3E}">
        <p14:creationId xmlns:p14="http://schemas.microsoft.com/office/powerpoint/2010/main" val="3007193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12</a:t>
            </a:fld>
            <a:endParaRPr lang="en-US" dirty="0"/>
          </a:p>
        </p:txBody>
      </p:sp>
    </p:spTree>
    <p:extLst>
      <p:ext uri="{BB962C8B-B14F-4D97-AF65-F5344CB8AC3E}">
        <p14:creationId xmlns:p14="http://schemas.microsoft.com/office/powerpoint/2010/main" val="31484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13</a:t>
            </a:fld>
            <a:endParaRPr lang="en-US" dirty="0"/>
          </a:p>
        </p:txBody>
      </p:sp>
    </p:spTree>
    <p:extLst>
      <p:ext uri="{BB962C8B-B14F-4D97-AF65-F5344CB8AC3E}">
        <p14:creationId xmlns:p14="http://schemas.microsoft.com/office/powerpoint/2010/main" val="43860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14</a:t>
            </a:fld>
            <a:endParaRPr lang="en-US" dirty="0"/>
          </a:p>
        </p:txBody>
      </p:sp>
    </p:spTree>
    <p:extLst>
      <p:ext uri="{BB962C8B-B14F-4D97-AF65-F5344CB8AC3E}">
        <p14:creationId xmlns:p14="http://schemas.microsoft.com/office/powerpoint/2010/main" val="74020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4D49B-81DB-48B2-A66A-9267DBBC35D3}" type="slidenum">
              <a:rPr lang="en-US" smtClean="0"/>
              <a:t>15</a:t>
            </a:fld>
            <a:endParaRPr lang="en-US" dirty="0"/>
          </a:p>
        </p:txBody>
      </p:sp>
    </p:spTree>
    <p:extLst>
      <p:ext uri="{BB962C8B-B14F-4D97-AF65-F5344CB8AC3E}">
        <p14:creationId xmlns:p14="http://schemas.microsoft.com/office/powerpoint/2010/main" val="122625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0D17AC1-EE0C-4A21-8262-03A1496FB51E}" type="datetimeFigureOut">
              <a:rPr lang="en-US" smtClean="0"/>
              <a:t>9/11/2021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30625E1-B36D-4AF2-85A6-F26646B62C27}" type="slidenum">
              <a:rPr lang="en-US" smtClean="0"/>
              <a:t>‹#›</a:t>
            </a:fld>
            <a:endParaRPr lang="en-US" dirty="0"/>
          </a:p>
        </p:txBody>
      </p:sp>
    </p:spTree>
    <p:extLst>
      <p:ext uri="{BB962C8B-B14F-4D97-AF65-F5344CB8AC3E}">
        <p14:creationId xmlns:p14="http://schemas.microsoft.com/office/powerpoint/2010/main" val="30572184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345264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90D17AC1-EE0C-4A21-8262-03A1496FB51E}" type="datetimeFigureOut">
              <a:rPr lang="en-US" smtClean="0"/>
              <a:t>9/11/2021</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30625E1-B36D-4AF2-85A6-F26646B62C27}" type="slidenum">
              <a:rPr lang="en-US" smtClean="0"/>
              <a:t>‹#›</a:t>
            </a:fld>
            <a:endParaRPr lang="en-US" dirty="0"/>
          </a:p>
        </p:txBody>
      </p:sp>
    </p:spTree>
    <p:extLst>
      <p:ext uri="{BB962C8B-B14F-4D97-AF65-F5344CB8AC3E}">
        <p14:creationId xmlns:p14="http://schemas.microsoft.com/office/powerpoint/2010/main" val="223443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15142"/>
          </a:xfrm>
          <a:solidFill>
            <a:schemeClr val="accent1">
              <a:lumMod val="75000"/>
            </a:schemeClr>
          </a:solidFill>
        </p:spPr>
        <p:txBody>
          <a:bodyPr anchor="b">
            <a:no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Picture Placeholder 13">
            <a:extLst>
              <a:ext uri="{FF2B5EF4-FFF2-40B4-BE49-F238E27FC236}">
                <a16:creationId xmlns:a16="http://schemas.microsoft.com/office/drawing/2014/main" id="{3AF90774-5350-4E60-BBF5-33C272383E3A}"/>
              </a:ext>
            </a:extLst>
          </p:cNvPr>
          <p:cNvSpPr>
            <a:spLocks noGrp="1"/>
          </p:cNvSpPr>
          <p:nvPr>
            <p:ph type="pic" sz="quarter" idx="14"/>
          </p:nvPr>
        </p:nvSpPr>
        <p:spPr>
          <a:xfrm>
            <a:off x="10659946" y="8849214"/>
            <a:ext cx="1088462" cy="119622"/>
          </a:xfrm>
        </p:spPr>
        <p:txBody>
          <a:bodyPr/>
          <a:lstStyle/>
          <a:p>
            <a:endParaRPr lang="en-US" dirty="0"/>
          </a:p>
        </p:txBody>
      </p:sp>
    </p:spTree>
    <p:extLst>
      <p:ext uri="{BB962C8B-B14F-4D97-AF65-F5344CB8AC3E}">
        <p14:creationId xmlns:p14="http://schemas.microsoft.com/office/powerpoint/2010/main" val="307291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40080"/>
          </a:xfrm>
        </p:spPr>
        <p:txBody>
          <a:bodyPr anchor="b"/>
          <a:lstStyle>
            <a:lvl1pPr algn="l">
              <a:defRPr sz="4500"/>
            </a:lvl1pPr>
          </a:lstStyle>
          <a:p>
            <a:r>
              <a:rPr lang="en-US" dirty="0"/>
              <a:t>Click to edit Master title style</a:t>
            </a:r>
          </a:p>
        </p:txBody>
      </p:sp>
    </p:spTree>
    <p:extLst>
      <p:ext uri="{BB962C8B-B14F-4D97-AF65-F5344CB8AC3E}">
        <p14:creationId xmlns:p14="http://schemas.microsoft.com/office/powerpoint/2010/main" val="107868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18007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0D17AC1-EE0C-4A21-8262-03A1496FB51E}" type="datetimeFigureOut">
              <a:rPr lang="en-US" smtClean="0"/>
              <a:t>9/11/2021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30625E1-B36D-4AF2-85A6-F26646B62C27}" type="slidenum">
              <a:rPr lang="en-US" smtClean="0"/>
              <a:t>‹#›</a:t>
            </a:fld>
            <a:endParaRPr lang="en-US" dirty="0"/>
          </a:p>
        </p:txBody>
      </p:sp>
    </p:spTree>
    <p:extLst>
      <p:ext uri="{BB962C8B-B14F-4D97-AF65-F5344CB8AC3E}">
        <p14:creationId xmlns:p14="http://schemas.microsoft.com/office/powerpoint/2010/main" val="153113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410169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0625E1-B36D-4AF2-85A6-F26646B62C27}" type="slidenum">
              <a:rPr lang="en-US" smtClean="0"/>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219338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0625E1-B36D-4AF2-85A6-F26646B62C27}"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348063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0625E1-B36D-4AF2-85A6-F26646B62C2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8141569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0D17AC1-EE0C-4A21-8262-03A1496FB51E}" type="datetimeFigureOut">
              <a:rPr lang="en-US" smtClean="0"/>
              <a:t>9/11/2021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30625E1-B36D-4AF2-85A6-F26646B62C27}" type="slidenum">
              <a:rPr lang="en-US" smtClean="0"/>
              <a:t>‹#›</a:t>
            </a:fld>
            <a:endParaRPr lang="en-US" dirty="0"/>
          </a:p>
        </p:txBody>
      </p:sp>
    </p:spTree>
    <p:extLst>
      <p:ext uri="{BB962C8B-B14F-4D97-AF65-F5344CB8AC3E}">
        <p14:creationId xmlns:p14="http://schemas.microsoft.com/office/powerpoint/2010/main" val="15277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D17AC1-EE0C-4A21-8262-03A1496FB51E}" type="datetimeFigureOut">
              <a:rPr lang="en-US" smtClean="0"/>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3786" y="6316935"/>
            <a:ext cx="469413" cy="407648"/>
          </a:xfrm>
          <a:prstGeom prst="rect">
            <a:avLst/>
          </a:prstGeom>
        </p:spPr>
      </p:pic>
    </p:spTree>
    <p:extLst>
      <p:ext uri="{BB962C8B-B14F-4D97-AF65-F5344CB8AC3E}">
        <p14:creationId xmlns:p14="http://schemas.microsoft.com/office/powerpoint/2010/main" val="185304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90D17AC1-EE0C-4A21-8262-03A1496FB51E}" type="datetimeFigureOut">
              <a:rPr lang="en-US" smtClean="0"/>
              <a:t>9/11/2021</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030625E1-B36D-4AF2-85A6-F26646B62C27}" type="slidenum">
              <a:rPr lang="en-US" smtClean="0"/>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9691057"/>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customXml" Target="../ink/ink62.xml"/><Relationship Id="rId13" Type="http://schemas.openxmlformats.org/officeDocument/2006/relationships/diagramData" Target="../diagrams/data2.xml"/><Relationship Id="rId3" Type="http://schemas.openxmlformats.org/officeDocument/2006/relationships/customXml" Target="../ink/ink58.xml"/><Relationship Id="rId7" Type="http://schemas.openxmlformats.org/officeDocument/2006/relationships/customXml" Target="../ink/ink61.xml"/><Relationship Id="rId12" Type="http://schemas.openxmlformats.org/officeDocument/2006/relationships/image" Target="../media/image11.jpg"/><Relationship Id="rId17" Type="http://schemas.microsoft.com/office/2007/relationships/diagramDrawing" Target="../diagrams/drawing2.xml"/><Relationship Id="rId2" Type="http://schemas.openxmlformats.org/officeDocument/2006/relationships/notesSlide" Target="../notesSlides/notesSlide4.xml"/><Relationship Id="rId16" Type="http://schemas.openxmlformats.org/officeDocument/2006/relationships/diagramColors" Target="../diagrams/colors2.xml"/><Relationship Id="rId1" Type="http://schemas.openxmlformats.org/officeDocument/2006/relationships/slideLayout" Target="../slideLayouts/slideLayout6.xml"/><Relationship Id="rId6" Type="http://schemas.openxmlformats.org/officeDocument/2006/relationships/customXml" Target="../ink/ink60.xml"/><Relationship Id="rId11" Type="http://schemas.openxmlformats.org/officeDocument/2006/relationships/customXml" Target="../ink/ink65.xml"/><Relationship Id="rId5" Type="http://schemas.openxmlformats.org/officeDocument/2006/relationships/customXml" Target="../ink/ink59.xml"/><Relationship Id="rId15" Type="http://schemas.openxmlformats.org/officeDocument/2006/relationships/diagramQuickStyle" Target="../diagrams/quickStyle2.xml"/><Relationship Id="rId10" Type="http://schemas.openxmlformats.org/officeDocument/2006/relationships/customXml" Target="../ink/ink64.xml"/><Relationship Id="rId4" Type="http://schemas.openxmlformats.org/officeDocument/2006/relationships/image" Target="../media/image5.png"/><Relationship Id="rId9" Type="http://schemas.openxmlformats.org/officeDocument/2006/relationships/customXml" Target="../ink/ink63.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customXml" Target="../ink/ink70.xml"/><Relationship Id="rId13" Type="http://schemas.openxmlformats.org/officeDocument/2006/relationships/diagramData" Target="../diagrams/data3.xml"/><Relationship Id="rId3" Type="http://schemas.openxmlformats.org/officeDocument/2006/relationships/customXml" Target="../ink/ink66.xml"/><Relationship Id="rId7" Type="http://schemas.openxmlformats.org/officeDocument/2006/relationships/customXml" Target="../ink/ink69.xml"/><Relationship Id="rId12" Type="http://schemas.openxmlformats.org/officeDocument/2006/relationships/image" Target="../media/image11.jpg"/><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customXml" Target="../ink/ink68.xml"/><Relationship Id="rId11" Type="http://schemas.openxmlformats.org/officeDocument/2006/relationships/customXml" Target="../ink/ink73.xml"/><Relationship Id="rId5" Type="http://schemas.openxmlformats.org/officeDocument/2006/relationships/customXml" Target="../ink/ink67.xml"/><Relationship Id="rId15" Type="http://schemas.openxmlformats.org/officeDocument/2006/relationships/diagramQuickStyle" Target="../diagrams/quickStyle3.xml"/><Relationship Id="rId10" Type="http://schemas.openxmlformats.org/officeDocument/2006/relationships/customXml" Target="../ink/ink72.xml"/><Relationship Id="rId4" Type="http://schemas.openxmlformats.org/officeDocument/2006/relationships/image" Target="../media/image5.png"/><Relationship Id="rId9" Type="http://schemas.openxmlformats.org/officeDocument/2006/relationships/customXml" Target="../ink/ink71.xml"/><Relationship Id="rId1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customXml" Target="../ink/ink78.xml"/><Relationship Id="rId13" Type="http://schemas.openxmlformats.org/officeDocument/2006/relationships/diagramLayout" Target="../diagrams/layout4.xml"/><Relationship Id="rId3" Type="http://schemas.openxmlformats.org/officeDocument/2006/relationships/customXml" Target="../ink/ink74.xml"/><Relationship Id="rId7" Type="http://schemas.openxmlformats.org/officeDocument/2006/relationships/customXml" Target="../ink/ink77.xml"/><Relationship Id="rId12" Type="http://schemas.openxmlformats.org/officeDocument/2006/relationships/diagramData" Target="../diagrams/data4.xml"/><Relationship Id="rId2" Type="http://schemas.openxmlformats.org/officeDocument/2006/relationships/notesSlide" Target="../notesSlides/notesSlide6.xml"/><Relationship Id="rId16" Type="http://schemas.microsoft.com/office/2007/relationships/diagramDrawing" Target="../diagrams/drawing4.xml"/><Relationship Id="rId1" Type="http://schemas.openxmlformats.org/officeDocument/2006/relationships/slideLayout" Target="../slideLayouts/slideLayout6.xml"/><Relationship Id="rId6" Type="http://schemas.openxmlformats.org/officeDocument/2006/relationships/customXml" Target="../ink/ink76.xml"/><Relationship Id="rId11" Type="http://schemas.openxmlformats.org/officeDocument/2006/relationships/customXml" Target="../ink/ink81.xml"/><Relationship Id="rId5" Type="http://schemas.openxmlformats.org/officeDocument/2006/relationships/customXml" Target="../ink/ink75.xml"/><Relationship Id="rId15" Type="http://schemas.openxmlformats.org/officeDocument/2006/relationships/diagramColors" Target="../diagrams/colors4.xml"/><Relationship Id="rId10" Type="http://schemas.openxmlformats.org/officeDocument/2006/relationships/customXml" Target="../ink/ink80.xml"/><Relationship Id="rId4" Type="http://schemas.openxmlformats.org/officeDocument/2006/relationships/image" Target="../media/image5.png"/><Relationship Id="rId9" Type="http://schemas.openxmlformats.org/officeDocument/2006/relationships/customXml" Target="../ink/ink79.xml"/><Relationship Id="rId1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customXml" Target="../ink/ink86.xml"/><Relationship Id="rId3" Type="http://schemas.openxmlformats.org/officeDocument/2006/relationships/customXml" Target="../ink/ink82.xml"/><Relationship Id="rId7" Type="http://schemas.openxmlformats.org/officeDocument/2006/relationships/customXml" Target="../ink/ink85.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ustomXml" Target="../ink/ink84.xml"/><Relationship Id="rId11" Type="http://schemas.openxmlformats.org/officeDocument/2006/relationships/customXml" Target="../ink/ink89.xml"/><Relationship Id="rId5" Type="http://schemas.openxmlformats.org/officeDocument/2006/relationships/customXml" Target="../ink/ink83.xml"/><Relationship Id="rId10" Type="http://schemas.openxmlformats.org/officeDocument/2006/relationships/customXml" Target="../ink/ink88.xml"/><Relationship Id="rId4" Type="http://schemas.openxmlformats.org/officeDocument/2006/relationships/image" Target="../media/image6.png"/><Relationship Id="rId9" Type="http://schemas.openxmlformats.org/officeDocument/2006/relationships/customXml" Target="../ink/ink87.xml"/></Relationships>
</file>

<file path=ppt/slides/_rels/slide14.xml.rels><?xml version="1.0" encoding="UTF-8" standalone="yes"?>
<Relationships xmlns="http://schemas.openxmlformats.org/package/2006/relationships"><Relationship Id="rId8" Type="http://schemas.openxmlformats.org/officeDocument/2006/relationships/customXml" Target="../ink/ink94.xml"/><Relationship Id="rId3" Type="http://schemas.openxmlformats.org/officeDocument/2006/relationships/customXml" Target="../ink/ink90.xml"/><Relationship Id="rId7" Type="http://schemas.openxmlformats.org/officeDocument/2006/relationships/customXml" Target="../ink/ink9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92.xml"/><Relationship Id="rId11" Type="http://schemas.openxmlformats.org/officeDocument/2006/relationships/customXml" Target="../ink/ink97.xml"/><Relationship Id="rId5" Type="http://schemas.openxmlformats.org/officeDocument/2006/relationships/customXml" Target="../ink/ink91.xml"/><Relationship Id="rId10" Type="http://schemas.openxmlformats.org/officeDocument/2006/relationships/customXml" Target="../ink/ink96.xml"/><Relationship Id="rId4" Type="http://schemas.openxmlformats.org/officeDocument/2006/relationships/image" Target="../media/image5.png"/><Relationship Id="rId9" Type="http://schemas.openxmlformats.org/officeDocument/2006/relationships/customXml" Target="../ink/ink95.xml"/></Relationships>
</file>

<file path=ppt/slides/_rels/slide15.xml.rels><?xml version="1.0" encoding="UTF-8" standalone="yes"?>
<Relationships xmlns="http://schemas.openxmlformats.org/package/2006/relationships"><Relationship Id="rId8" Type="http://schemas.openxmlformats.org/officeDocument/2006/relationships/customXml" Target="../ink/ink102.xml"/><Relationship Id="rId3" Type="http://schemas.openxmlformats.org/officeDocument/2006/relationships/customXml" Target="../ink/ink98.xml"/><Relationship Id="rId7" Type="http://schemas.openxmlformats.org/officeDocument/2006/relationships/customXml" Target="../ink/ink101.xml"/><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customXml" Target="../ink/ink100.xml"/><Relationship Id="rId11" Type="http://schemas.openxmlformats.org/officeDocument/2006/relationships/customXml" Target="../ink/ink105.xml"/><Relationship Id="rId5" Type="http://schemas.openxmlformats.org/officeDocument/2006/relationships/customXml" Target="../ink/ink99.xml"/><Relationship Id="rId10" Type="http://schemas.openxmlformats.org/officeDocument/2006/relationships/customXml" Target="../ink/ink104.xml"/><Relationship Id="rId4" Type="http://schemas.openxmlformats.org/officeDocument/2006/relationships/image" Target="../media/image12.png"/><Relationship Id="rId9" Type="http://schemas.openxmlformats.org/officeDocument/2006/relationships/customXml" Target="../ink/ink103.xml"/></Relationships>
</file>

<file path=ppt/slides/_rels/slide16.xml.rels><?xml version="1.0" encoding="UTF-8" standalone="yes"?>
<Relationships xmlns="http://schemas.openxmlformats.org/package/2006/relationships"><Relationship Id="rId8" Type="http://schemas.openxmlformats.org/officeDocument/2006/relationships/customXml" Target="../ink/ink110.xml"/><Relationship Id="rId3" Type="http://schemas.openxmlformats.org/officeDocument/2006/relationships/customXml" Target="../ink/ink106.xml"/><Relationship Id="rId7" Type="http://schemas.openxmlformats.org/officeDocument/2006/relationships/customXml" Target="../ink/ink109.xml"/><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ustomXml" Target="../ink/ink108.xml"/><Relationship Id="rId11" Type="http://schemas.openxmlformats.org/officeDocument/2006/relationships/customXml" Target="../ink/ink113.xml"/><Relationship Id="rId5" Type="http://schemas.openxmlformats.org/officeDocument/2006/relationships/customXml" Target="../ink/ink107.xml"/><Relationship Id="rId10" Type="http://schemas.openxmlformats.org/officeDocument/2006/relationships/customXml" Target="../ink/ink112.xml"/><Relationship Id="rId4" Type="http://schemas.openxmlformats.org/officeDocument/2006/relationships/image" Target="../media/image5.png"/><Relationship Id="rId9" Type="http://schemas.openxmlformats.org/officeDocument/2006/relationships/customXml" Target="../ink/ink111.xml"/></Relationships>
</file>

<file path=ppt/slides/_rels/slide17.xml.rels><?xml version="1.0" encoding="UTF-8" standalone="yes"?>
<Relationships xmlns="http://schemas.openxmlformats.org/package/2006/relationships"><Relationship Id="rId8" Type="http://schemas.openxmlformats.org/officeDocument/2006/relationships/customXml" Target="../ink/ink119.xml"/><Relationship Id="rId3" Type="http://schemas.openxmlformats.org/officeDocument/2006/relationships/image" Target="../media/image5.png"/><Relationship Id="rId7" Type="http://schemas.openxmlformats.org/officeDocument/2006/relationships/customXml" Target="../ink/ink118.xml"/><Relationship Id="rId2" Type="http://schemas.openxmlformats.org/officeDocument/2006/relationships/customXml" Target="../ink/ink114.xml"/><Relationship Id="rId1" Type="http://schemas.openxmlformats.org/officeDocument/2006/relationships/slideLayout" Target="../slideLayouts/slideLayout6.xml"/><Relationship Id="rId6" Type="http://schemas.openxmlformats.org/officeDocument/2006/relationships/customXml" Target="../ink/ink117.xml"/><Relationship Id="rId11" Type="http://schemas.openxmlformats.org/officeDocument/2006/relationships/image" Target="../media/image15.png"/><Relationship Id="rId5" Type="http://schemas.openxmlformats.org/officeDocument/2006/relationships/customXml" Target="../ink/ink116.xml"/><Relationship Id="rId10" Type="http://schemas.openxmlformats.org/officeDocument/2006/relationships/customXml" Target="../ink/ink121.xml"/><Relationship Id="rId4" Type="http://schemas.openxmlformats.org/officeDocument/2006/relationships/customXml" Target="../ink/ink115.xml"/><Relationship Id="rId9" Type="http://schemas.openxmlformats.org/officeDocument/2006/relationships/customXml" Target="../ink/ink120.xml"/></Relationships>
</file>

<file path=ppt/slides/_rels/slide18.xml.rels><?xml version="1.0" encoding="UTF-8" standalone="yes"?>
<Relationships xmlns="http://schemas.openxmlformats.org/package/2006/relationships"><Relationship Id="rId8" Type="http://schemas.openxmlformats.org/officeDocument/2006/relationships/customXml" Target="../ink/ink127.xml"/><Relationship Id="rId3" Type="http://schemas.openxmlformats.org/officeDocument/2006/relationships/image" Target="../media/image5.png"/><Relationship Id="rId7" Type="http://schemas.openxmlformats.org/officeDocument/2006/relationships/customXml" Target="../ink/ink126.xml"/><Relationship Id="rId2" Type="http://schemas.openxmlformats.org/officeDocument/2006/relationships/customXml" Target="../ink/ink122.xml"/><Relationship Id="rId1" Type="http://schemas.openxmlformats.org/officeDocument/2006/relationships/slideLayout" Target="../slideLayouts/slideLayout6.xml"/><Relationship Id="rId6" Type="http://schemas.openxmlformats.org/officeDocument/2006/relationships/customXml" Target="../ink/ink125.xml"/><Relationship Id="rId11" Type="http://schemas.openxmlformats.org/officeDocument/2006/relationships/image" Target="../media/image16.png"/><Relationship Id="rId5" Type="http://schemas.openxmlformats.org/officeDocument/2006/relationships/customXml" Target="../ink/ink124.xml"/><Relationship Id="rId10" Type="http://schemas.openxmlformats.org/officeDocument/2006/relationships/customXml" Target="../ink/ink129.xml"/><Relationship Id="rId4" Type="http://schemas.openxmlformats.org/officeDocument/2006/relationships/customXml" Target="../ink/ink123.xml"/><Relationship Id="rId9" Type="http://schemas.openxmlformats.org/officeDocument/2006/relationships/customXml" Target="../ink/ink128.xml"/></Relationships>
</file>

<file path=ppt/slides/_rels/slide19.xml.rels><?xml version="1.0" encoding="UTF-8" standalone="yes"?>
<Relationships xmlns="http://schemas.openxmlformats.org/package/2006/relationships"><Relationship Id="rId8" Type="http://schemas.openxmlformats.org/officeDocument/2006/relationships/customXml" Target="../ink/ink135.xml"/><Relationship Id="rId3" Type="http://schemas.openxmlformats.org/officeDocument/2006/relationships/image" Target="../media/image5.png"/><Relationship Id="rId7" Type="http://schemas.openxmlformats.org/officeDocument/2006/relationships/customXml" Target="../ink/ink134.xml"/><Relationship Id="rId2" Type="http://schemas.openxmlformats.org/officeDocument/2006/relationships/customXml" Target="../ink/ink130.xml"/><Relationship Id="rId1" Type="http://schemas.openxmlformats.org/officeDocument/2006/relationships/slideLayout" Target="../slideLayouts/slideLayout6.xml"/><Relationship Id="rId6" Type="http://schemas.openxmlformats.org/officeDocument/2006/relationships/customXml" Target="../ink/ink133.xml"/><Relationship Id="rId11" Type="http://schemas.openxmlformats.org/officeDocument/2006/relationships/image" Target="../media/image17.png"/><Relationship Id="rId5" Type="http://schemas.openxmlformats.org/officeDocument/2006/relationships/customXml" Target="../ink/ink132.xml"/><Relationship Id="rId10" Type="http://schemas.openxmlformats.org/officeDocument/2006/relationships/customXml" Target="../ink/ink137.xml"/><Relationship Id="rId4" Type="http://schemas.openxmlformats.org/officeDocument/2006/relationships/customXml" Target="../ink/ink131.xml"/><Relationship Id="rId9" Type="http://schemas.openxmlformats.org/officeDocument/2006/relationships/customXml" Target="../ink/ink13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witter.com/KRRavindran105" TargetMode="Externa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8" Type="http://schemas.openxmlformats.org/officeDocument/2006/relationships/customXml" Target="../ink/ink143.xml"/><Relationship Id="rId13" Type="http://schemas.openxmlformats.org/officeDocument/2006/relationships/diagramQuickStyle" Target="../diagrams/quickStyle5.xml"/><Relationship Id="rId3" Type="http://schemas.openxmlformats.org/officeDocument/2006/relationships/image" Target="../media/image5.png"/><Relationship Id="rId7" Type="http://schemas.openxmlformats.org/officeDocument/2006/relationships/customXml" Target="../ink/ink142.xml"/><Relationship Id="rId12" Type="http://schemas.openxmlformats.org/officeDocument/2006/relationships/diagramLayout" Target="../diagrams/layout5.xml"/><Relationship Id="rId2" Type="http://schemas.openxmlformats.org/officeDocument/2006/relationships/customXml" Target="../ink/ink138.xml"/><Relationship Id="rId1" Type="http://schemas.openxmlformats.org/officeDocument/2006/relationships/slideLayout" Target="../slideLayouts/slideLayout6.xml"/><Relationship Id="rId6" Type="http://schemas.openxmlformats.org/officeDocument/2006/relationships/customXml" Target="../ink/ink141.xml"/><Relationship Id="rId11" Type="http://schemas.openxmlformats.org/officeDocument/2006/relationships/diagramData" Target="../diagrams/data5.xml"/><Relationship Id="rId5" Type="http://schemas.openxmlformats.org/officeDocument/2006/relationships/customXml" Target="../ink/ink140.xml"/><Relationship Id="rId15" Type="http://schemas.microsoft.com/office/2007/relationships/diagramDrawing" Target="../diagrams/drawing5.xml"/><Relationship Id="rId10" Type="http://schemas.openxmlformats.org/officeDocument/2006/relationships/customXml" Target="../ink/ink145.xml"/><Relationship Id="rId4" Type="http://schemas.openxmlformats.org/officeDocument/2006/relationships/customXml" Target="../ink/ink139.xml"/><Relationship Id="rId9" Type="http://schemas.openxmlformats.org/officeDocument/2006/relationships/customXml" Target="../ink/ink144.xml"/><Relationship Id="rId14"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customXml" Target="../ink/ink2.xml"/><Relationship Id="rId7" Type="http://schemas.openxmlformats.org/officeDocument/2006/relationships/customXml" Target="../ink/ink5.xml"/><Relationship Id="rId12"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ideo" Target="https://player.vimeo.com/video/598567948?app_id=122963&amp;h=267acb4b3b" TargetMode="Externa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customXml" Target="../ink/ink3.xml"/><Relationship Id="rId10" Type="http://schemas.openxmlformats.org/officeDocument/2006/relationships/customXml" Target="../ink/ink8.xml"/><Relationship Id="rId4" Type="http://schemas.openxmlformats.org/officeDocument/2006/relationships/image" Target="../media/image6.png"/><Relationship Id="rId9" Type="http://schemas.openxmlformats.org/officeDocument/2006/relationships/customXml" Target="../ink/ink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5.png"/><Relationship Id="rId7" Type="http://schemas.openxmlformats.org/officeDocument/2006/relationships/customXml" Target="../ink/ink14.xml"/><Relationship Id="rId2" Type="http://schemas.openxmlformats.org/officeDocument/2006/relationships/customXml" Target="../ink/ink10.xml"/><Relationship Id="rId1" Type="http://schemas.openxmlformats.org/officeDocument/2006/relationships/slideLayout" Target="../slideLayouts/slideLayout6.xml"/><Relationship Id="rId6" Type="http://schemas.openxmlformats.org/officeDocument/2006/relationships/customXml" Target="../ink/ink13.xml"/><Relationship Id="rId11" Type="http://schemas.openxmlformats.org/officeDocument/2006/relationships/image" Target="../media/image7.png"/><Relationship Id="rId5" Type="http://schemas.openxmlformats.org/officeDocument/2006/relationships/customXml" Target="../ink/ink12.xml"/><Relationship Id="rId10" Type="http://schemas.openxmlformats.org/officeDocument/2006/relationships/customXml" Target="../ink/ink17.xml"/><Relationship Id="rId4" Type="http://schemas.openxmlformats.org/officeDocument/2006/relationships/customXml" Target="../ink/ink11.xml"/><Relationship Id="rId9" Type="http://schemas.openxmlformats.org/officeDocument/2006/relationships/customXml" Target="../ink/ink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image" Target="../media/image5.png"/><Relationship Id="rId7" Type="http://schemas.openxmlformats.org/officeDocument/2006/relationships/customXml" Target="../ink/ink22.xml"/><Relationship Id="rId2" Type="http://schemas.openxmlformats.org/officeDocument/2006/relationships/customXml" Target="../ink/ink18.xml"/><Relationship Id="rId1" Type="http://schemas.openxmlformats.org/officeDocument/2006/relationships/slideLayout" Target="../slideLayouts/slideLayout6.xml"/><Relationship Id="rId6" Type="http://schemas.openxmlformats.org/officeDocument/2006/relationships/customXml" Target="../ink/ink21.xml"/><Relationship Id="rId11" Type="http://schemas.openxmlformats.org/officeDocument/2006/relationships/image" Target="../media/image8.png"/><Relationship Id="rId5" Type="http://schemas.openxmlformats.org/officeDocument/2006/relationships/customXml" Target="../ink/ink20.xml"/><Relationship Id="rId10" Type="http://schemas.openxmlformats.org/officeDocument/2006/relationships/customXml" Target="../ink/ink25.xml"/><Relationship Id="rId4" Type="http://schemas.openxmlformats.org/officeDocument/2006/relationships/customXml" Target="../ink/ink19.xml"/><Relationship Id="rId9" Type="http://schemas.openxmlformats.org/officeDocument/2006/relationships/customXml" Target="../ink/ink2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mailto:aryala@gmail.com"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hyperlink" Target="mailto:markaharbison@gmail.com"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mailto:pjmoroz@gmail.com"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hyperlink" Target="mailto:David.Mozdren@hawaiiantel.com"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mailto:jl.nguyen1@orange.fr" TargetMode="External"/><Relationship Id="rId2" Type="http://schemas.openxmlformats.org/officeDocument/2006/relationships/hyperlink" Target="mailto:del.Rotary5000@gmail.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customXml" Target="../ink/ink31.xml"/><Relationship Id="rId3" Type="http://schemas.openxmlformats.org/officeDocument/2006/relationships/image" Target="../media/image5.png"/><Relationship Id="rId7" Type="http://schemas.openxmlformats.org/officeDocument/2006/relationships/customXml" Target="../ink/ink30.xml"/><Relationship Id="rId2" Type="http://schemas.openxmlformats.org/officeDocument/2006/relationships/customXml" Target="../ink/ink26.xml"/><Relationship Id="rId1" Type="http://schemas.openxmlformats.org/officeDocument/2006/relationships/slideLayout" Target="../slideLayouts/slideLayout6.xml"/><Relationship Id="rId6" Type="http://schemas.openxmlformats.org/officeDocument/2006/relationships/customXml" Target="../ink/ink29.xml"/><Relationship Id="rId11" Type="http://schemas.openxmlformats.org/officeDocument/2006/relationships/image" Target="../media/image9.png"/><Relationship Id="rId5" Type="http://schemas.openxmlformats.org/officeDocument/2006/relationships/customXml" Target="../ink/ink28.xml"/><Relationship Id="rId10" Type="http://schemas.openxmlformats.org/officeDocument/2006/relationships/customXml" Target="../ink/ink33.xml"/><Relationship Id="rId4" Type="http://schemas.openxmlformats.org/officeDocument/2006/relationships/customXml" Target="../ink/ink27.xml"/><Relationship Id="rId9" Type="http://schemas.openxmlformats.org/officeDocument/2006/relationships/customXml" Target="../ink/ink32.xml"/></Relationships>
</file>

<file path=ppt/slides/_rels/slide60.xml.rels><?xml version="1.0" encoding="UTF-8" standalone="yes"?>
<Relationships xmlns="http://schemas.openxmlformats.org/package/2006/relationships"><Relationship Id="rId3" Type="http://schemas.openxmlformats.org/officeDocument/2006/relationships/hyperlink" Target="mailto:radnaevaaryuna@gmail.com"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image" Target="../media/image5.png"/><Relationship Id="rId7" Type="http://schemas.openxmlformats.org/officeDocument/2006/relationships/customXml" Target="../ink/ink38.xml"/><Relationship Id="rId2" Type="http://schemas.openxmlformats.org/officeDocument/2006/relationships/customXml" Target="../ink/ink34.xml"/><Relationship Id="rId1" Type="http://schemas.openxmlformats.org/officeDocument/2006/relationships/slideLayout" Target="../slideLayouts/slideLayout6.xml"/><Relationship Id="rId6" Type="http://schemas.openxmlformats.org/officeDocument/2006/relationships/customXml" Target="../ink/ink37.xml"/><Relationship Id="rId11" Type="http://schemas.openxmlformats.org/officeDocument/2006/relationships/image" Target="../media/image10.jpeg"/><Relationship Id="rId5" Type="http://schemas.openxmlformats.org/officeDocument/2006/relationships/customXml" Target="../ink/ink36.xml"/><Relationship Id="rId10" Type="http://schemas.openxmlformats.org/officeDocument/2006/relationships/customXml" Target="../ink/ink41.xml"/><Relationship Id="rId4" Type="http://schemas.openxmlformats.org/officeDocument/2006/relationships/customXml" Target="../ink/ink35.xml"/><Relationship Id="rId9" Type="http://schemas.openxmlformats.org/officeDocument/2006/relationships/customXml" Target="../ink/ink40.xml"/></Relationships>
</file>

<file path=ppt/slides/_rels/slide8.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diagramData" Target="../diagrams/data1.xml"/><Relationship Id="rId3" Type="http://schemas.openxmlformats.org/officeDocument/2006/relationships/customXml" Target="../ink/ink42.xml"/><Relationship Id="rId7" Type="http://schemas.openxmlformats.org/officeDocument/2006/relationships/customXml" Target="../ink/ink45.xml"/><Relationship Id="rId12" Type="http://schemas.openxmlformats.org/officeDocument/2006/relationships/image" Target="../media/image11.jpg"/><Relationship Id="rId17" Type="http://schemas.microsoft.com/office/2007/relationships/diagramDrawing" Target="../diagrams/drawing1.xml"/><Relationship Id="rId2" Type="http://schemas.openxmlformats.org/officeDocument/2006/relationships/notesSlide" Target="../notesSlides/notesSlide2.xml"/><Relationship Id="rId16" Type="http://schemas.openxmlformats.org/officeDocument/2006/relationships/diagramColors" Target="../diagrams/colors1.xml"/><Relationship Id="rId1" Type="http://schemas.openxmlformats.org/officeDocument/2006/relationships/slideLayout" Target="../slideLayouts/slideLayout6.xml"/><Relationship Id="rId6" Type="http://schemas.openxmlformats.org/officeDocument/2006/relationships/customXml" Target="../ink/ink44.xml"/><Relationship Id="rId11" Type="http://schemas.openxmlformats.org/officeDocument/2006/relationships/customXml" Target="../ink/ink49.xml"/><Relationship Id="rId5" Type="http://schemas.openxmlformats.org/officeDocument/2006/relationships/customXml" Target="../ink/ink43.xml"/><Relationship Id="rId15" Type="http://schemas.openxmlformats.org/officeDocument/2006/relationships/diagramQuickStyle" Target="../diagrams/quickStyle1.xml"/><Relationship Id="rId10" Type="http://schemas.openxmlformats.org/officeDocument/2006/relationships/customXml" Target="../ink/ink48.xml"/><Relationship Id="rId4" Type="http://schemas.openxmlformats.org/officeDocument/2006/relationships/image" Target="../media/image5.png"/><Relationship Id="rId9" Type="http://schemas.openxmlformats.org/officeDocument/2006/relationships/customXml" Target="../ink/ink47.xml"/><Relationship Id="rId1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customXml" Target="../ink/ink54.xml"/><Relationship Id="rId3" Type="http://schemas.openxmlformats.org/officeDocument/2006/relationships/customXml" Target="../ink/ink50.xml"/><Relationship Id="rId7" Type="http://schemas.openxmlformats.org/officeDocument/2006/relationships/customXml" Target="../ink/ink53.xml"/><Relationship Id="rId12"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ustomXml" Target="../ink/ink52.xml"/><Relationship Id="rId11" Type="http://schemas.openxmlformats.org/officeDocument/2006/relationships/customXml" Target="../ink/ink57.xml"/><Relationship Id="rId5" Type="http://schemas.openxmlformats.org/officeDocument/2006/relationships/customXml" Target="../ink/ink51.xml"/><Relationship Id="rId10" Type="http://schemas.openxmlformats.org/officeDocument/2006/relationships/customXml" Target="../ink/ink56.xml"/><Relationship Id="rId4" Type="http://schemas.openxmlformats.org/officeDocument/2006/relationships/image" Target="../media/image5.png"/><Relationship Id="rId9" Type="http://schemas.openxmlformats.org/officeDocument/2006/relationships/customXml" Target="../ink/ink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35893" y="4610099"/>
            <a:ext cx="8245162" cy="1066801"/>
          </a:xfrm>
        </p:spPr>
        <p:txBody>
          <a:bodyPr>
            <a:normAutofit/>
          </a:bodyPr>
          <a:lstStyle/>
          <a:p>
            <a:pPr>
              <a:lnSpc>
                <a:spcPct val="90000"/>
              </a:lnSpc>
            </a:pPr>
            <a:r>
              <a:rPr lang="en-US" sz="3300">
                <a:solidFill>
                  <a:schemeClr val="bg1"/>
                </a:solidFill>
                <a:latin typeface="Arial" panose="020B0604020202020204" pitchFamily="34" charset="0"/>
                <a:cs typeface="Arial" panose="020B0604020202020204" pitchFamily="34" charset="0"/>
              </a:rPr>
              <a:t>Grants Stewardship and Qualification 2021-2023</a:t>
            </a:r>
          </a:p>
        </p:txBody>
      </p:sp>
      <p:sp>
        <p:nvSpPr>
          <p:cNvPr id="9" name="Subtitle 8"/>
          <p:cNvSpPr>
            <a:spLocks noGrp="1"/>
          </p:cNvSpPr>
          <p:nvPr>
            <p:ph type="subTitle" idx="1"/>
          </p:nvPr>
        </p:nvSpPr>
        <p:spPr>
          <a:xfrm>
            <a:off x="435895" y="5697215"/>
            <a:ext cx="8245160" cy="525565"/>
          </a:xfrm>
        </p:spPr>
        <p:txBody>
          <a:bodyPr>
            <a:normAutofit fontScale="25000" lnSpcReduction="20000"/>
          </a:bodyPr>
          <a:lstStyle/>
          <a:p>
            <a:r>
              <a:rPr lang="en-US" sz="4800" cap="none" dirty="0">
                <a:solidFill>
                  <a:schemeClr val="bg2"/>
                </a:solidFill>
              </a:rPr>
              <a:t>Mark Harbison, District Rotary Foundation Committee Vice Chair &amp; Grants Subcommittee Chair,</a:t>
            </a:r>
          </a:p>
          <a:p>
            <a:r>
              <a:rPr lang="en-US" sz="4800" cap="none" dirty="0">
                <a:solidFill>
                  <a:schemeClr val="bg2"/>
                </a:solidFill>
              </a:rPr>
              <a:t>PDG Laura Steelquist, Grant Stewardship Subcommittee Chair, Arjun Aryal, Grants Subcommittee Global Grants Chair, Dave Hamil, Grants Subcommittee District Grants Chair</a:t>
            </a:r>
          </a:p>
          <a:p>
            <a:endParaRPr lang="en-US" cap="none" dirty="0">
              <a:solidFill>
                <a:schemeClr val="bg2"/>
              </a:solidFill>
            </a:endParaRPr>
          </a:p>
          <a:p>
            <a:endParaRPr lang="en-US" cap="none" dirty="0">
              <a:solidFill>
                <a:schemeClr val="bg2"/>
              </a:solidFill>
            </a:endParaRPr>
          </a:p>
        </p:txBody>
      </p:sp>
      <p:sp useBgFill="1">
        <p:nvSpPr>
          <p:cNvPr id="14" name="Rectangle 13">
            <a:extLst>
              <a:ext uri="{FF2B5EF4-FFF2-40B4-BE49-F238E27FC236}">
                <a16:creationId xmlns:a16="http://schemas.microsoft.com/office/drawing/2014/main" id="{0A08DAED-6222-40F8-97FA-1474D91F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9144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0" y="1513809"/>
            <a:ext cx="2260723" cy="1963259"/>
          </a:xfrm>
          <a:prstGeom prst="rect">
            <a:avLst/>
          </a:prstGeom>
        </p:spPr>
      </p:pic>
      <p:sp>
        <p:nvSpPr>
          <p:cNvPr id="16" name="Rectangle 15">
            <a:extLst>
              <a:ext uri="{FF2B5EF4-FFF2-40B4-BE49-F238E27FC236}">
                <a16:creationId xmlns:a16="http://schemas.microsoft.com/office/drawing/2014/main" id="{B9EA7D0C-D986-4DAE-813C-903CF7A3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794" y="641102"/>
            <a:ext cx="2750058"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5150" t="29654" r="20640" b="26136"/>
          <a:stretch/>
        </p:blipFill>
        <p:spPr>
          <a:xfrm>
            <a:off x="3435136" y="1900943"/>
            <a:ext cx="5115548" cy="1188989"/>
          </a:xfrm>
          <a:prstGeom prst="rect">
            <a:avLst/>
          </a:prstGeom>
        </p:spPr>
      </p:pic>
      <p:sp>
        <p:nvSpPr>
          <p:cNvPr id="18" name="Rectangle 17">
            <a:extLst>
              <a:ext uri="{FF2B5EF4-FFF2-40B4-BE49-F238E27FC236}">
                <a16:creationId xmlns:a16="http://schemas.microsoft.com/office/drawing/2014/main" id="{C0FEAC2C-4B4A-4DAB-9021-A01837447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6528" y="642071"/>
            <a:ext cx="5606415"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04E7CE-C66B-49FC-8E37-3A08EF9A5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6495" y="4432079"/>
            <a:ext cx="62798"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51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Rotary Foundation MOU</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8" name="Picture 17" descr="A picture containing person, wall, indoor&#10;&#10;Description automatically generated">
            <a:extLst>
              <a:ext uri="{FF2B5EF4-FFF2-40B4-BE49-F238E27FC236}">
                <a16:creationId xmlns:a16="http://schemas.microsoft.com/office/drawing/2014/main" id="{8BF3E684-26F8-4D75-BDB4-BD1800E371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192" y="2363763"/>
            <a:ext cx="2822171" cy="3844284"/>
          </a:xfrm>
          <a:prstGeom prst="rect">
            <a:avLst/>
          </a:prstGeom>
        </p:spPr>
      </p:pic>
      <p:graphicFrame>
        <p:nvGraphicFramePr>
          <p:cNvPr id="21" name="TextBox 16">
            <a:extLst>
              <a:ext uri="{FF2B5EF4-FFF2-40B4-BE49-F238E27FC236}">
                <a16:creationId xmlns:a16="http://schemas.microsoft.com/office/drawing/2014/main" id="{4F528C0A-94EC-4C42-955A-84ACFA7612BC}"/>
              </a:ext>
            </a:extLst>
          </p:cNvPr>
          <p:cNvGraphicFramePr/>
          <p:nvPr>
            <p:extLst>
              <p:ext uri="{D42A27DB-BD31-4B8C-83A1-F6EECF244321}">
                <p14:modId xmlns:p14="http://schemas.microsoft.com/office/powerpoint/2010/main" val="901686699"/>
              </p:ext>
            </p:extLst>
          </p:nvPr>
        </p:nvGraphicFramePr>
        <p:xfrm>
          <a:off x="3933630" y="2028826"/>
          <a:ext cx="4981770" cy="40901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31858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the Qualification documents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8" name="Picture 17" descr="A picture containing person, wall, indoor&#10;&#10;Description automatically generated">
            <a:extLst>
              <a:ext uri="{FF2B5EF4-FFF2-40B4-BE49-F238E27FC236}">
                <a16:creationId xmlns:a16="http://schemas.microsoft.com/office/drawing/2014/main" id="{8BF3E684-26F8-4D75-BDB4-BD1800E371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533" y="2516163"/>
            <a:ext cx="2441577" cy="3325849"/>
          </a:xfrm>
          <a:prstGeom prst="rect">
            <a:avLst/>
          </a:prstGeom>
        </p:spPr>
      </p:pic>
      <p:graphicFrame>
        <p:nvGraphicFramePr>
          <p:cNvPr id="21" name="TextBox 16">
            <a:extLst>
              <a:ext uri="{FF2B5EF4-FFF2-40B4-BE49-F238E27FC236}">
                <a16:creationId xmlns:a16="http://schemas.microsoft.com/office/drawing/2014/main" id="{4F528C0A-94EC-4C42-955A-84ACFA7612BC}"/>
              </a:ext>
            </a:extLst>
          </p:cNvPr>
          <p:cNvGraphicFramePr/>
          <p:nvPr>
            <p:extLst>
              <p:ext uri="{D42A27DB-BD31-4B8C-83A1-F6EECF244321}">
                <p14:modId xmlns:p14="http://schemas.microsoft.com/office/powerpoint/2010/main" val="4273483373"/>
              </p:ext>
            </p:extLst>
          </p:nvPr>
        </p:nvGraphicFramePr>
        <p:xfrm>
          <a:off x="3219451" y="2188775"/>
          <a:ext cx="5829300" cy="458349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73116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of District Grants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graphicFrame>
        <p:nvGraphicFramePr>
          <p:cNvPr id="17" name="TextBox 3">
            <a:extLst>
              <a:ext uri="{FF2B5EF4-FFF2-40B4-BE49-F238E27FC236}">
                <a16:creationId xmlns:a16="http://schemas.microsoft.com/office/drawing/2014/main" id="{B8B0EE09-A12F-4F85-96B3-6F6AF801D0CE}"/>
              </a:ext>
            </a:extLst>
          </p:cNvPr>
          <p:cNvGraphicFramePr/>
          <p:nvPr>
            <p:extLst>
              <p:ext uri="{D42A27DB-BD31-4B8C-83A1-F6EECF244321}">
                <p14:modId xmlns:p14="http://schemas.microsoft.com/office/powerpoint/2010/main" val="1410838116"/>
              </p:ext>
            </p:extLst>
          </p:nvPr>
        </p:nvGraphicFramePr>
        <p:xfrm>
          <a:off x="1966912" y="2040210"/>
          <a:ext cx="5319713" cy="51706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0312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of District Grants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1400175" y="2138653"/>
            <a:ext cx="5895975" cy="4031873"/>
          </a:xfrm>
          <a:prstGeom prst="rect">
            <a:avLst/>
          </a:prstGeom>
          <a:noFill/>
        </p:spPr>
        <p:txBody>
          <a:bodyPr wrap="square">
            <a:spAutoFit/>
          </a:bodyPr>
          <a:lstStyle/>
          <a:p>
            <a:pPr marL="0" indent="0">
              <a:buNone/>
            </a:pPr>
            <a:r>
              <a:rPr lang="en-US" sz="4000" dirty="0">
                <a:solidFill>
                  <a:srgbClr val="00246C"/>
                </a:solidFill>
                <a:latin typeface="Arial" pitchFamily="34" charset="0"/>
                <a:ea typeface="ＭＳ Ｐゴシック" pitchFamily="34" charset="-128"/>
                <a:cs typeface="+mn-cs"/>
              </a:rPr>
              <a:t>Important</a:t>
            </a:r>
          </a:p>
          <a:p>
            <a:pPr marL="285750" indent="-285750">
              <a:buFont typeface="Wingdings" panose="05000000000000000000" pitchFamily="2" charset="2"/>
              <a:buChar char="§"/>
            </a:pPr>
            <a:r>
              <a:rPr lang="en-US" sz="1800" dirty="0">
                <a:solidFill>
                  <a:srgbClr val="00246C"/>
                </a:solidFill>
                <a:latin typeface="Arial" pitchFamily="34" charset="0"/>
                <a:ea typeface="ＭＳ Ｐゴシック" pitchFamily="34" charset="-128"/>
                <a:cs typeface="+mn-cs"/>
              </a:rPr>
              <a:t>Any DDF received will be immediately deposited in the District Grants Account and disbursed only to fund approved District Grants. </a:t>
            </a:r>
          </a:p>
          <a:p>
            <a:pPr marL="285750" indent="-285750">
              <a:buFont typeface="Wingdings" panose="05000000000000000000" pitchFamily="2" charset="2"/>
              <a:buChar char="§"/>
            </a:pPr>
            <a:r>
              <a:rPr lang="en-US" sz="1800" dirty="0">
                <a:solidFill>
                  <a:srgbClr val="00246C"/>
                </a:solidFill>
                <a:latin typeface="Arial" pitchFamily="34" charset="0"/>
                <a:ea typeface="ＭＳ Ｐゴシック" pitchFamily="34" charset="-128"/>
                <a:cs typeface="+mn-cs"/>
              </a:rPr>
              <a:t>For DG projects in which the Club is contributing cash to the project, the Club will transfer the contributed cash to the District Grant Account</a:t>
            </a:r>
          </a:p>
          <a:p>
            <a:pPr marL="285750" indent="-285750">
              <a:buFont typeface="Wingdings" panose="05000000000000000000" pitchFamily="2" charset="2"/>
              <a:buChar char="§"/>
            </a:pPr>
            <a:r>
              <a:rPr lang="en-US" sz="1800" dirty="0">
                <a:solidFill>
                  <a:srgbClr val="00246C"/>
                </a:solidFill>
                <a:latin typeface="Arial" pitchFamily="34" charset="0"/>
                <a:ea typeface="ＭＳ Ｐゴシック" pitchFamily="34" charset="-128"/>
                <a:cs typeface="+mn-cs"/>
              </a:rPr>
              <a:t>Pay project-related expenses only from the District Grants Account.</a:t>
            </a:r>
          </a:p>
          <a:p>
            <a:pPr marL="285750" indent="-285750">
              <a:buFont typeface="Wingdings" panose="05000000000000000000" pitchFamily="2" charset="2"/>
              <a:buChar char="§"/>
            </a:pPr>
            <a:r>
              <a:rPr lang="en-US" sz="1800" dirty="0">
                <a:solidFill>
                  <a:srgbClr val="00246C"/>
                </a:solidFill>
                <a:latin typeface="Arial" pitchFamily="34" charset="0"/>
                <a:ea typeface="ＭＳ Ｐゴシック" pitchFamily="34" charset="-128"/>
                <a:cs typeface="+mn-cs"/>
              </a:rPr>
              <a:t>Do not disburse any funds until your application is approved and all DDF from District 5000 and Club contributions for matching are deposited in the District Grant Account.</a:t>
            </a:r>
          </a:p>
        </p:txBody>
      </p:sp>
    </p:spTree>
    <p:extLst>
      <p:ext uri="{BB962C8B-B14F-4D97-AF65-F5344CB8AC3E}">
        <p14:creationId xmlns:p14="http://schemas.microsoft.com/office/powerpoint/2010/main" val="21126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of District Grants—the District Audit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3" name="TextBox 2">
            <a:extLst>
              <a:ext uri="{FF2B5EF4-FFF2-40B4-BE49-F238E27FC236}">
                <a16:creationId xmlns:a16="http://schemas.microsoft.com/office/drawing/2014/main" id="{D56470ED-E01C-4619-908C-40260C7E31DC}"/>
              </a:ext>
            </a:extLst>
          </p:cNvPr>
          <p:cNvSpPr txBox="1"/>
          <p:nvPr/>
        </p:nvSpPr>
        <p:spPr>
          <a:xfrm>
            <a:off x="581192" y="2162175"/>
            <a:ext cx="7896058" cy="4708981"/>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About 15% of District Grants audited each Rotary Year</a:t>
            </a:r>
          </a:p>
          <a:p>
            <a:endParaRPr lang="en-US" sz="2000" dirty="0">
              <a:solidFill>
                <a:schemeClr val="accent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Documents you will need:</a:t>
            </a:r>
          </a:p>
          <a:p>
            <a:endParaRPr lang="en-US" sz="2000" dirty="0">
              <a:solidFill>
                <a:schemeClr val="accent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The DG Application and the Final Report with explanation of any changes</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Current Bank Signature Cards</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Bank Statements showing incoming funds (Club, Club Foundation, DDF) and disbursements</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Cancelled checks</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Check registers and </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Paid invoices, receipts, D5000 Disbursement  Authorizations/payment vouchers</a:t>
            </a:r>
          </a:p>
          <a:p>
            <a:pPr marL="342900" indent="-342900">
              <a:buFont typeface="Wingdings" panose="05000000000000000000" pitchFamily="2" charset="2"/>
              <a:buChar char="ü"/>
            </a:pPr>
            <a:r>
              <a:rPr lang="en-US" sz="2000" dirty="0">
                <a:solidFill>
                  <a:schemeClr val="accent1"/>
                </a:solidFill>
                <a:latin typeface="Arial" panose="020B0604020202020204" pitchFamily="34" charset="0"/>
                <a:cs typeface="Arial" panose="020B0604020202020204" pitchFamily="34" charset="0"/>
              </a:rPr>
              <a:t>Bank Reconciliation</a:t>
            </a:r>
          </a:p>
          <a:p>
            <a:r>
              <a:rPr lang="en-US" sz="20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679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MANAGEMENT of global Grants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581192" y="1964845"/>
            <a:ext cx="5800196" cy="1815882"/>
          </a:xfrm>
          <a:prstGeom prst="rect">
            <a:avLst/>
          </a:prstGeom>
          <a:noFill/>
        </p:spPr>
        <p:txBody>
          <a:bodyPr wrap="square">
            <a:spAutoFit/>
          </a:bodyPr>
          <a:lstStyle/>
          <a:p>
            <a:pPr marL="0" indent="0">
              <a:buNone/>
            </a:pPr>
            <a:r>
              <a:rPr lang="en-US" b="1" dirty="0">
                <a:solidFill>
                  <a:srgbClr val="00246C"/>
                </a:solidFill>
                <a:latin typeface="Arial" pitchFamily="34" charset="0"/>
                <a:ea typeface="ＭＳ Ｐゴシック" pitchFamily="34" charset="-128"/>
              </a:rPr>
              <a:t>Important</a:t>
            </a:r>
          </a:p>
          <a:p>
            <a:pPr marL="285750" indent="-285750">
              <a:buFont typeface="Wingdings" panose="05000000000000000000" pitchFamily="2" charset="2"/>
              <a:buChar char="ü"/>
            </a:pPr>
            <a:r>
              <a:rPr lang="en-US" sz="1600" dirty="0">
                <a:solidFill>
                  <a:srgbClr val="00246C"/>
                </a:solidFill>
                <a:latin typeface="Arial" pitchFamily="34" charset="0"/>
                <a:ea typeface="ＭＳ Ｐゴシック" pitchFamily="34" charset="-128"/>
              </a:rPr>
              <a:t>Retain copies of Global Grants Commitment Letter</a:t>
            </a:r>
          </a:p>
          <a:p>
            <a:pPr marL="285750" indent="-285750">
              <a:buFont typeface="Wingdings" panose="05000000000000000000" pitchFamily="2" charset="2"/>
              <a:buChar char="ü"/>
            </a:pPr>
            <a:r>
              <a:rPr lang="en-US" sz="1600" dirty="0">
                <a:solidFill>
                  <a:srgbClr val="00246C"/>
                </a:solidFill>
                <a:latin typeface="Arial" pitchFamily="34" charset="0"/>
                <a:ea typeface="ＭＳ Ｐゴシック" pitchFamily="34" charset="-128"/>
              </a:rPr>
              <a:t>Make sure PE and her Board have copies and understand commitment</a:t>
            </a:r>
          </a:p>
          <a:p>
            <a:pPr marL="285750" indent="-285750">
              <a:buFont typeface="Wingdings" panose="05000000000000000000" pitchFamily="2" charset="2"/>
              <a:buChar char="ü"/>
            </a:pPr>
            <a:r>
              <a:rPr lang="en-US" sz="1400" dirty="0">
                <a:solidFill>
                  <a:srgbClr val="00246C"/>
                </a:solidFill>
                <a:latin typeface="Arial" pitchFamily="34" charset="0"/>
                <a:ea typeface="ＭＳ Ｐゴシック" pitchFamily="34" charset="-128"/>
              </a:rPr>
              <a:t>COMMITMENT EXISTS UNTIL GRANT IS APPROVED OR CANCELLED</a:t>
            </a:r>
          </a:p>
          <a:p>
            <a:pPr marL="0" indent="0">
              <a:buNone/>
            </a:pPr>
            <a:endParaRPr lang="en-US" sz="1800" dirty="0">
              <a:solidFill>
                <a:srgbClr val="00246C"/>
              </a:solidFill>
              <a:latin typeface="Arial" pitchFamily="34" charset="0"/>
              <a:ea typeface="ＭＳ Ｐゴシック" pitchFamily="34" charset="-128"/>
              <a:cs typeface="+mn-cs"/>
            </a:endParaRPr>
          </a:p>
        </p:txBody>
      </p:sp>
      <p:pic>
        <p:nvPicPr>
          <p:cNvPr id="4" name="Picture 3" descr="Text&#10;&#10;Description automatically generated">
            <a:extLst>
              <a:ext uri="{FF2B5EF4-FFF2-40B4-BE49-F238E27FC236}">
                <a16:creationId xmlns:a16="http://schemas.microsoft.com/office/drawing/2014/main" id="{56736327-7863-48CB-AB63-AC7C8FF755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3017" y="3323069"/>
            <a:ext cx="3446253" cy="3517586"/>
          </a:xfrm>
          <a:prstGeom prst="rect">
            <a:avLst/>
          </a:prstGeom>
        </p:spPr>
      </p:pic>
    </p:spTree>
    <p:extLst>
      <p:ext uri="{BB962C8B-B14F-4D97-AF65-F5344CB8AC3E}">
        <p14:creationId xmlns:p14="http://schemas.microsoft.com/office/powerpoint/2010/main" val="85927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Rotary Foundation Funding Model</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2" name="Picture 11" descr="Diagram&#10;&#10;Description automatically generated">
            <a:extLst>
              <a:ext uri="{FF2B5EF4-FFF2-40B4-BE49-F238E27FC236}">
                <a16:creationId xmlns:a16="http://schemas.microsoft.com/office/drawing/2014/main" id="{41B01B2F-E99C-436B-89FF-17ABDDD83C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3551" y="1845925"/>
            <a:ext cx="8456897" cy="4441810"/>
          </a:xfrm>
          <a:prstGeom prst="rect">
            <a:avLst/>
          </a:prstGeom>
        </p:spPr>
      </p:pic>
    </p:spTree>
    <p:extLst>
      <p:ext uri="{BB962C8B-B14F-4D97-AF65-F5344CB8AC3E}">
        <p14:creationId xmlns:p14="http://schemas.microsoft.com/office/powerpoint/2010/main" val="360742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Rotary Foundation Funding Model</a:t>
            </a:r>
            <a:br>
              <a:rPr lang="en-US" dirty="0"/>
            </a:br>
            <a:r>
              <a:rPr lang="en-US" dirty="0"/>
              <a:t>Three-Year Investment and Spending cycle</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4" name="Picture 3" descr="Diagram&#10;&#10;Description automatically generated">
            <a:extLst>
              <a:ext uri="{FF2B5EF4-FFF2-40B4-BE49-F238E27FC236}">
                <a16:creationId xmlns:a16="http://schemas.microsoft.com/office/drawing/2014/main" id="{55A0457B-5824-4FB0-8E2E-89C4939F28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371" y="2188776"/>
            <a:ext cx="8353258" cy="4055161"/>
          </a:xfrm>
          <a:prstGeom prst="rect">
            <a:avLst/>
          </a:prstGeom>
        </p:spPr>
      </p:pic>
    </p:spTree>
    <p:extLst>
      <p:ext uri="{BB962C8B-B14F-4D97-AF65-F5344CB8AC3E}">
        <p14:creationId xmlns:p14="http://schemas.microsoft.com/office/powerpoint/2010/main" val="63745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Rotary Foundation Programs Budget 2021-22</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24" name="Picture 23" descr="Chart&#10;&#10;Description automatically generated">
            <a:extLst>
              <a:ext uri="{FF2B5EF4-FFF2-40B4-BE49-F238E27FC236}">
                <a16:creationId xmlns:a16="http://schemas.microsoft.com/office/drawing/2014/main" id="{DEC1C939-2D91-419F-92D8-A2D5E49336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816" y="2030115"/>
            <a:ext cx="7989751" cy="4336035"/>
          </a:xfrm>
          <a:prstGeom prst="rect">
            <a:avLst/>
          </a:prstGeom>
        </p:spPr>
      </p:pic>
    </p:spTree>
    <p:extLst>
      <p:ext uri="{BB962C8B-B14F-4D97-AF65-F5344CB8AC3E}">
        <p14:creationId xmlns:p14="http://schemas.microsoft.com/office/powerpoint/2010/main" val="2473917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Rotary Foundation Programs Budget 2021-22</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4" name="Picture 3" descr="Chart, bar chart, treemap chart&#10;&#10;Description automatically generated">
            <a:extLst>
              <a:ext uri="{FF2B5EF4-FFF2-40B4-BE49-F238E27FC236}">
                <a16:creationId xmlns:a16="http://schemas.microsoft.com/office/drawing/2014/main" id="{A71089FE-2D0C-4370-8A95-736A590A0D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0637" y="1959896"/>
            <a:ext cx="6562725" cy="4898104"/>
          </a:xfrm>
          <a:prstGeom prst="rect">
            <a:avLst/>
          </a:prstGeom>
        </p:spPr>
      </p:pic>
    </p:spTree>
    <p:extLst>
      <p:ext uri="{BB962C8B-B14F-4D97-AF65-F5344CB8AC3E}">
        <p14:creationId xmlns:p14="http://schemas.microsoft.com/office/powerpoint/2010/main" val="1425877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4391-33C0-4CA9-A637-E939ABD62663}"/>
              </a:ext>
            </a:extLst>
          </p:cNvPr>
          <p:cNvSpPr>
            <a:spLocks noGrp="1"/>
          </p:cNvSpPr>
          <p:nvPr>
            <p:ph type="ctrTitle"/>
          </p:nvPr>
        </p:nvSpPr>
        <p:spPr>
          <a:xfrm>
            <a:off x="491490" y="557631"/>
            <a:ext cx="4192805" cy="1692794"/>
          </a:xfrm>
        </p:spPr>
        <p:txBody>
          <a:bodyPr vert="horz" lIns="91440" tIns="45720" rIns="91440" bIns="45720" rtlCol="0" anchor="ctr">
            <a:normAutofit fontScale="90000"/>
          </a:bodyPr>
          <a:lstStyle/>
          <a:p>
            <a:r>
              <a:rPr lang="en-US" sz="2800" dirty="0">
                <a:solidFill>
                  <a:schemeClr val="tx1"/>
                </a:solidFill>
              </a:rPr>
              <a:t>Our Foundation Funded more than 2,000 Global Grants in 2020-2021</a:t>
            </a:r>
          </a:p>
        </p:txBody>
      </p:sp>
      <p:sp>
        <p:nvSpPr>
          <p:cNvPr id="5" name="TextBox 4">
            <a:extLst>
              <a:ext uri="{FF2B5EF4-FFF2-40B4-BE49-F238E27FC236}">
                <a16:creationId xmlns:a16="http://schemas.microsoft.com/office/drawing/2014/main" id="{216D8B1B-811E-409A-A8EC-3EFC3C7F0F2F}"/>
              </a:ext>
            </a:extLst>
          </p:cNvPr>
          <p:cNvSpPr txBox="1"/>
          <p:nvPr/>
        </p:nvSpPr>
        <p:spPr>
          <a:xfrm>
            <a:off x="491490" y="2575034"/>
            <a:ext cx="4770321" cy="346222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1" i="0" u="none" strike="noStrike" dirty="0">
                <a:effectLst/>
                <a:hlinkClick r:id="rId2"/>
              </a:rPr>
              <a:t>K.R. (Ravi) Ravindran</a:t>
            </a:r>
          </a:p>
          <a:p>
            <a:pPr indent="-228600" defTabSz="914400">
              <a:lnSpc>
                <a:spcPct val="90000"/>
              </a:lnSpc>
              <a:spcAft>
                <a:spcPts val="600"/>
              </a:spcAft>
              <a:buFont typeface="Arial" panose="020B0604020202020204" pitchFamily="34" charset="0"/>
              <a:buChar char="•"/>
            </a:pPr>
            <a:r>
              <a:rPr lang="en-US" sz="2000" b="0" i="0" u="none" strike="noStrike" dirty="0">
                <a:effectLst/>
                <a:hlinkClick r:id="rId2"/>
              </a:rPr>
              <a:t>@KRRavindran105</a:t>
            </a:r>
          </a:p>
          <a:p>
            <a:pPr indent="-228600" defTabSz="914400">
              <a:lnSpc>
                <a:spcPct val="90000"/>
              </a:lnSpc>
              <a:spcAft>
                <a:spcPts val="600"/>
              </a:spcAft>
              <a:buFont typeface="Arial" panose="020B0604020202020204" pitchFamily="34" charset="0"/>
              <a:buChar char="•"/>
            </a:pPr>
            <a:r>
              <a:rPr lang="en-US" sz="2000" b="0" i="0" dirty="0">
                <a:effectLst/>
              </a:rPr>
              <a:t>Together, we funded more than 2,000 global grants that empowered Rotary members around the world to take on projects they care about and make a difference in their communities. Your generosity helped us raise more than $440 million! Unbelievable! Highest ever!</a:t>
            </a:r>
          </a:p>
        </p:txBody>
      </p:sp>
      <p:pic>
        <p:nvPicPr>
          <p:cNvPr id="4" name="Picture 3">
            <a:extLst>
              <a:ext uri="{FF2B5EF4-FFF2-40B4-BE49-F238E27FC236}">
                <a16:creationId xmlns:a16="http://schemas.microsoft.com/office/drawing/2014/main" id="{1B2303DB-EE83-4A44-ADE9-198C7D760C64}"/>
              </a:ext>
            </a:extLst>
          </p:cNvPr>
          <p:cNvPicPr>
            <a:picLocks noChangeAspect="1"/>
          </p:cNvPicPr>
          <p:nvPr/>
        </p:nvPicPr>
        <p:blipFill rotWithShape="1">
          <a:blip r:embed="rId3"/>
          <a:srcRect l="18137" r="22142" b="1"/>
          <a:stretch/>
        </p:blipFill>
        <p:spPr>
          <a:xfrm>
            <a:off x="4985067" y="834189"/>
            <a:ext cx="3667443" cy="5311934"/>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C8914A5-783B-46F5-B9FC-64425C3D7400}"/>
                  </a:ext>
                </a:extLst>
              </p14:cNvPr>
              <p14:cNvContentPartPr/>
              <p14:nvPr/>
            </p14:nvContentPartPr>
            <p14:xfrm>
              <a:off x="2228670" y="3743025"/>
              <a:ext cx="360" cy="360"/>
            </p14:xfrm>
          </p:contentPart>
        </mc:Choice>
        <mc:Fallback xmlns="">
          <p:pic>
            <p:nvPicPr>
              <p:cNvPr id="3" name="Ink 2">
                <a:extLst>
                  <a:ext uri="{FF2B5EF4-FFF2-40B4-BE49-F238E27FC236}">
                    <a16:creationId xmlns:a16="http://schemas.microsoft.com/office/drawing/2014/main" id="{FC8914A5-783B-46F5-B9FC-64425C3D7400}"/>
                  </a:ext>
                </a:extLst>
              </p:cNvPr>
              <p:cNvPicPr/>
              <p:nvPr/>
            </p:nvPicPr>
            <p:blipFill>
              <a:blip r:embed="rId5"/>
              <a:stretch>
                <a:fillRect/>
              </a:stretch>
            </p:blipFill>
            <p:spPr>
              <a:xfrm>
                <a:off x="2219670" y="3734025"/>
                <a:ext cx="18000" cy="18000"/>
              </a:xfrm>
              <a:prstGeom prst="rect">
                <a:avLst/>
              </a:prstGeom>
            </p:spPr>
          </p:pic>
        </mc:Fallback>
      </mc:AlternateContent>
    </p:spTree>
    <p:extLst>
      <p:ext uri="{BB962C8B-B14F-4D97-AF65-F5344CB8AC3E}">
        <p14:creationId xmlns:p14="http://schemas.microsoft.com/office/powerpoint/2010/main" val="404404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Rotary Foundation Programs Budget 2021-22</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sp>
        <p:nvSpPr>
          <p:cNvPr id="17" name="TextBox 16">
            <a:extLst>
              <a:ext uri="{FF2B5EF4-FFF2-40B4-BE49-F238E27FC236}">
                <a16:creationId xmlns:a16="http://schemas.microsoft.com/office/drawing/2014/main" id="{4FDA8752-F5B1-447F-9D7C-F3F9A8B03402}"/>
              </a:ext>
            </a:extLst>
          </p:cNvPr>
          <p:cNvSpPr txBox="1"/>
          <p:nvPr/>
        </p:nvSpPr>
        <p:spPr>
          <a:xfrm>
            <a:off x="95146" y="1976245"/>
            <a:ext cx="4305510" cy="1477328"/>
          </a:xfrm>
          <a:prstGeom prst="rect">
            <a:avLst/>
          </a:prstGeom>
          <a:noFill/>
        </p:spPr>
        <p:txBody>
          <a:bodyPr wrap="square" rtlCol="0">
            <a:spAutoFit/>
          </a:bodyPr>
          <a:lstStyle/>
          <a:p>
            <a:r>
              <a:rPr lang="en-US" u="sng" dirty="0">
                <a:solidFill>
                  <a:srgbClr val="1F3864"/>
                </a:solidFill>
                <a:latin typeface="Arial" panose="020B0604020202020204" pitchFamily="34" charset="0"/>
                <a:ea typeface="Calibri" panose="020F0502020204030204" pitchFamily="34" charset="0"/>
                <a:cs typeface="Times New Roman" panose="02020603050405020304" pitchFamily="18" charset="0"/>
              </a:rPr>
              <a:t>2021-22 Contributions</a:t>
            </a:r>
          </a:p>
          <a:p>
            <a:pPr marL="285750" indent="-285750">
              <a:buFont typeface="Arial" panose="020B0604020202020204" pitchFamily="34" charset="0"/>
              <a:buChar char="•"/>
            </a:pPr>
            <a:r>
              <a:rPr lang="en-US" dirty="0">
                <a:solidFill>
                  <a:srgbClr val="1F3864"/>
                </a:solidFill>
                <a:latin typeface="Arial" panose="020B0604020202020204" pitchFamily="34" charset="0"/>
                <a:cs typeface="Times New Roman" panose="02020603050405020304" pitchFamily="18" charset="0"/>
              </a:rPr>
              <a:t>SHARE +Polio            $338,486,000</a:t>
            </a:r>
          </a:p>
          <a:p>
            <a:pPr marL="285750" indent="-285750">
              <a:buFont typeface="Arial" panose="020B0604020202020204" pitchFamily="34" charset="0"/>
              <a:buChar char="•"/>
            </a:pPr>
            <a:r>
              <a:rPr lang="en-US" dirty="0">
                <a:solidFill>
                  <a:srgbClr val="1F3864"/>
                </a:solidFill>
                <a:latin typeface="Arial" panose="020B0604020202020204" pitchFamily="34" charset="0"/>
                <a:cs typeface="Times New Roman" panose="02020603050405020304" pitchFamily="18" charset="0"/>
              </a:rPr>
              <a:t>Investments                $ 40,288,000</a:t>
            </a:r>
          </a:p>
          <a:p>
            <a:pPr marL="285750" indent="-285750">
              <a:buFont typeface="Arial" panose="020B0604020202020204" pitchFamily="34" charset="0"/>
              <a:buChar char="•"/>
            </a:pPr>
            <a:r>
              <a:rPr lang="en-US" dirty="0">
                <a:solidFill>
                  <a:srgbClr val="1F3864"/>
                </a:solidFill>
                <a:latin typeface="Arial" panose="020B0604020202020204" pitchFamily="34" charset="0"/>
                <a:cs typeface="Times New Roman" panose="02020603050405020304" pitchFamily="18" charset="0"/>
              </a:rPr>
              <a:t>Endowment                $ 27,324,817</a:t>
            </a:r>
          </a:p>
          <a:p>
            <a:endParaRPr lang="en-US" dirty="0"/>
          </a:p>
        </p:txBody>
      </p:sp>
      <p:sp>
        <p:nvSpPr>
          <p:cNvPr id="19" name="TextBox 18">
            <a:extLst>
              <a:ext uri="{FF2B5EF4-FFF2-40B4-BE49-F238E27FC236}">
                <a16:creationId xmlns:a16="http://schemas.microsoft.com/office/drawing/2014/main" id="{E04FDFC5-DEFE-4529-A989-FF923938ED25}"/>
              </a:ext>
            </a:extLst>
          </p:cNvPr>
          <p:cNvSpPr txBox="1"/>
          <p:nvPr/>
        </p:nvSpPr>
        <p:spPr>
          <a:xfrm>
            <a:off x="4743345" y="1976245"/>
            <a:ext cx="4305509" cy="923330"/>
          </a:xfrm>
          <a:prstGeom prst="rect">
            <a:avLst/>
          </a:prstGeom>
          <a:noFill/>
        </p:spPr>
        <p:txBody>
          <a:bodyPr wrap="square" rtlCol="0">
            <a:spAutoFit/>
          </a:bodyPr>
          <a:lstStyle/>
          <a:p>
            <a:r>
              <a:rPr lang="en-US" u="sng" dirty="0">
                <a:solidFill>
                  <a:srgbClr val="1F3864"/>
                </a:solidFill>
                <a:latin typeface="Arial" panose="020B0604020202020204" pitchFamily="34" charset="0"/>
                <a:ea typeface="Calibri" panose="020F0502020204030204" pitchFamily="34" charset="0"/>
                <a:cs typeface="Times New Roman" panose="02020603050405020304" pitchFamily="18" charset="0"/>
              </a:rPr>
              <a:t>2021-22 Allocation</a:t>
            </a:r>
          </a:p>
          <a:p>
            <a:pPr marL="285750" indent="-285750" algn="just">
              <a:buFont typeface="Arial" panose="020B0604020202020204" pitchFamily="34" charset="0"/>
              <a:buChar char="•"/>
            </a:pPr>
            <a:r>
              <a:rPr lang="en-US" dirty="0">
                <a:solidFill>
                  <a:srgbClr val="1F3864"/>
                </a:solidFill>
                <a:latin typeface="Arial" panose="020B0604020202020204" pitchFamily="34" charset="0"/>
                <a:cs typeface="Times New Roman" panose="02020603050405020304" pitchFamily="18" charset="0"/>
              </a:rPr>
              <a:t>Annual Fund       $168,544,000</a:t>
            </a:r>
          </a:p>
          <a:p>
            <a:pPr marL="285750" indent="-285750" algn="just">
              <a:buFont typeface="Arial" panose="020B0604020202020204" pitchFamily="34" charset="0"/>
              <a:buChar char="•"/>
            </a:pPr>
            <a:r>
              <a:rPr lang="en-US" dirty="0">
                <a:solidFill>
                  <a:srgbClr val="1F3864"/>
                </a:solidFill>
                <a:latin typeface="Arial" panose="020B0604020202020204" pitchFamily="34" charset="0"/>
                <a:cs typeface="Times New Roman" panose="02020603050405020304" pitchFamily="18" charset="0"/>
              </a:rPr>
              <a:t>PolioPlus             $135,500,000</a:t>
            </a:r>
          </a:p>
        </p:txBody>
      </p:sp>
      <p:graphicFrame>
        <p:nvGraphicFramePr>
          <p:cNvPr id="22" name="TextBox 19">
            <a:extLst>
              <a:ext uri="{FF2B5EF4-FFF2-40B4-BE49-F238E27FC236}">
                <a16:creationId xmlns:a16="http://schemas.microsoft.com/office/drawing/2014/main" id="{59202967-DC43-4A46-8406-F9D9F04F3720}"/>
              </a:ext>
            </a:extLst>
          </p:cNvPr>
          <p:cNvGraphicFramePr/>
          <p:nvPr>
            <p:extLst>
              <p:ext uri="{D42A27DB-BD31-4B8C-83A1-F6EECF244321}">
                <p14:modId xmlns:p14="http://schemas.microsoft.com/office/powerpoint/2010/main" val="3951790339"/>
              </p:ext>
            </p:extLst>
          </p:nvPr>
        </p:nvGraphicFramePr>
        <p:xfrm>
          <a:off x="666645" y="3429000"/>
          <a:ext cx="8210550" cy="28194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39436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Challenge to the TRF Funding Model </a:t>
            </a:r>
          </a:p>
        </p:txBody>
      </p:sp>
      <p:pic>
        <p:nvPicPr>
          <p:cNvPr id="4" name="Picture 3">
            <a:extLst>
              <a:ext uri="{FF2B5EF4-FFF2-40B4-BE49-F238E27FC236}">
                <a16:creationId xmlns:a16="http://schemas.microsoft.com/office/drawing/2014/main" id="{DE38F879-779E-45B3-83B9-D0989ED6AD0E}"/>
              </a:ext>
            </a:extLst>
          </p:cNvPr>
          <p:cNvPicPr>
            <a:picLocks noChangeAspect="1"/>
          </p:cNvPicPr>
          <p:nvPr/>
        </p:nvPicPr>
        <p:blipFill>
          <a:blip r:embed="rId3"/>
          <a:stretch>
            <a:fillRect/>
          </a:stretch>
        </p:blipFill>
        <p:spPr>
          <a:xfrm>
            <a:off x="206983" y="2243802"/>
            <a:ext cx="8525776" cy="3785138"/>
          </a:xfrm>
          <a:prstGeom prst="rect">
            <a:avLst/>
          </a:prstGeom>
        </p:spPr>
      </p:pic>
    </p:spTree>
    <p:extLst>
      <p:ext uri="{BB962C8B-B14F-4D97-AF65-F5344CB8AC3E}">
        <p14:creationId xmlns:p14="http://schemas.microsoft.com/office/powerpoint/2010/main" val="393246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426228120"/>
              </p:ext>
            </p:extLst>
          </p:nvPr>
        </p:nvGraphicFramePr>
        <p:xfrm>
          <a:off x="182881" y="2065564"/>
          <a:ext cx="4291148" cy="3705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p:cNvGraphicFramePr>
            <a:graphicFrameLocks noGrp="1"/>
          </p:cNvGraphicFramePr>
          <p:nvPr>
            <p:ph idx="1"/>
          </p:nvPr>
        </p:nvGraphicFramePr>
        <p:xfrm>
          <a:off x="4415245" y="2098960"/>
          <a:ext cx="4500155" cy="372558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0337EE1E-2EFD-496D-A89F-3EFABEA5955F}"/>
              </a:ext>
            </a:extLst>
          </p:cNvPr>
          <p:cNvSpPr>
            <a:spLocks noGrp="1"/>
          </p:cNvSpPr>
          <p:nvPr>
            <p:ph type="title"/>
          </p:nvPr>
        </p:nvSpPr>
        <p:spPr/>
        <p:txBody>
          <a:bodyPr/>
          <a:lstStyle/>
          <a:p>
            <a:r>
              <a:rPr lang="en-US" dirty="0"/>
              <a:t>Endowment fund role in rotary’s future</a:t>
            </a:r>
          </a:p>
        </p:txBody>
      </p:sp>
    </p:spTree>
    <p:extLst>
      <p:ext uri="{BB962C8B-B14F-4D97-AF65-F5344CB8AC3E}">
        <p14:creationId xmlns:p14="http://schemas.microsoft.com/office/powerpoint/2010/main" val="3768721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6">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0">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32">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34">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46" name="Rectangle 36">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037CC-6453-4420-94AB-AE86F28ED4E1}"/>
              </a:ext>
            </a:extLst>
          </p:cNvPr>
          <p:cNvSpPr>
            <a:spLocks noGrp="1"/>
          </p:cNvSpPr>
          <p:nvPr>
            <p:ph type="title"/>
          </p:nvPr>
        </p:nvSpPr>
        <p:spPr>
          <a:xfrm>
            <a:off x="482601" y="1033389"/>
            <a:ext cx="3619692" cy="4825409"/>
          </a:xfrm>
        </p:spPr>
        <p:txBody>
          <a:bodyPr vert="horz" lIns="91440" tIns="45720" rIns="91440" bIns="45720" rtlCol="0" anchor="ctr">
            <a:normAutofit/>
          </a:bodyPr>
          <a:lstStyle/>
          <a:p>
            <a:r>
              <a:rPr lang="en-US" sz="4000" dirty="0">
                <a:solidFill>
                  <a:srgbClr val="FFFFFF"/>
                </a:solidFill>
              </a:rPr>
              <a:t>District 5000 Program Allocations</a:t>
            </a:r>
            <a:br>
              <a:rPr lang="en-US" sz="4000" dirty="0">
                <a:solidFill>
                  <a:srgbClr val="FFFFFF"/>
                </a:solidFill>
              </a:rPr>
            </a:br>
            <a:r>
              <a:rPr lang="en-US" sz="4000" dirty="0">
                <a:solidFill>
                  <a:srgbClr val="FFFFFF"/>
                </a:solidFill>
              </a:rPr>
              <a:t>2021-22</a:t>
            </a:r>
          </a:p>
        </p:txBody>
      </p:sp>
      <p:sp>
        <p:nvSpPr>
          <p:cNvPr id="39" name="Rectangle 38">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0597F0AE-9E01-4305-8AAB-8BA6452EB6D6}"/>
              </a:ext>
            </a:extLst>
          </p:cNvPr>
          <p:cNvSpPr txBox="1"/>
          <p:nvPr/>
        </p:nvSpPr>
        <p:spPr>
          <a:xfrm>
            <a:off x="5066825" y="1033390"/>
            <a:ext cx="3897779" cy="5281685"/>
          </a:xfrm>
          <a:prstGeom prst="rect">
            <a:avLst/>
          </a:prstGeom>
          <a:ln w="57150">
            <a:noFill/>
          </a:ln>
        </p:spPr>
        <p:txBody>
          <a:bodyPr vert="horz" lIns="91440" tIns="45720" rIns="91440" bIns="45720" rtlCol="0" anchor="ctr">
            <a:normAutofit lnSpcReduction="10000"/>
          </a:bodyPr>
          <a:lstStyle/>
          <a:p>
            <a:pPr>
              <a:lnSpc>
                <a:spcPct val="90000"/>
              </a:lnSpc>
              <a:spcBef>
                <a:spcPct val="20000"/>
              </a:spcBef>
              <a:spcAft>
                <a:spcPts val="600"/>
              </a:spcAft>
              <a:buClr>
                <a:schemeClr val="accent2"/>
              </a:buClr>
              <a:buSzPct val="92000"/>
            </a:pPr>
            <a:r>
              <a:rPr lang="en-US" sz="1600" b="0" i="0" u="none" strike="noStrike" baseline="0" dirty="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u="sng" dirty="0">
                <a:solidFill>
                  <a:schemeClr val="accent2">
                    <a:lumMod val="50000"/>
                  </a:schemeClr>
                </a:solidFill>
              </a:rPr>
              <a:t>SHARE ALLOCATION</a:t>
            </a:r>
            <a:r>
              <a:rPr lang="en-US" sz="2000" b="1" dirty="0">
                <a:solidFill>
                  <a:schemeClr val="accent2">
                    <a:lumMod val="50000"/>
                  </a:schemeClr>
                </a:solidFill>
              </a:rPr>
              <a:t>	</a:t>
            </a:r>
            <a:r>
              <a:rPr lang="en-US" sz="2000" b="1" i="0" u="none" strike="noStrike" baseline="0" dirty="0">
                <a:solidFill>
                  <a:schemeClr val="accent2">
                    <a:lumMod val="50000"/>
                  </a:schemeClr>
                </a:solidFill>
              </a:rPr>
              <a:t>$144,173.64 </a:t>
            </a:r>
            <a:r>
              <a:rPr lang="en-US" sz="2000" b="0" i="0" u="none" strike="noStrike" baseline="0" dirty="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20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i="0" u="none" strike="noStrike" baseline="0" dirty="0">
                <a:solidFill>
                  <a:schemeClr val="accent2">
                    <a:lumMod val="50000"/>
                  </a:schemeClr>
                </a:solidFill>
              </a:rPr>
              <a:t>Polio Plus</a:t>
            </a:r>
            <a:r>
              <a:rPr lang="en-US" sz="2000" b="0" i="0" u="none" strike="noStrike" baseline="0" dirty="0">
                <a:solidFill>
                  <a:schemeClr val="accent2">
                    <a:lumMod val="50000"/>
                  </a:schemeClr>
                </a:solidFill>
              </a:rPr>
              <a:t>	                                                  $28,834.73</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i="0" u="none" strike="noStrike" baseline="0" dirty="0">
                <a:solidFill>
                  <a:schemeClr val="accent2">
                    <a:lumMod val="50000"/>
                  </a:schemeClr>
                </a:solidFill>
              </a:rPr>
              <a:t>RCIS (Peace Centers                           </a:t>
            </a:r>
            <a:r>
              <a:rPr lang="en-US" sz="2000" i="0" u="none" strike="noStrike" baseline="0" dirty="0">
                <a:solidFill>
                  <a:schemeClr val="accent2">
                    <a:lumMod val="50000"/>
                  </a:schemeClr>
                </a:solidFill>
              </a:rPr>
              <a:t>$  5,000.00</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dirty="0">
                <a:solidFill>
                  <a:schemeClr val="accent2">
                    <a:lumMod val="50000"/>
                  </a:schemeClr>
                </a:solidFill>
              </a:rPr>
              <a:t>District Governor Global Grant          </a:t>
            </a:r>
            <a:r>
              <a:rPr lang="en-US" sz="2000" b="0" i="0" u="none" strike="noStrike" baseline="0" dirty="0">
                <a:solidFill>
                  <a:schemeClr val="accent2">
                    <a:lumMod val="50000"/>
                  </a:schemeClr>
                </a:solidFill>
              </a:rPr>
              <a:t>$30,000.00</a:t>
            </a:r>
            <a:endParaRPr lang="en-US" sz="20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i="0" u="none" strike="noStrike" baseline="0" dirty="0">
                <a:solidFill>
                  <a:schemeClr val="accent2">
                    <a:lumMod val="50000"/>
                  </a:schemeClr>
                </a:solidFill>
              </a:rPr>
              <a:t>District Grants</a:t>
            </a:r>
            <a:r>
              <a:rPr lang="en-US" sz="2000" dirty="0">
                <a:solidFill>
                  <a:schemeClr val="accent2">
                    <a:lumMod val="50000"/>
                  </a:schemeClr>
                </a:solidFill>
              </a:rPr>
              <a:t>	                                  $72,086.82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accent2">
                    <a:lumMod val="50000"/>
                  </a:schemeClr>
                </a:solidFill>
              </a:rPr>
              <a:t>(50% of SHARE)</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2000" b="1" i="0" u="none" strike="noStrike" baseline="0" dirty="0">
                <a:solidFill>
                  <a:schemeClr val="accent2">
                    <a:lumMod val="50000"/>
                  </a:schemeClr>
                </a:solidFill>
              </a:rPr>
              <a:t>Global Grants</a:t>
            </a:r>
            <a:r>
              <a:rPr lang="en-US" sz="2000" dirty="0">
                <a:solidFill>
                  <a:schemeClr val="accent2">
                    <a:lumMod val="50000"/>
                  </a:schemeClr>
                </a:solidFill>
              </a:rPr>
              <a:t>	                                  $61,748.24</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600" i="0" u="none" strike="noStrike" baseline="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600" b="0" i="0" u="none" strike="noStrike" baseline="0" dirty="0">
              <a:solidFill>
                <a:schemeClr val="accent2">
                  <a:lumMod val="50000"/>
                </a:schemeClr>
              </a:solidFill>
            </a:endParaRPr>
          </a:p>
        </p:txBody>
      </p:sp>
    </p:spTree>
    <p:extLst>
      <p:ext uri="{BB962C8B-B14F-4D97-AF65-F5344CB8AC3E}">
        <p14:creationId xmlns:p14="http://schemas.microsoft.com/office/powerpoint/2010/main" val="297115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4">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8">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40">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8" name="Rectangle 4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9144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614407"/>
            <a:ext cx="2780608"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F5037CC-6453-4420-94AB-AE86F28ED4E1}"/>
              </a:ext>
            </a:extLst>
          </p:cNvPr>
          <p:cNvSpPr>
            <a:spLocks noGrp="1"/>
          </p:cNvSpPr>
          <p:nvPr>
            <p:ph type="title"/>
          </p:nvPr>
        </p:nvSpPr>
        <p:spPr>
          <a:xfrm>
            <a:off x="450941" y="702156"/>
            <a:ext cx="2557337" cy="1013800"/>
          </a:xfrm>
        </p:spPr>
        <p:txBody>
          <a:bodyPr vert="horz" lIns="91440" tIns="45720" rIns="91440" bIns="45720" rtlCol="0" anchor="b">
            <a:normAutofit/>
          </a:bodyPr>
          <a:lstStyle/>
          <a:p>
            <a:pPr>
              <a:lnSpc>
                <a:spcPct val="90000"/>
              </a:lnSpc>
            </a:pPr>
            <a:r>
              <a:rPr lang="en-US" sz="1500" dirty="0"/>
              <a:t>DDF Allocated to the Clubs for district grants and global grants 2021-22</a:t>
            </a:r>
          </a:p>
        </p:txBody>
      </p:sp>
      <p:sp>
        <p:nvSpPr>
          <p:cNvPr id="3" name="TextBox 2">
            <a:extLst>
              <a:ext uri="{FF2B5EF4-FFF2-40B4-BE49-F238E27FC236}">
                <a16:creationId xmlns:a16="http://schemas.microsoft.com/office/drawing/2014/main" id="{0597F0AE-9E01-4305-8AAB-8BA6452EB6D6}"/>
              </a:ext>
            </a:extLst>
          </p:cNvPr>
          <p:cNvSpPr txBox="1"/>
          <p:nvPr/>
        </p:nvSpPr>
        <p:spPr>
          <a:xfrm>
            <a:off x="450941" y="1964168"/>
            <a:ext cx="2557336" cy="4036582"/>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2"/>
              </a:buClr>
              <a:buSzPct val="92000"/>
              <a:buFont typeface="Wingdings 2" panose="05020102010507070707" pitchFamily="18" charset="2"/>
              <a:buChar char=""/>
            </a:pPr>
            <a:endParaRPr lang="en-US" sz="1100" b="0" i="0" u="none" strike="noStrike" baseline="0" dirty="0">
              <a:solidFill>
                <a:schemeClr val="bg1"/>
              </a:solidFill>
            </a:endParaRPr>
          </a:p>
          <a:p>
            <a:pPr>
              <a:lnSpc>
                <a:spcPct val="90000"/>
              </a:lnSpc>
              <a:spcBef>
                <a:spcPct val="20000"/>
              </a:spcBef>
              <a:spcAft>
                <a:spcPts val="600"/>
              </a:spcAft>
              <a:buClr>
                <a:schemeClr val="accent2"/>
              </a:buClr>
              <a:buSzPct val="92000"/>
            </a:pPr>
            <a:r>
              <a:rPr lang="en-US" sz="1100" b="0" i="0" u="none" strike="noStrike" baseline="0" dirty="0">
                <a:solidFill>
                  <a:schemeClr val="bg1"/>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100" b="1" u="sng" dirty="0">
                <a:solidFill>
                  <a:schemeClr val="bg1"/>
                </a:solidFill>
              </a:rPr>
              <a:t>S</a:t>
            </a:r>
            <a:r>
              <a:rPr lang="en-US" sz="1400" b="1" u="sng" dirty="0">
                <a:solidFill>
                  <a:schemeClr val="bg1"/>
                </a:solidFill>
              </a:rPr>
              <a:t>HARE ALLOCATION</a:t>
            </a:r>
            <a:r>
              <a:rPr lang="en-US" sz="1400" b="1" dirty="0">
                <a:solidFill>
                  <a:schemeClr val="bg1"/>
                </a:solidFill>
              </a:rPr>
              <a:t>	</a:t>
            </a:r>
            <a:r>
              <a:rPr lang="en-US" sz="1400" b="1" i="0" u="none" strike="noStrike" baseline="0" dirty="0">
                <a:solidFill>
                  <a:schemeClr val="bg1"/>
                </a:solidFill>
              </a:rPr>
              <a:t>$144,173.64 </a:t>
            </a:r>
            <a:r>
              <a:rPr lang="en-US" sz="1400" b="0" i="0" u="none" strike="noStrike" baseline="0" dirty="0">
                <a:solidFill>
                  <a:schemeClr val="bg1"/>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dirty="0">
              <a:solidFill>
                <a:schemeClr val="bg1"/>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i="0" u="none" strike="noStrike" baseline="0" dirty="0">
                <a:solidFill>
                  <a:schemeClr val="bg1"/>
                </a:solidFill>
              </a:rPr>
              <a:t>Polio Plus</a:t>
            </a:r>
            <a:r>
              <a:rPr lang="en-US" sz="1400" b="0" i="0" u="none" strike="noStrike" baseline="0" dirty="0">
                <a:solidFill>
                  <a:schemeClr val="bg1"/>
                </a:solidFill>
              </a:rPr>
              <a:t>	                                                  $28,834.73</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i="0" u="none" strike="noStrike" baseline="0" dirty="0">
                <a:solidFill>
                  <a:schemeClr val="bg1"/>
                </a:solidFill>
              </a:rPr>
              <a:t>RCIS (Peace Centers                           </a:t>
            </a:r>
            <a:r>
              <a:rPr lang="en-US" sz="1400" i="0" u="none" strike="noStrike" baseline="0" dirty="0">
                <a:solidFill>
                  <a:schemeClr val="bg1"/>
                </a:solidFill>
              </a:rPr>
              <a:t>$  5,000.00</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dirty="0">
                <a:solidFill>
                  <a:schemeClr val="bg1"/>
                </a:solidFill>
              </a:rPr>
              <a:t>District Governor Global Grant          </a:t>
            </a:r>
            <a:r>
              <a:rPr lang="en-US" sz="1400" b="0" i="0" u="none" strike="noStrike" baseline="0" dirty="0">
                <a:solidFill>
                  <a:schemeClr val="bg1"/>
                </a:solidFill>
              </a:rPr>
              <a:t>$30,000.00</a:t>
            </a:r>
            <a:endParaRPr lang="en-US" sz="1400" dirty="0">
              <a:solidFill>
                <a:schemeClr val="bg1"/>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i="0" u="none" strike="noStrike" baseline="0" dirty="0">
                <a:solidFill>
                  <a:schemeClr val="bg1"/>
                </a:solidFill>
              </a:rPr>
              <a:t>District Grants</a:t>
            </a:r>
            <a:r>
              <a:rPr lang="en-US" sz="1400" dirty="0">
                <a:solidFill>
                  <a:schemeClr val="bg1"/>
                </a:solidFill>
              </a:rPr>
              <a:t>	                                  $72,086.82 (50% of SHARE)</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i="0" u="none" strike="noStrike" baseline="0" dirty="0">
                <a:solidFill>
                  <a:schemeClr val="bg1"/>
                </a:solidFill>
              </a:rPr>
              <a:t>Global Grants</a:t>
            </a:r>
            <a:r>
              <a:rPr lang="en-US" sz="1400" dirty="0">
                <a:solidFill>
                  <a:schemeClr val="bg1"/>
                </a:solidFill>
              </a:rPr>
              <a:t>	                                  $61,748.24</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100" i="0" u="none" strike="noStrike" baseline="0" dirty="0">
              <a:solidFill>
                <a:schemeClr val="bg1"/>
              </a:solidFill>
            </a:endParaRPr>
          </a:p>
          <a:p>
            <a:pPr>
              <a:lnSpc>
                <a:spcPct val="90000"/>
              </a:lnSpc>
              <a:spcBef>
                <a:spcPct val="20000"/>
              </a:spcBef>
              <a:spcAft>
                <a:spcPts val="600"/>
              </a:spcAft>
              <a:buClr>
                <a:schemeClr val="accent2"/>
              </a:buClr>
              <a:buSzPct val="92000"/>
            </a:pPr>
            <a:r>
              <a:rPr lang="en-US" sz="1100" b="0" i="0" u="none" strike="noStrike" baseline="0" dirty="0">
                <a:solidFill>
                  <a:schemeClr val="bg1"/>
                </a:solidFill>
              </a:rPr>
              <a:t>	</a:t>
            </a:r>
          </a:p>
        </p:txBody>
      </p:sp>
      <p:pic>
        <p:nvPicPr>
          <p:cNvPr id="5" name="Picture 4" descr="Table&#10;&#10;Description automatically generated">
            <a:extLst>
              <a:ext uri="{FF2B5EF4-FFF2-40B4-BE49-F238E27FC236}">
                <a16:creationId xmlns:a16="http://schemas.microsoft.com/office/drawing/2014/main" id="{B58C041D-D974-4529-B83C-FBAEA3127096}"/>
              </a:ext>
            </a:extLst>
          </p:cNvPr>
          <p:cNvPicPr>
            <a:picLocks noChangeAspect="1"/>
          </p:cNvPicPr>
          <p:nvPr/>
        </p:nvPicPr>
        <p:blipFill rotWithShape="1">
          <a:blip r:embed="rId3">
            <a:extLst>
              <a:ext uri="{28A0092B-C50C-407E-A947-70E740481C1C}">
                <a14:useLocalDpi xmlns:a14="http://schemas.microsoft.com/office/drawing/2010/main" val="0"/>
              </a:ext>
            </a:extLst>
          </a:blip>
          <a:srcRect l="640" t="2154" r="28911"/>
          <a:stretch/>
        </p:blipFill>
        <p:spPr>
          <a:xfrm>
            <a:off x="3183580" y="1614050"/>
            <a:ext cx="5734623" cy="4300975"/>
          </a:xfrm>
          <a:prstGeom prst="rect">
            <a:avLst/>
          </a:prstGeom>
        </p:spPr>
      </p:pic>
    </p:spTree>
    <p:extLst>
      <p:ext uri="{BB962C8B-B14F-4D97-AF65-F5344CB8AC3E}">
        <p14:creationId xmlns:p14="http://schemas.microsoft.com/office/powerpoint/2010/main" val="410530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8578-C71E-4F52-B0E6-365C3EB7CF65}"/>
              </a:ext>
            </a:extLst>
          </p:cNvPr>
          <p:cNvSpPr>
            <a:spLocks noGrp="1"/>
          </p:cNvSpPr>
          <p:nvPr>
            <p:ph type="ctrTitle"/>
          </p:nvPr>
        </p:nvSpPr>
        <p:spPr/>
        <p:txBody>
          <a:bodyPr>
            <a:normAutofit fontScale="90000"/>
          </a:bodyPr>
          <a:lstStyle/>
          <a:p>
            <a:endParaRPr lang="en-US"/>
          </a:p>
        </p:txBody>
      </p:sp>
      <p:pic>
        <p:nvPicPr>
          <p:cNvPr id="1026" name="Picture 2">
            <a:extLst>
              <a:ext uri="{FF2B5EF4-FFF2-40B4-BE49-F238E27FC236}">
                <a16:creationId xmlns:a16="http://schemas.microsoft.com/office/drawing/2014/main" id="{2C1AE4E9-734E-4ED8-8246-3ADA00E91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5" y="1021329"/>
            <a:ext cx="5708650" cy="557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sunburst chart&#10;&#10;Description automatically generated">
            <a:extLst>
              <a:ext uri="{FF2B5EF4-FFF2-40B4-BE49-F238E27FC236}">
                <a16:creationId xmlns:a16="http://schemas.microsoft.com/office/drawing/2014/main" id="{9FBC67F9-0D30-41D8-9F10-14EDA156E008}"/>
              </a:ext>
            </a:extLst>
          </p:cNvPr>
          <p:cNvPicPr>
            <a:picLocks noChangeAspect="1"/>
          </p:cNvPicPr>
          <p:nvPr/>
        </p:nvPicPr>
        <p:blipFill rotWithShape="1">
          <a:blip r:embed="rId2">
            <a:extLst>
              <a:ext uri="{28A0092B-C50C-407E-A947-70E740481C1C}">
                <a14:useLocalDpi xmlns:a14="http://schemas.microsoft.com/office/drawing/2010/main" val="0"/>
              </a:ext>
            </a:extLst>
          </a:blip>
          <a:srcRect r="1" b="10920"/>
          <a:stretch/>
        </p:blipFill>
        <p:spPr>
          <a:xfrm>
            <a:off x="89559" y="723899"/>
            <a:ext cx="5869303" cy="5924551"/>
          </a:xfrm>
          <a:prstGeom prst="rect">
            <a:avLst/>
          </a:prstGeom>
        </p:spPr>
      </p:pic>
      <p:sp>
        <p:nvSpPr>
          <p:cNvPr id="19" name="Rectangle 1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968578-C71E-4F52-B0E6-365C3EB7CF65}"/>
              </a:ext>
            </a:extLst>
          </p:cNvPr>
          <p:cNvSpPr>
            <a:spLocks noGrp="1"/>
          </p:cNvSpPr>
          <p:nvPr>
            <p:ph type="ctrTitle"/>
          </p:nvPr>
        </p:nvSpPr>
        <p:spPr>
          <a:xfrm>
            <a:off x="6214865" y="2386065"/>
            <a:ext cx="2311182" cy="2085869"/>
          </a:xfrm>
        </p:spPr>
        <p:txBody>
          <a:bodyPr vert="horz" lIns="91440" tIns="45720" rIns="91440" bIns="45720" rtlCol="0" anchor="b">
            <a:normAutofit fontScale="90000"/>
          </a:bodyPr>
          <a:lstStyle/>
          <a:p>
            <a:r>
              <a:rPr lang="en-US" sz="3600" dirty="0">
                <a:solidFill>
                  <a:srgbClr val="FFFFFF"/>
                </a:solidFill>
              </a:rPr>
              <a:t>Areas of Focus shares of total global grants</a:t>
            </a:r>
          </a:p>
        </p:txBody>
      </p:sp>
      <p:grpSp>
        <p:nvGrpSpPr>
          <p:cNvPr id="21" name="Group 2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22" name="Rectangle 2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911071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New Area of Focus</a:t>
            </a:r>
          </a:p>
        </p:txBody>
      </p:sp>
      <p:pic>
        <p:nvPicPr>
          <p:cNvPr id="3" name="Picture 2" descr="Rotary International on Twitter: &quot;We are proud to announce a new ...">
            <a:extLst>
              <a:ext uri="{FF2B5EF4-FFF2-40B4-BE49-F238E27FC236}">
                <a16:creationId xmlns:a16="http://schemas.microsoft.com/office/drawing/2014/main" id="{FCC9DD99-8D56-4B6D-AB64-DB87BC466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892" y="2011855"/>
            <a:ext cx="7163103" cy="40292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CA9BF1-292B-4F42-A0F5-334D2BFF4619}"/>
              </a:ext>
            </a:extLst>
          </p:cNvPr>
          <p:cNvSpPr txBox="1"/>
          <p:nvPr/>
        </p:nvSpPr>
        <p:spPr>
          <a:xfrm>
            <a:off x="935858" y="6282152"/>
            <a:ext cx="5551476" cy="369332"/>
          </a:xfrm>
          <a:prstGeom prst="rect">
            <a:avLst/>
          </a:prstGeom>
          <a:noFill/>
        </p:spPr>
        <p:txBody>
          <a:bodyPr wrap="square" rtlCol="0">
            <a:spAutoFit/>
          </a:bodyPr>
          <a:lstStyle/>
          <a:p>
            <a:r>
              <a:rPr lang="en-US" dirty="0">
                <a:solidFill>
                  <a:srgbClr val="110A9A"/>
                </a:solidFill>
              </a:rPr>
              <a:t>Global Grants in the new Area of Focus begin July 1 2021</a:t>
            </a:r>
          </a:p>
        </p:txBody>
      </p:sp>
    </p:spTree>
    <p:extLst>
      <p:ext uri="{BB962C8B-B14F-4D97-AF65-F5344CB8AC3E}">
        <p14:creationId xmlns:p14="http://schemas.microsoft.com/office/powerpoint/2010/main" val="198625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4391-33C0-4CA9-A637-E939ABD62663}"/>
              </a:ext>
            </a:extLst>
          </p:cNvPr>
          <p:cNvSpPr>
            <a:spLocks noGrp="1"/>
          </p:cNvSpPr>
          <p:nvPr>
            <p:ph type="ctrTitle"/>
          </p:nvPr>
        </p:nvSpPr>
        <p:spPr>
          <a:xfrm>
            <a:off x="518357" y="799203"/>
            <a:ext cx="3840085" cy="1692794"/>
          </a:xfrm>
        </p:spPr>
        <p:txBody>
          <a:bodyPr vert="horz" lIns="91440" tIns="45720" rIns="91440" bIns="45720" rtlCol="0" anchor="ctr">
            <a:normAutofit fontScale="90000"/>
          </a:bodyPr>
          <a:lstStyle/>
          <a:p>
            <a:r>
              <a:rPr lang="en-US" sz="3400" dirty="0">
                <a:solidFill>
                  <a:schemeClr val="tx1"/>
                </a:solidFill>
              </a:rPr>
              <a:t>New Policy on Global Grant Matching—No TRF Club Match</a:t>
            </a:r>
          </a:p>
        </p:txBody>
      </p:sp>
      <p:sp>
        <p:nvSpPr>
          <p:cNvPr id="6" name="TextBox 5">
            <a:extLst>
              <a:ext uri="{FF2B5EF4-FFF2-40B4-BE49-F238E27FC236}">
                <a16:creationId xmlns:a16="http://schemas.microsoft.com/office/drawing/2014/main" id="{D84C07A7-9B92-4125-8225-48B15EA0B0ED}"/>
              </a:ext>
            </a:extLst>
          </p:cNvPr>
          <p:cNvSpPr txBox="1"/>
          <p:nvPr/>
        </p:nvSpPr>
        <p:spPr>
          <a:xfrm>
            <a:off x="518357" y="2767538"/>
            <a:ext cx="4598127" cy="3703844"/>
          </a:xfrm>
          <a:prstGeom prst="rect">
            <a:avLst/>
          </a:prstGeom>
        </p:spPr>
        <p:txBody>
          <a:bodyPr vert="horz" lIns="91440" tIns="45720" rIns="91440" bIns="45720" rtlCol="0">
            <a:noAutofit/>
          </a:bodyPr>
          <a:lstStyle/>
          <a:p>
            <a:pPr indent="-228600" defTabSz="914400">
              <a:spcAft>
                <a:spcPts val="600"/>
              </a:spcAft>
              <a:buFont typeface="Arial" panose="020B0604020202020204" pitchFamily="34" charset="0"/>
              <a:buChar char="•"/>
            </a:pPr>
            <a:r>
              <a:rPr lang="en-US" sz="1400" dirty="0"/>
              <a:t>KR (Ravi) Ravindran, Rotary Foundation Trustee Chair:</a:t>
            </a:r>
          </a:p>
          <a:p>
            <a:pPr indent="-228600" defTabSz="914400">
              <a:spcAft>
                <a:spcPts val="600"/>
              </a:spcAft>
              <a:buFont typeface="Arial" panose="020B0604020202020204" pitchFamily="34" charset="0"/>
              <a:buChar char="•"/>
            </a:pPr>
            <a:r>
              <a:rPr lang="en-US" sz="1400" dirty="0"/>
              <a:t>“The global grant (GG) </a:t>
            </a:r>
            <a:r>
              <a:rPr lang="en-US" sz="1400" dirty="0" err="1"/>
              <a:t>programme</a:t>
            </a:r>
            <a:r>
              <a:rPr lang="en-US" sz="1400" dirty="0"/>
              <a:t>, the flagship </a:t>
            </a:r>
            <a:r>
              <a:rPr lang="en-US" sz="1400" dirty="0" err="1"/>
              <a:t>programme</a:t>
            </a:r>
            <a:r>
              <a:rPr lang="en-US" sz="1400" dirty="0"/>
              <a:t> of our Foundation, has been an enormous success. In 2013–14, when GGs were introduced, TRF had awarded 868 of them worth $47.3 million. By 2018–19, this number had risen to 1,403 grants worth $86.6 million.” But while this demand shot up by 80 per cent, the corresponding Annual Fund contributions showed only a 7 per cent increase.”</a:t>
            </a:r>
          </a:p>
          <a:p>
            <a:pPr indent="-228600" defTabSz="914400">
              <a:spcAft>
                <a:spcPts val="600"/>
              </a:spcAft>
              <a:buFont typeface="Arial" panose="020B0604020202020204" pitchFamily="34" charset="0"/>
              <a:buChar char="•"/>
            </a:pPr>
            <a:r>
              <a:rPr lang="en-US" sz="1400" dirty="0"/>
              <a:t>“This year, unfortunately, TRF had almost $12 million less in its World Fund for GGs; 25 per cent less compared to Rotary year 2020. This was not related to Covid; and resulted from the Annual Fund contribution decreasing significantly two years ago. Given this $12 million shortfall, the Trustees have initiated a new policy that has “eliminated the match, on cash contributions to global grants.”</a:t>
            </a:r>
          </a:p>
        </p:txBody>
      </p:sp>
      <p:pic>
        <p:nvPicPr>
          <p:cNvPr id="4" name="Picture 2" descr="DSC07368">
            <a:extLst>
              <a:ext uri="{FF2B5EF4-FFF2-40B4-BE49-F238E27FC236}">
                <a16:creationId xmlns:a16="http://schemas.microsoft.com/office/drawing/2014/main" id="{49ADA7EE-7A40-421E-AA47-448A0033F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9" r="20309"/>
          <a:stretch/>
        </p:blipFill>
        <p:spPr bwMode="auto">
          <a:xfrm>
            <a:off x="4947776" y="799203"/>
            <a:ext cx="3783254" cy="5479674"/>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7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0" rIns="68580" bIns="68580" rtlCol="0" anchor="ctr">
            <a:noAutofit/>
          </a:bodyPr>
          <a:lstStyle/>
          <a:p>
            <a:r>
              <a:rPr lang="en-US" sz="2100" dirty="0">
                <a:latin typeface="Arial Narrow"/>
              </a:rPr>
              <a:t>Decision 2: </a:t>
            </a:r>
            <a:r>
              <a:rPr lang="en-US" sz="2100" b="0" dirty="0">
                <a:latin typeface="Arial Narrow"/>
              </a:rPr>
              <a:t>Reduce the World Fund match of DDF from 100% to 80%  for global grants</a:t>
            </a:r>
          </a:p>
        </p:txBody>
      </p:sp>
      <p:pic>
        <p:nvPicPr>
          <p:cNvPr id="5" name="Picture 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567578" y="2991508"/>
            <a:ext cx="2035761" cy="201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57577" y="3181051"/>
            <a:ext cx="1600667" cy="438582"/>
          </a:xfrm>
          <a:prstGeom prst="rect">
            <a:avLst/>
          </a:prstGeom>
          <a:noFill/>
        </p:spPr>
        <p:txBody>
          <a:bodyPr wrap="square" rtlCol="0">
            <a:spAutoFit/>
          </a:bodyPr>
          <a:lstStyle/>
          <a:p>
            <a:pPr algn="ctr"/>
            <a:r>
              <a:rPr lang="en-US" sz="2250" b="1">
                <a:solidFill>
                  <a:schemeClr val="bg1"/>
                </a:solidFill>
                <a:latin typeface="Arial Narrow" panose="020B0606020202030204" pitchFamily="34" charset="0"/>
              </a:rPr>
              <a:t>Advocacy</a:t>
            </a:r>
          </a:p>
        </p:txBody>
      </p:sp>
      <p:grpSp>
        <p:nvGrpSpPr>
          <p:cNvPr id="7" name="Group 6"/>
          <p:cNvGrpSpPr/>
          <p:nvPr/>
        </p:nvGrpSpPr>
        <p:grpSpPr>
          <a:xfrm>
            <a:off x="1146353" y="3962175"/>
            <a:ext cx="1367876" cy="918296"/>
            <a:chOff x="2388832" y="5398087"/>
            <a:chExt cx="2319495" cy="1100254"/>
          </a:xfrm>
        </p:grpSpPr>
        <p:sp>
          <p:nvSpPr>
            <p:cNvPr id="8" name="Oval 7"/>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Box 8"/>
            <p:cNvSpPr txBox="1"/>
            <p:nvPr/>
          </p:nvSpPr>
          <p:spPr>
            <a:xfrm>
              <a:off x="2388832" y="5615722"/>
              <a:ext cx="2319495" cy="553143"/>
            </a:xfrm>
            <a:prstGeom prst="rect">
              <a:avLst/>
            </a:prstGeom>
            <a:noFill/>
          </p:spPr>
          <p:txBody>
            <a:bodyPr wrap="square" rtlCol="0">
              <a:spAutoFit/>
            </a:bodyPr>
            <a:lstStyle/>
            <a:p>
              <a:pPr algn="ctr"/>
              <a:r>
                <a:rPr lang="en-US" sz="2400" b="1" dirty="0">
                  <a:solidFill>
                    <a:schemeClr val="bg1"/>
                  </a:solidFill>
                  <a:latin typeface="Arial Narrow" panose="020B0606020202030204" pitchFamily="34" charset="0"/>
                </a:rPr>
                <a:t>$20,000</a:t>
              </a:r>
            </a:p>
          </p:txBody>
        </p:sp>
      </p:grpSp>
      <p:grpSp>
        <p:nvGrpSpPr>
          <p:cNvPr id="3" name="Group 2">
            <a:extLst>
              <a:ext uri="{FF2B5EF4-FFF2-40B4-BE49-F238E27FC236}">
                <a16:creationId xmlns:a16="http://schemas.microsoft.com/office/drawing/2014/main" id="{7E95C15A-DAD5-40BD-A9AE-95D40656225B}"/>
              </a:ext>
            </a:extLst>
          </p:cNvPr>
          <p:cNvGrpSpPr/>
          <p:nvPr/>
        </p:nvGrpSpPr>
        <p:grpSpPr>
          <a:xfrm>
            <a:off x="2701553" y="3981263"/>
            <a:ext cx="627758" cy="773622"/>
            <a:chOff x="5488176" y="3201944"/>
            <a:chExt cx="837010" cy="1031495"/>
          </a:xfrm>
        </p:grpSpPr>
        <p:sp>
          <p:nvSpPr>
            <p:cNvPr id="12" name="Oval 11"/>
            <p:cNvSpPr/>
            <p:nvPr/>
          </p:nvSpPr>
          <p:spPr>
            <a:xfrm>
              <a:off x="5488176" y="3396430"/>
              <a:ext cx="837010" cy="837009"/>
            </a:xfrm>
            <a:prstGeom prst="ellipse">
              <a:avLst/>
            </a:prstGeom>
            <a:solidFill>
              <a:srgbClr val="005DAA"/>
            </a:solidFill>
            <a:ln>
              <a:solidFill>
                <a:srgbClr val="005DA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p>
          </p:txBody>
        </p:sp>
        <p:sp>
          <p:nvSpPr>
            <p:cNvPr id="13" name="Content Placeholder 2"/>
            <p:cNvSpPr txBox="1">
              <a:spLocks/>
            </p:cNvSpPr>
            <p:nvPr/>
          </p:nvSpPr>
          <p:spPr bwMode="auto">
            <a:xfrm>
              <a:off x="5519819" y="3201944"/>
              <a:ext cx="773723" cy="9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005DAA"/>
                </a:buClr>
                <a:buFont typeface="Wingdings" panose="05000000000000000000" pitchFamily="2" charset="2"/>
                <a:buNone/>
              </a:pPr>
              <a:r>
                <a:rPr lang="en-US" altLang="en-US" sz="5063" dirty="0">
                  <a:solidFill>
                    <a:schemeClr val="bg1"/>
                  </a:solidFill>
                  <a:latin typeface="Arial Black" panose="020B0A04020102020204" pitchFamily="34" charset="0"/>
                </a:rPr>
                <a:t>+</a:t>
              </a:r>
            </a:p>
          </p:txBody>
        </p:sp>
      </p:grpSp>
      <p:sp>
        <p:nvSpPr>
          <p:cNvPr id="17" name="TextBox 16"/>
          <p:cNvSpPr txBox="1"/>
          <p:nvPr/>
        </p:nvSpPr>
        <p:spPr>
          <a:xfrm>
            <a:off x="473511" y="2504770"/>
            <a:ext cx="1564010" cy="923330"/>
          </a:xfrm>
          <a:prstGeom prst="rect">
            <a:avLst/>
          </a:prstGeom>
          <a:noFill/>
        </p:spPr>
        <p:txBody>
          <a:bodyPr wrap="square" rtlCol="0">
            <a:spAutoFit/>
          </a:bodyPr>
          <a:lstStyle/>
          <a:p>
            <a:pPr algn="ctr"/>
            <a:r>
              <a:rPr lang="en-US" b="1" dirty="0">
                <a:latin typeface="Arial Narrow" panose="020B0606020202030204" pitchFamily="34" charset="0"/>
              </a:rPr>
              <a:t>DDF contribution to Global Grant</a:t>
            </a:r>
          </a:p>
        </p:txBody>
      </p:sp>
      <p:pic>
        <p:nvPicPr>
          <p:cNvPr id="23" name="Picture 22">
            <a:extLst>
              <a:ext uri="{FF2B5EF4-FFF2-40B4-BE49-F238E27FC236}">
                <a16:creationId xmlns:a16="http://schemas.microsoft.com/office/drawing/2014/main" id="{16A3D398-0E9A-4226-A008-D957CBE092E7}"/>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3502005" y="2956614"/>
            <a:ext cx="2035761" cy="201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F3E189D5-4561-45ED-9F6C-B26BCC4317CE}"/>
              </a:ext>
            </a:extLst>
          </p:cNvPr>
          <p:cNvGrpSpPr/>
          <p:nvPr/>
        </p:nvGrpSpPr>
        <p:grpSpPr>
          <a:xfrm>
            <a:off x="3795925" y="3953126"/>
            <a:ext cx="1367876" cy="918296"/>
            <a:chOff x="2371004" y="5398087"/>
            <a:chExt cx="2319495" cy="1100254"/>
          </a:xfrm>
        </p:grpSpPr>
        <p:sp>
          <p:nvSpPr>
            <p:cNvPr id="25" name="Oval 24">
              <a:extLst>
                <a:ext uri="{FF2B5EF4-FFF2-40B4-BE49-F238E27FC236}">
                  <a16:creationId xmlns:a16="http://schemas.microsoft.com/office/drawing/2014/main" id="{B9E07066-465A-4FFB-9871-3CBD19F360F7}"/>
                </a:ext>
              </a:extLst>
            </p:cNvPr>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26" name="TextBox 25">
              <a:extLst>
                <a:ext uri="{FF2B5EF4-FFF2-40B4-BE49-F238E27FC236}">
                  <a16:creationId xmlns:a16="http://schemas.microsoft.com/office/drawing/2014/main" id="{59EC3C5B-C89F-41D7-9FB3-F8FF75B054CE}"/>
                </a:ext>
              </a:extLst>
            </p:cNvPr>
            <p:cNvSpPr txBox="1"/>
            <p:nvPr/>
          </p:nvSpPr>
          <p:spPr>
            <a:xfrm>
              <a:off x="2371004" y="5576053"/>
              <a:ext cx="2319495" cy="525486"/>
            </a:xfrm>
            <a:prstGeom prst="rect">
              <a:avLst/>
            </a:prstGeom>
            <a:noFill/>
          </p:spPr>
          <p:txBody>
            <a:bodyPr wrap="square" lIns="68580" tIns="34290" rIns="68580" bIns="34290" rtlCol="0" anchor="t">
              <a:spAutoFit/>
            </a:bodyPr>
            <a:lstStyle/>
            <a:p>
              <a:pPr algn="ctr"/>
              <a:r>
                <a:rPr lang="en-US" sz="2400" b="1" dirty="0">
                  <a:solidFill>
                    <a:schemeClr val="bg1"/>
                  </a:solidFill>
                  <a:latin typeface="Arial Narrow"/>
                </a:rPr>
                <a:t>$16,000</a:t>
              </a:r>
              <a:endParaRPr lang="en-US" sz="2400" b="1" dirty="0">
                <a:solidFill>
                  <a:schemeClr val="bg1"/>
                </a:solidFill>
                <a:latin typeface="Arial Narrow" panose="020B0606020202030204" pitchFamily="34" charset="0"/>
              </a:endParaRPr>
            </a:p>
          </p:txBody>
        </p:sp>
      </p:grpSp>
      <p:sp>
        <p:nvSpPr>
          <p:cNvPr id="27" name="TextBox 26">
            <a:extLst>
              <a:ext uri="{FF2B5EF4-FFF2-40B4-BE49-F238E27FC236}">
                <a16:creationId xmlns:a16="http://schemas.microsoft.com/office/drawing/2014/main" id="{AD4C4FE9-EB39-46AC-8FA5-513EEAFB64BC}"/>
              </a:ext>
            </a:extLst>
          </p:cNvPr>
          <p:cNvSpPr txBox="1"/>
          <p:nvPr/>
        </p:nvSpPr>
        <p:spPr>
          <a:xfrm>
            <a:off x="3372220" y="2650470"/>
            <a:ext cx="1564010" cy="707886"/>
          </a:xfrm>
          <a:prstGeom prst="rect">
            <a:avLst/>
          </a:prstGeom>
          <a:noFill/>
        </p:spPr>
        <p:txBody>
          <a:bodyPr wrap="square" rtlCol="0">
            <a:spAutoFit/>
          </a:bodyPr>
          <a:lstStyle/>
          <a:p>
            <a:pPr algn="ctr"/>
            <a:r>
              <a:rPr lang="en-US" sz="2000" b="1" dirty="0">
                <a:latin typeface="Arial Narrow" panose="020B0606020202030204" pitchFamily="34" charset="0"/>
              </a:rPr>
              <a:t>80% World Fund Match</a:t>
            </a:r>
          </a:p>
        </p:txBody>
      </p:sp>
      <p:sp>
        <p:nvSpPr>
          <p:cNvPr id="38" name="Equals 37">
            <a:extLst>
              <a:ext uri="{FF2B5EF4-FFF2-40B4-BE49-F238E27FC236}">
                <a16:creationId xmlns:a16="http://schemas.microsoft.com/office/drawing/2014/main" id="{4D82E862-47FA-4C3E-93D3-A5E98A482E74}"/>
              </a:ext>
            </a:extLst>
          </p:cNvPr>
          <p:cNvSpPr/>
          <p:nvPr/>
        </p:nvSpPr>
        <p:spPr>
          <a:xfrm>
            <a:off x="5548440" y="4056450"/>
            <a:ext cx="712829" cy="623248"/>
          </a:xfrm>
          <a:prstGeom prst="mathEqual">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9" name="TextBox 38">
            <a:extLst>
              <a:ext uri="{FF2B5EF4-FFF2-40B4-BE49-F238E27FC236}">
                <a16:creationId xmlns:a16="http://schemas.microsoft.com/office/drawing/2014/main" id="{285A2B6A-1ED1-4F88-AF2B-406CFD8916A1}"/>
              </a:ext>
            </a:extLst>
          </p:cNvPr>
          <p:cNvSpPr txBox="1"/>
          <p:nvPr/>
        </p:nvSpPr>
        <p:spPr>
          <a:xfrm>
            <a:off x="5484811" y="3871550"/>
            <a:ext cx="4323498" cy="1131079"/>
          </a:xfrm>
          <a:prstGeom prst="rect">
            <a:avLst/>
          </a:prstGeom>
          <a:noFill/>
        </p:spPr>
        <p:txBody>
          <a:bodyPr wrap="square" lIns="68580" tIns="34290" rIns="68580" bIns="34290" rtlCol="0" anchor="t">
            <a:spAutoFit/>
          </a:bodyPr>
          <a:lstStyle/>
          <a:p>
            <a:pPr algn="ctr"/>
            <a:r>
              <a:rPr lang="en-US" sz="3600" b="1" dirty="0">
                <a:solidFill>
                  <a:srgbClr val="01B4E7"/>
                </a:solidFill>
                <a:latin typeface="Arial Narrow"/>
              </a:rPr>
              <a:t>$36,000 </a:t>
            </a:r>
            <a:endParaRPr lang="en-US" sz="3600" b="1" dirty="0">
              <a:solidFill>
                <a:srgbClr val="01B4E7"/>
              </a:solidFill>
              <a:latin typeface="Arial Narrow" panose="020B0606020202030204" pitchFamily="34" charset="0"/>
            </a:endParaRPr>
          </a:p>
          <a:p>
            <a:pPr algn="ctr"/>
            <a:r>
              <a:rPr lang="en-US" sz="3300" b="1" dirty="0">
                <a:latin typeface="Arial Narrow" panose="020B0606020202030204" pitchFamily="34" charset="0"/>
              </a:rPr>
              <a:t>for global grant</a:t>
            </a:r>
          </a:p>
        </p:txBody>
      </p:sp>
      <p:sp>
        <p:nvSpPr>
          <p:cNvPr id="40" name="TextBox 39">
            <a:extLst>
              <a:ext uri="{FF2B5EF4-FFF2-40B4-BE49-F238E27FC236}">
                <a16:creationId xmlns:a16="http://schemas.microsoft.com/office/drawing/2014/main" id="{9CEBDC9C-278D-4CC3-9D51-907953607FA4}"/>
              </a:ext>
            </a:extLst>
          </p:cNvPr>
          <p:cNvSpPr txBox="1"/>
          <p:nvPr/>
        </p:nvSpPr>
        <p:spPr>
          <a:xfrm>
            <a:off x="4936230" y="2575662"/>
            <a:ext cx="5203570" cy="461665"/>
          </a:xfrm>
          <a:prstGeom prst="rect">
            <a:avLst/>
          </a:prstGeom>
          <a:noFill/>
        </p:spPr>
        <p:txBody>
          <a:bodyPr wrap="square" rtlCol="0">
            <a:spAutoFit/>
          </a:bodyPr>
          <a:lstStyle/>
          <a:p>
            <a:pPr algn="ctr"/>
            <a:r>
              <a:rPr lang="en-US" sz="2400" dirty="0">
                <a:solidFill>
                  <a:schemeClr val="accent1"/>
                </a:solidFill>
                <a:latin typeface="Arial Narrow" panose="020B0606020202030204" pitchFamily="34" charset="0"/>
              </a:rPr>
              <a:t>Example scenario:</a:t>
            </a:r>
          </a:p>
        </p:txBody>
      </p:sp>
    </p:spTree>
    <p:extLst>
      <p:ext uri="{BB962C8B-B14F-4D97-AF65-F5344CB8AC3E}">
        <p14:creationId xmlns:p14="http://schemas.microsoft.com/office/powerpoint/2010/main" val="111125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24" y="687474"/>
            <a:ext cx="7989752" cy="1083329"/>
          </a:xfrm>
        </p:spPr>
        <p:txBody>
          <a:bodyPr/>
          <a:lstStyle/>
          <a:p>
            <a:r>
              <a:rPr lang="en-US" dirty="0"/>
              <a:t>Why Are We Here?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2" name="Online Media 11" title="Global Grant 2117300 Medical Equipment  in Dhading, Nepal">
            <a:hlinkClick r:id="" action="ppaction://media"/>
            <a:extLst>
              <a:ext uri="{FF2B5EF4-FFF2-40B4-BE49-F238E27FC236}">
                <a16:creationId xmlns:a16="http://schemas.microsoft.com/office/drawing/2014/main" id="{F79FFFA9-5C81-4640-B136-36B188913C74}"/>
              </a:ext>
            </a:extLst>
          </p:cNvPr>
          <p:cNvPicPr>
            <a:picLocks noRot="1" noChangeAspect="1"/>
          </p:cNvPicPr>
          <p:nvPr>
            <a:videoFile r:link="rId1"/>
          </p:nvPr>
        </p:nvPicPr>
        <p:blipFill>
          <a:blip r:embed="rId12"/>
          <a:stretch>
            <a:fillRect/>
          </a:stretch>
        </p:blipFill>
        <p:spPr>
          <a:xfrm>
            <a:off x="279400" y="1999905"/>
            <a:ext cx="8128000" cy="4572000"/>
          </a:xfrm>
          <a:prstGeom prst="rect">
            <a:avLst/>
          </a:prstGeom>
        </p:spPr>
      </p:pic>
    </p:spTree>
    <p:extLst>
      <p:ext uri="{BB962C8B-B14F-4D97-AF65-F5344CB8AC3E}">
        <p14:creationId xmlns:p14="http://schemas.microsoft.com/office/powerpoint/2010/main" val="39847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0" rIns="68580" bIns="68580" rtlCol="0" anchor="ctr">
            <a:noAutofit/>
          </a:bodyPr>
          <a:lstStyle/>
          <a:p>
            <a:r>
              <a:rPr lang="en-US" sz="2100" dirty="0">
                <a:latin typeface="Arial Narrow"/>
              </a:rPr>
              <a:t>Decision 2: </a:t>
            </a:r>
            <a:r>
              <a:rPr lang="en-US" sz="2100" b="0" dirty="0">
                <a:latin typeface="Arial Narrow"/>
              </a:rPr>
              <a:t>Reduce the World Fund match of DDF from 100% to 80%  for global grants—Effect in district 5000</a:t>
            </a:r>
          </a:p>
        </p:txBody>
      </p:sp>
      <p:pic>
        <p:nvPicPr>
          <p:cNvPr id="5" name="Picture 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623496" y="1942005"/>
            <a:ext cx="2035761" cy="201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57577" y="3181051"/>
            <a:ext cx="1600667" cy="438582"/>
          </a:xfrm>
          <a:prstGeom prst="rect">
            <a:avLst/>
          </a:prstGeom>
          <a:noFill/>
        </p:spPr>
        <p:txBody>
          <a:bodyPr wrap="square" rtlCol="0">
            <a:spAutoFit/>
          </a:bodyPr>
          <a:lstStyle/>
          <a:p>
            <a:pPr algn="ctr"/>
            <a:r>
              <a:rPr lang="en-US" sz="2250" b="1">
                <a:solidFill>
                  <a:schemeClr val="bg1"/>
                </a:solidFill>
                <a:latin typeface="Arial Narrow" panose="020B0606020202030204" pitchFamily="34" charset="0"/>
              </a:rPr>
              <a:t>Advocacy</a:t>
            </a:r>
          </a:p>
        </p:txBody>
      </p:sp>
      <p:grpSp>
        <p:nvGrpSpPr>
          <p:cNvPr id="7" name="Group 6"/>
          <p:cNvGrpSpPr/>
          <p:nvPr/>
        </p:nvGrpSpPr>
        <p:grpSpPr>
          <a:xfrm>
            <a:off x="1135896" y="3598112"/>
            <a:ext cx="1367876" cy="918296"/>
            <a:chOff x="2388832" y="5398087"/>
            <a:chExt cx="2319495" cy="1100254"/>
          </a:xfrm>
        </p:grpSpPr>
        <p:sp>
          <p:nvSpPr>
            <p:cNvPr id="8" name="Oval 7"/>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Box 8"/>
            <p:cNvSpPr txBox="1"/>
            <p:nvPr/>
          </p:nvSpPr>
          <p:spPr>
            <a:xfrm>
              <a:off x="2388832" y="5615722"/>
              <a:ext cx="2319495" cy="553143"/>
            </a:xfrm>
            <a:prstGeom prst="rect">
              <a:avLst/>
            </a:prstGeom>
            <a:noFill/>
          </p:spPr>
          <p:txBody>
            <a:bodyPr wrap="square" rtlCol="0">
              <a:spAutoFit/>
            </a:bodyPr>
            <a:lstStyle/>
            <a:p>
              <a:pPr algn="ctr"/>
              <a:r>
                <a:rPr lang="en-US" sz="2400" b="1" dirty="0">
                  <a:solidFill>
                    <a:schemeClr val="bg1"/>
                  </a:solidFill>
                  <a:latin typeface="Arial Narrow" panose="020B0606020202030204" pitchFamily="34" charset="0"/>
                </a:rPr>
                <a:t>$20,000</a:t>
              </a:r>
            </a:p>
          </p:txBody>
        </p:sp>
      </p:grpSp>
      <p:grpSp>
        <p:nvGrpSpPr>
          <p:cNvPr id="3" name="Group 2">
            <a:extLst>
              <a:ext uri="{FF2B5EF4-FFF2-40B4-BE49-F238E27FC236}">
                <a16:creationId xmlns:a16="http://schemas.microsoft.com/office/drawing/2014/main" id="{7E95C15A-DAD5-40BD-A9AE-95D40656225B}"/>
              </a:ext>
            </a:extLst>
          </p:cNvPr>
          <p:cNvGrpSpPr/>
          <p:nvPr/>
        </p:nvGrpSpPr>
        <p:grpSpPr>
          <a:xfrm>
            <a:off x="2514229" y="2552283"/>
            <a:ext cx="627758" cy="773622"/>
            <a:chOff x="5488176" y="3201944"/>
            <a:chExt cx="837010" cy="1031495"/>
          </a:xfrm>
        </p:grpSpPr>
        <p:sp>
          <p:nvSpPr>
            <p:cNvPr id="12" name="Oval 11"/>
            <p:cNvSpPr/>
            <p:nvPr/>
          </p:nvSpPr>
          <p:spPr>
            <a:xfrm>
              <a:off x="5488176" y="3396430"/>
              <a:ext cx="837010" cy="837009"/>
            </a:xfrm>
            <a:prstGeom prst="ellipse">
              <a:avLst/>
            </a:prstGeom>
            <a:solidFill>
              <a:srgbClr val="005DAA"/>
            </a:solidFill>
            <a:ln>
              <a:solidFill>
                <a:srgbClr val="005DA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p>
          </p:txBody>
        </p:sp>
        <p:sp>
          <p:nvSpPr>
            <p:cNvPr id="13" name="Content Placeholder 2"/>
            <p:cNvSpPr txBox="1">
              <a:spLocks/>
            </p:cNvSpPr>
            <p:nvPr/>
          </p:nvSpPr>
          <p:spPr bwMode="auto">
            <a:xfrm>
              <a:off x="5519819" y="3201944"/>
              <a:ext cx="773723" cy="9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005DAA"/>
                </a:buClr>
                <a:buFont typeface="Wingdings" panose="05000000000000000000" pitchFamily="2" charset="2"/>
                <a:buNone/>
              </a:pPr>
              <a:r>
                <a:rPr lang="en-US" altLang="en-US" sz="5063" dirty="0">
                  <a:solidFill>
                    <a:schemeClr val="bg1"/>
                  </a:solidFill>
                  <a:latin typeface="Arial Black" panose="020B0A04020102020204" pitchFamily="34" charset="0"/>
                </a:rPr>
                <a:t>+</a:t>
              </a:r>
            </a:p>
          </p:txBody>
        </p:sp>
      </p:grpSp>
      <p:sp>
        <p:nvSpPr>
          <p:cNvPr id="17" name="TextBox 16"/>
          <p:cNvSpPr txBox="1"/>
          <p:nvPr/>
        </p:nvSpPr>
        <p:spPr>
          <a:xfrm>
            <a:off x="473511" y="2504770"/>
            <a:ext cx="1564010" cy="553998"/>
          </a:xfrm>
          <a:prstGeom prst="rect">
            <a:avLst/>
          </a:prstGeom>
          <a:noFill/>
        </p:spPr>
        <p:txBody>
          <a:bodyPr wrap="square" rtlCol="0">
            <a:spAutoFit/>
          </a:bodyPr>
          <a:lstStyle/>
          <a:p>
            <a:pPr algn="ctr"/>
            <a:r>
              <a:rPr lang="en-US" sz="1500" b="1" dirty="0">
                <a:latin typeface="Arial Narrow" panose="020B0606020202030204" pitchFamily="34" charset="0"/>
              </a:rPr>
              <a:t>DDF contribution to Global Grant</a:t>
            </a:r>
          </a:p>
        </p:txBody>
      </p:sp>
      <p:pic>
        <p:nvPicPr>
          <p:cNvPr id="23" name="Picture 22">
            <a:extLst>
              <a:ext uri="{FF2B5EF4-FFF2-40B4-BE49-F238E27FC236}">
                <a16:creationId xmlns:a16="http://schemas.microsoft.com/office/drawing/2014/main" id="{16A3D398-0E9A-4226-A008-D957CBE092E7}"/>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3459725" y="1929410"/>
            <a:ext cx="2035761" cy="201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F3E189D5-4561-45ED-9F6C-B26BCC4317CE}"/>
              </a:ext>
            </a:extLst>
          </p:cNvPr>
          <p:cNvGrpSpPr/>
          <p:nvPr/>
        </p:nvGrpSpPr>
        <p:grpSpPr>
          <a:xfrm>
            <a:off x="3761657" y="3493011"/>
            <a:ext cx="1367876" cy="918296"/>
            <a:chOff x="2371004" y="5398087"/>
            <a:chExt cx="2319495" cy="1100254"/>
          </a:xfrm>
        </p:grpSpPr>
        <p:sp>
          <p:nvSpPr>
            <p:cNvPr id="25" name="Oval 24">
              <a:extLst>
                <a:ext uri="{FF2B5EF4-FFF2-40B4-BE49-F238E27FC236}">
                  <a16:creationId xmlns:a16="http://schemas.microsoft.com/office/drawing/2014/main" id="{B9E07066-465A-4FFB-9871-3CBD19F360F7}"/>
                </a:ext>
              </a:extLst>
            </p:cNvPr>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26" name="TextBox 25">
              <a:extLst>
                <a:ext uri="{FF2B5EF4-FFF2-40B4-BE49-F238E27FC236}">
                  <a16:creationId xmlns:a16="http://schemas.microsoft.com/office/drawing/2014/main" id="{59EC3C5B-C89F-41D7-9FB3-F8FF75B054CE}"/>
                </a:ext>
              </a:extLst>
            </p:cNvPr>
            <p:cNvSpPr txBox="1"/>
            <p:nvPr/>
          </p:nvSpPr>
          <p:spPr>
            <a:xfrm>
              <a:off x="2371004" y="5576053"/>
              <a:ext cx="2319495" cy="525486"/>
            </a:xfrm>
            <a:prstGeom prst="rect">
              <a:avLst/>
            </a:prstGeom>
            <a:noFill/>
          </p:spPr>
          <p:txBody>
            <a:bodyPr wrap="square" lIns="68580" tIns="34290" rIns="68580" bIns="34290" rtlCol="0" anchor="t">
              <a:spAutoFit/>
            </a:bodyPr>
            <a:lstStyle/>
            <a:p>
              <a:pPr algn="ctr"/>
              <a:r>
                <a:rPr lang="en-US" sz="2400" b="1">
                  <a:solidFill>
                    <a:schemeClr val="bg1"/>
                  </a:solidFill>
                  <a:latin typeface="Arial Narrow"/>
                </a:rPr>
                <a:t>$16,000</a:t>
              </a:r>
              <a:endParaRPr lang="en-US" sz="2400" b="1">
                <a:solidFill>
                  <a:schemeClr val="bg1"/>
                </a:solidFill>
                <a:latin typeface="Arial Narrow" panose="020B0606020202030204" pitchFamily="34" charset="0"/>
              </a:endParaRPr>
            </a:p>
          </p:txBody>
        </p:sp>
      </p:grpSp>
      <p:sp>
        <p:nvSpPr>
          <p:cNvPr id="27" name="TextBox 26">
            <a:extLst>
              <a:ext uri="{FF2B5EF4-FFF2-40B4-BE49-F238E27FC236}">
                <a16:creationId xmlns:a16="http://schemas.microsoft.com/office/drawing/2014/main" id="{AD4C4FE9-EB39-46AC-8FA5-513EEAFB64BC}"/>
              </a:ext>
            </a:extLst>
          </p:cNvPr>
          <p:cNvSpPr txBox="1"/>
          <p:nvPr/>
        </p:nvSpPr>
        <p:spPr>
          <a:xfrm>
            <a:off x="3372220" y="2650470"/>
            <a:ext cx="1564010" cy="646331"/>
          </a:xfrm>
          <a:prstGeom prst="rect">
            <a:avLst/>
          </a:prstGeom>
          <a:noFill/>
        </p:spPr>
        <p:txBody>
          <a:bodyPr wrap="square" rtlCol="0">
            <a:spAutoFit/>
          </a:bodyPr>
          <a:lstStyle/>
          <a:p>
            <a:pPr algn="ctr"/>
            <a:r>
              <a:rPr lang="en-US" b="1" dirty="0">
                <a:latin typeface="Arial Narrow" panose="020B0606020202030204" pitchFamily="34" charset="0"/>
              </a:rPr>
              <a:t>80% World Fund Match</a:t>
            </a:r>
          </a:p>
        </p:txBody>
      </p:sp>
      <p:sp>
        <p:nvSpPr>
          <p:cNvPr id="38" name="Equals 37">
            <a:extLst>
              <a:ext uri="{FF2B5EF4-FFF2-40B4-BE49-F238E27FC236}">
                <a16:creationId xmlns:a16="http://schemas.microsoft.com/office/drawing/2014/main" id="{4D82E862-47FA-4C3E-93D3-A5E98A482E74}"/>
              </a:ext>
            </a:extLst>
          </p:cNvPr>
          <p:cNvSpPr/>
          <p:nvPr/>
        </p:nvSpPr>
        <p:spPr>
          <a:xfrm>
            <a:off x="5516833" y="2647812"/>
            <a:ext cx="712829" cy="623248"/>
          </a:xfrm>
          <a:prstGeom prst="mathEqual">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9" name="TextBox 38">
            <a:extLst>
              <a:ext uri="{FF2B5EF4-FFF2-40B4-BE49-F238E27FC236}">
                <a16:creationId xmlns:a16="http://schemas.microsoft.com/office/drawing/2014/main" id="{285A2B6A-1ED1-4F88-AF2B-406CFD8916A1}"/>
              </a:ext>
            </a:extLst>
          </p:cNvPr>
          <p:cNvSpPr txBox="1"/>
          <p:nvPr/>
        </p:nvSpPr>
        <p:spPr>
          <a:xfrm>
            <a:off x="5495486" y="2642131"/>
            <a:ext cx="4323498" cy="1131079"/>
          </a:xfrm>
          <a:prstGeom prst="rect">
            <a:avLst/>
          </a:prstGeom>
          <a:noFill/>
        </p:spPr>
        <p:txBody>
          <a:bodyPr wrap="square" lIns="68580" tIns="34290" rIns="68580" bIns="34290" rtlCol="0" anchor="t">
            <a:spAutoFit/>
          </a:bodyPr>
          <a:lstStyle/>
          <a:p>
            <a:pPr algn="ctr"/>
            <a:r>
              <a:rPr lang="en-US" sz="3600" b="1" dirty="0">
                <a:solidFill>
                  <a:srgbClr val="01B4E7"/>
                </a:solidFill>
                <a:latin typeface="Arial Narrow"/>
              </a:rPr>
              <a:t>$36,000 </a:t>
            </a:r>
            <a:endParaRPr lang="en-US" sz="3600" b="1" dirty="0">
              <a:solidFill>
                <a:srgbClr val="01B4E7"/>
              </a:solidFill>
              <a:latin typeface="Arial Narrow" panose="020B0606020202030204" pitchFamily="34" charset="0"/>
            </a:endParaRPr>
          </a:p>
          <a:p>
            <a:pPr algn="ctr"/>
            <a:r>
              <a:rPr lang="en-US" sz="3300" b="1" dirty="0">
                <a:latin typeface="Arial Narrow" panose="020B0606020202030204" pitchFamily="34" charset="0"/>
              </a:rPr>
              <a:t>for global grant</a:t>
            </a:r>
          </a:p>
        </p:txBody>
      </p:sp>
      <p:sp>
        <p:nvSpPr>
          <p:cNvPr id="40" name="TextBox 39">
            <a:extLst>
              <a:ext uri="{FF2B5EF4-FFF2-40B4-BE49-F238E27FC236}">
                <a16:creationId xmlns:a16="http://schemas.microsoft.com/office/drawing/2014/main" id="{9CEBDC9C-278D-4CC3-9D51-907953607FA4}"/>
              </a:ext>
            </a:extLst>
          </p:cNvPr>
          <p:cNvSpPr txBox="1"/>
          <p:nvPr/>
        </p:nvSpPr>
        <p:spPr>
          <a:xfrm>
            <a:off x="4885988" y="1994262"/>
            <a:ext cx="5203570" cy="369332"/>
          </a:xfrm>
          <a:prstGeom prst="rect">
            <a:avLst/>
          </a:prstGeom>
          <a:noFill/>
        </p:spPr>
        <p:txBody>
          <a:bodyPr wrap="square" rtlCol="0">
            <a:spAutoFit/>
          </a:bodyPr>
          <a:lstStyle/>
          <a:p>
            <a:pPr algn="ctr"/>
            <a:r>
              <a:rPr lang="en-US" dirty="0">
                <a:latin typeface="Arial Narrow" panose="020B0606020202030204" pitchFamily="34" charset="0"/>
              </a:rPr>
              <a:t>Example scenario:</a:t>
            </a:r>
            <a:endParaRPr lang="en-US" sz="1500" dirty="0">
              <a:latin typeface="Arial Narrow" panose="020B0606020202030204" pitchFamily="34" charset="0"/>
            </a:endParaRPr>
          </a:p>
        </p:txBody>
      </p:sp>
      <p:pic>
        <p:nvPicPr>
          <p:cNvPr id="20" name="Picture 19">
            <a:extLst>
              <a:ext uri="{FF2B5EF4-FFF2-40B4-BE49-F238E27FC236}">
                <a16:creationId xmlns:a16="http://schemas.microsoft.com/office/drawing/2014/main" id="{F5D36C2B-F506-41FC-8944-1B1C2DFB596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46" r="70066"/>
          <a:stretch/>
        </p:blipFill>
        <p:spPr bwMode="auto">
          <a:xfrm>
            <a:off x="2536239" y="4468447"/>
            <a:ext cx="2035761" cy="201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3C8C586-7A9C-4126-A609-33C18DBC4648}"/>
              </a:ext>
            </a:extLst>
          </p:cNvPr>
          <p:cNvSpPr txBox="1"/>
          <p:nvPr/>
        </p:nvSpPr>
        <p:spPr>
          <a:xfrm>
            <a:off x="2541587" y="4328851"/>
            <a:ext cx="1564010" cy="553998"/>
          </a:xfrm>
          <a:prstGeom prst="rect">
            <a:avLst/>
          </a:prstGeom>
          <a:noFill/>
        </p:spPr>
        <p:txBody>
          <a:bodyPr wrap="square" rtlCol="0">
            <a:spAutoFit/>
          </a:bodyPr>
          <a:lstStyle/>
          <a:p>
            <a:pPr algn="ctr"/>
            <a:r>
              <a:rPr lang="en-US" sz="1500" b="1" dirty="0">
                <a:latin typeface="Arial Narrow" panose="020B0606020202030204" pitchFamily="34" charset="0"/>
              </a:rPr>
              <a:t>Cash contribution to Global Grant</a:t>
            </a:r>
          </a:p>
        </p:txBody>
      </p:sp>
      <p:grpSp>
        <p:nvGrpSpPr>
          <p:cNvPr id="22" name="Group 21">
            <a:extLst>
              <a:ext uri="{FF2B5EF4-FFF2-40B4-BE49-F238E27FC236}">
                <a16:creationId xmlns:a16="http://schemas.microsoft.com/office/drawing/2014/main" id="{096F8151-8811-4901-9B5C-3919BB04033B}"/>
              </a:ext>
            </a:extLst>
          </p:cNvPr>
          <p:cNvGrpSpPr/>
          <p:nvPr/>
        </p:nvGrpSpPr>
        <p:grpSpPr>
          <a:xfrm>
            <a:off x="2215323" y="5300011"/>
            <a:ext cx="1367876" cy="918296"/>
            <a:chOff x="2371004" y="5398087"/>
            <a:chExt cx="2319495" cy="1100254"/>
          </a:xfrm>
        </p:grpSpPr>
        <p:sp>
          <p:nvSpPr>
            <p:cNvPr id="28" name="Oval 27">
              <a:extLst>
                <a:ext uri="{FF2B5EF4-FFF2-40B4-BE49-F238E27FC236}">
                  <a16:creationId xmlns:a16="http://schemas.microsoft.com/office/drawing/2014/main" id="{83FF6C0D-583A-4861-927A-BC088A5A98BC}"/>
                </a:ext>
              </a:extLst>
            </p:cNvPr>
            <p:cNvSpPr/>
            <p:nvPr/>
          </p:nvSpPr>
          <p:spPr>
            <a:xfrm>
              <a:off x="2674810" y="5398087"/>
              <a:ext cx="1718700" cy="1100254"/>
            </a:xfrm>
            <a:prstGeom prst="ellipse">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29" name="TextBox 28">
              <a:extLst>
                <a:ext uri="{FF2B5EF4-FFF2-40B4-BE49-F238E27FC236}">
                  <a16:creationId xmlns:a16="http://schemas.microsoft.com/office/drawing/2014/main" id="{0C77E5FB-C067-4955-9BA3-CF80FC002A18}"/>
                </a:ext>
              </a:extLst>
            </p:cNvPr>
            <p:cNvSpPr txBox="1"/>
            <p:nvPr/>
          </p:nvSpPr>
          <p:spPr>
            <a:xfrm>
              <a:off x="2371004" y="5576053"/>
              <a:ext cx="2319495" cy="525486"/>
            </a:xfrm>
            <a:prstGeom prst="rect">
              <a:avLst/>
            </a:prstGeom>
            <a:noFill/>
          </p:spPr>
          <p:txBody>
            <a:bodyPr wrap="square" lIns="68580" tIns="34290" rIns="68580" bIns="34290" rtlCol="0" anchor="t">
              <a:spAutoFit/>
            </a:bodyPr>
            <a:lstStyle/>
            <a:p>
              <a:pPr algn="ctr"/>
              <a:r>
                <a:rPr lang="en-US" sz="2400" b="1" dirty="0">
                  <a:solidFill>
                    <a:schemeClr val="bg1"/>
                  </a:solidFill>
                  <a:latin typeface="Arial Narrow"/>
                </a:rPr>
                <a:t>$20,000</a:t>
              </a:r>
              <a:endParaRPr lang="en-US" sz="2400" b="1" dirty="0">
                <a:solidFill>
                  <a:schemeClr val="bg1"/>
                </a:solidFill>
                <a:latin typeface="Arial Narrow" panose="020B0606020202030204" pitchFamily="34" charset="0"/>
              </a:endParaRPr>
            </a:p>
          </p:txBody>
        </p:sp>
      </p:grpSp>
      <p:sp>
        <p:nvSpPr>
          <p:cNvPr id="30" name="TextBox 29">
            <a:extLst>
              <a:ext uri="{FF2B5EF4-FFF2-40B4-BE49-F238E27FC236}">
                <a16:creationId xmlns:a16="http://schemas.microsoft.com/office/drawing/2014/main" id="{5BCDD7C1-F931-41E7-9719-2AD218C53B66}"/>
              </a:ext>
            </a:extLst>
          </p:cNvPr>
          <p:cNvSpPr txBox="1"/>
          <p:nvPr/>
        </p:nvSpPr>
        <p:spPr>
          <a:xfrm>
            <a:off x="5516833" y="4965149"/>
            <a:ext cx="4323498" cy="1131079"/>
          </a:xfrm>
          <a:prstGeom prst="rect">
            <a:avLst/>
          </a:prstGeom>
          <a:noFill/>
        </p:spPr>
        <p:txBody>
          <a:bodyPr wrap="square" lIns="68580" tIns="34290" rIns="68580" bIns="34290" rtlCol="0" anchor="t">
            <a:spAutoFit/>
          </a:bodyPr>
          <a:lstStyle/>
          <a:p>
            <a:pPr algn="ctr"/>
            <a:r>
              <a:rPr lang="en-US" sz="3600" b="1" dirty="0">
                <a:solidFill>
                  <a:srgbClr val="01B4E7"/>
                </a:solidFill>
                <a:latin typeface="Arial Narrow"/>
              </a:rPr>
              <a:t>$50,000 </a:t>
            </a:r>
            <a:endParaRPr lang="en-US" sz="3600" b="1" dirty="0">
              <a:solidFill>
                <a:srgbClr val="01B4E7"/>
              </a:solidFill>
              <a:latin typeface="Arial Narrow" panose="020B0606020202030204" pitchFamily="34" charset="0"/>
            </a:endParaRPr>
          </a:p>
          <a:p>
            <a:pPr algn="ctr"/>
            <a:r>
              <a:rPr lang="en-US" sz="3300" b="1" dirty="0">
                <a:latin typeface="Arial Narrow" panose="020B0606020202030204" pitchFamily="34" charset="0"/>
              </a:rPr>
              <a:t>for global grant</a:t>
            </a:r>
          </a:p>
        </p:txBody>
      </p:sp>
      <p:grpSp>
        <p:nvGrpSpPr>
          <p:cNvPr id="31" name="Group 30">
            <a:extLst>
              <a:ext uri="{FF2B5EF4-FFF2-40B4-BE49-F238E27FC236}">
                <a16:creationId xmlns:a16="http://schemas.microsoft.com/office/drawing/2014/main" id="{AA4125D3-1F87-4CA5-A44F-7113C1FB2580}"/>
              </a:ext>
            </a:extLst>
          </p:cNvPr>
          <p:cNvGrpSpPr/>
          <p:nvPr/>
        </p:nvGrpSpPr>
        <p:grpSpPr>
          <a:xfrm>
            <a:off x="1497983" y="4983423"/>
            <a:ext cx="627758" cy="773622"/>
            <a:chOff x="5488176" y="3201944"/>
            <a:chExt cx="837010" cy="1031495"/>
          </a:xfrm>
        </p:grpSpPr>
        <p:sp>
          <p:nvSpPr>
            <p:cNvPr id="32" name="Oval 31">
              <a:extLst>
                <a:ext uri="{FF2B5EF4-FFF2-40B4-BE49-F238E27FC236}">
                  <a16:creationId xmlns:a16="http://schemas.microsoft.com/office/drawing/2014/main" id="{3166BF09-6577-4117-95F3-3D0E3760949D}"/>
                </a:ext>
              </a:extLst>
            </p:cNvPr>
            <p:cNvSpPr/>
            <p:nvPr/>
          </p:nvSpPr>
          <p:spPr>
            <a:xfrm>
              <a:off x="5488176" y="3396430"/>
              <a:ext cx="837010" cy="837009"/>
            </a:xfrm>
            <a:prstGeom prst="ellipse">
              <a:avLst/>
            </a:prstGeom>
            <a:solidFill>
              <a:srgbClr val="005DAA"/>
            </a:solidFill>
            <a:ln>
              <a:solidFill>
                <a:srgbClr val="005DA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p>
          </p:txBody>
        </p:sp>
        <p:sp>
          <p:nvSpPr>
            <p:cNvPr id="33" name="Content Placeholder 2">
              <a:extLst>
                <a:ext uri="{FF2B5EF4-FFF2-40B4-BE49-F238E27FC236}">
                  <a16:creationId xmlns:a16="http://schemas.microsoft.com/office/drawing/2014/main" id="{44C94C28-44D1-4E14-9D03-8C48151287D6}"/>
                </a:ext>
              </a:extLst>
            </p:cNvPr>
            <p:cNvSpPr txBox="1">
              <a:spLocks/>
            </p:cNvSpPr>
            <p:nvPr/>
          </p:nvSpPr>
          <p:spPr bwMode="auto">
            <a:xfrm>
              <a:off x="5519819" y="3201944"/>
              <a:ext cx="773723" cy="9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005DAA"/>
                </a:buClr>
                <a:buFont typeface="Wingdings" panose="05000000000000000000" pitchFamily="2" charset="2"/>
                <a:buNone/>
              </a:pPr>
              <a:r>
                <a:rPr lang="en-US" altLang="en-US" sz="5063" dirty="0">
                  <a:solidFill>
                    <a:schemeClr val="bg1"/>
                  </a:solidFill>
                  <a:latin typeface="Arial Black" panose="020B0A04020102020204" pitchFamily="34" charset="0"/>
                </a:rPr>
                <a:t>+</a:t>
              </a:r>
            </a:p>
          </p:txBody>
        </p:sp>
      </p:grpSp>
      <p:sp>
        <p:nvSpPr>
          <p:cNvPr id="35" name="Equals 34">
            <a:extLst>
              <a:ext uri="{FF2B5EF4-FFF2-40B4-BE49-F238E27FC236}">
                <a16:creationId xmlns:a16="http://schemas.microsoft.com/office/drawing/2014/main" id="{70369E2F-4B9E-4EE6-AE4A-3D39A793B1AB}"/>
              </a:ext>
            </a:extLst>
          </p:cNvPr>
          <p:cNvSpPr/>
          <p:nvPr/>
        </p:nvSpPr>
        <p:spPr>
          <a:xfrm>
            <a:off x="5585012" y="5029467"/>
            <a:ext cx="751212" cy="708748"/>
          </a:xfrm>
          <a:prstGeom prst="mathEqual">
            <a:avLst/>
          </a:prstGeom>
          <a:solidFill>
            <a:srgbClr val="005DAA"/>
          </a:solidFill>
          <a:ln>
            <a:solidFill>
              <a:srgbClr val="1A7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78513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p:txBody>
          <a:bodyPr>
            <a:normAutofit/>
          </a:bodyPr>
          <a:lstStyle/>
          <a:p>
            <a:r>
              <a:rPr lang="en-US" dirty="0"/>
              <a:t>District Grants  vs global grants</a:t>
            </a:r>
          </a:p>
        </p:txBody>
      </p:sp>
      <p:sp>
        <p:nvSpPr>
          <p:cNvPr id="11" name="TextBox 10">
            <a:extLst>
              <a:ext uri="{FF2B5EF4-FFF2-40B4-BE49-F238E27FC236}">
                <a16:creationId xmlns:a16="http://schemas.microsoft.com/office/drawing/2014/main" id="{F2583E4C-01C7-412E-98B9-87ECC4C5F22C}"/>
              </a:ext>
            </a:extLst>
          </p:cNvPr>
          <p:cNvSpPr txBox="1"/>
          <p:nvPr/>
        </p:nvSpPr>
        <p:spPr>
          <a:xfrm>
            <a:off x="816685" y="1974715"/>
            <a:ext cx="7510629" cy="4893647"/>
          </a:xfrm>
          <a:prstGeom prst="rect">
            <a:avLst/>
          </a:prstGeom>
          <a:noFill/>
        </p:spPr>
        <p:txBody>
          <a:bodyPr wrap="square">
            <a:spAutoFit/>
          </a:bodyPr>
          <a:lstStyle/>
          <a:p>
            <a:r>
              <a:rPr lang="en-US" sz="2400" b="1" dirty="0">
                <a:solidFill>
                  <a:schemeClr val="accent1">
                    <a:lumMod val="75000"/>
                  </a:schemeClr>
                </a:solidFill>
                <a:latin typeface="Calibri" panose="020F0502020204030204" pitchFamily="34" charset="0"/>
                <a:cs typeface="Calibri" panose="020F0502020204030204" pitchFamily="34" charset="0"/>
              </a:rPr>
              <a:t>Global Grant			                        District  Grant</a:t>
            </a:r>
          </a:p>
          <a:p>
            <a:r>
              <a:rPr lang="en-US" b="1" dirty="0">
                <a:solidFill>
                  <a:schemeClr val="accent1">
                    <a:lumMod val="75000"/>
                  </a:schemeClr>
                </a:solidFill>
                <a:latin typeface="Calibri" panose="020F0502020204030204" pitchFamily="34" charset="0"/>
                <a:cs typeface="Calibri" panose="020F0502020204030204" pitchFamily="34" charset="0"/>
              </a:rPr>
              <a:t>Cost	</a:t>
            </a:r>
            <a:r>
              <a:rPr lang="en-US" dirty="0">
                <a:solidFill>
                  <a:schemeClr val="accent1">
                    <a:lumMod val="75000"/>
                  </a:schemeClr>
                </a:solidFill>
                <a:latin typeface="Calibri" panose="020F0502020204030204" pitchFamily="34" charset="0"/>
                <a:cs typeface="Calibri" panose="020F0502020204030204" pitchFamily="34" charset="0"/>
              </a:rPr>
              <a:t>		$30,000 minimum			     No maximum or minimum</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Funding	</a:t>
            </a:r>
            <a:r>
              <a:rPr lang="en-US" dirty="0">
                <a:solidFill>
                  <a:schemeClr val="accent1">
                    <a:lumMod val="75000"/>
                  </a:schemeClr>
                </a:solidFill>
                <a:latin typeface="Calibri" panose="020F0502020204030204" pitchFamily="34" charset="0"/>
                <a:cs typeface="Calibri" panose="020F0502020204030204" pitchFamily="34" charset="0"/>
              </a:rPr>
              <a:t>	World Fund, DDF, Cash		     DDF, Club Cash</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Application</a:t>
            </a:r>
            <a:r>
              <a:rPr lang="en-US" dirty="0">
                <a:solidFill>
                  <a:schemeClr val="accent1">
                    <a:lumMod val="75000"/>
                  </a:schemeClr>
                </a:solidFill>
                <a:latin typeface="Calibri" panose="020F0502020204030204" pitchFamily="34" charset="0"/>
                <a:cs typeface="Calibri" panose="020F0502020204030204" pitchFamily="34" charset="0"/>
              </a:rPr>
              <a:t>	Online					     District Application</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Area of Focus</a:t>
            </a:r>
            <a:r>
              <a:rPr lang="en-US" dirty="0">
                <a:solidFill>
                  <a:schemeClr val="accent1">
                    <a:lumMod val="75000"/>
                  </a:schemeClr>
                </a:solidFill>
                <a:latin typeface="Calibri" panose="020F0502020204030204" pitchFamily="34" charset="0"/>
                <a:cs typeface="Calibri" panose="020F0502020204030204" pitchFamily="34" charset="0"/>
              </a:rPr>
              <a:t>	One of seven areas of Focus	     No area of Focus requirement</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Partnership      </a:t>
            </a:r>
            <a:r>
              <a:rPr lang="en-US" dirty="0">
                <a:solidFill>
                  <a:schemeClr val="accent1">
                    <a:lumMod val="75000"/>
                  </a:schemeClr>
                </a:solidFill>
                <a:latin typeface="Calibri" panose="020F0502020204030204" pitchFamily="34" charset="0"/>
                <a:cs typeface="Calibri" panose="020F0502020204030204" pitchFamily="34" charset="0"/>
              </a:rPr>
              <a:t>Host and International  Clubs     No partnership required</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Sustainability	 </a:t>
            </a:r>
            <a:r>
              <a:rPr lang="en-US" dirty="0">
                <a:solidFill>
                  <a:schemeClr val="accent1">
                    <a:lumMod val="75000"/>
                  </a:schemeClr>
                </a:solidFill>
                <a:latin typeface="Calibri" panose="020F0502020204030204" pitchFamily="34" charset="0"/>
                <a:cs typeface="Calibri" panose="020F0502020204030204" pitchFamily="34" charset="0"/>
              </a:rPr>
              <a:t>Required					     Not required</a:t>
            </a:r>
          </a:p>
          <a:p>
            <a:endParaRPr lang="en-US"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Measurability</a:t>
            </a:r>
            <a:r>
              <a:rPr lang="en-US" dirty="0">
                <a:solidFill>
                  <a:schemeClr val="accent1">
                    <a:lumMod val="75000"/>
                  </a:schemeClr>
                </a:solidFill>
                <a:latin typeface="Calibri" panose="020F0502020204030204" pitchFamily="34" charset="0"/>
                <a:cs typeface="Calibri" panose="020F0502020204030204" pitchFamily="34" charset="0"/>
              </a:rPr>
              <a:t>	 Required				              Required 	</a:t>
            </a:r>
          </a:p>
          <a:p>
            <a:endParaRPr lang="en-US" b="1"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rPr>
              <a:t>Scholarships</a:t>
            </a:r>
            <a:r>
              <a:rPr lang="en-US" dirty="0">
                <a:solidFill>
                  <a:schemeClr val="accent1">
                    <a:lumMod val="75000"/>
                  </a:schemeClr>
                </a:solidFill>
                <a:latin typeface="Calibri" panose="020F0502020204030204" pitchFamily="34" charset="0"/>
                <a:cs typeface="Calibri" panose="020F0502020204030204" pitchFamily="34" charset="0"/>
              </a:rPr>
              <a:t>	 Graduate &amp; Post-Graduate          Sponsor Club Determines</a:t>
            </a:r>
          </a:p>
          <a:p>
            <a:r>
              <a:rPr lang="en-US" dirty="0">
                <a:solidFill>
                  <a:schemeClr val="accent1">
                    <a:lumMod val="75000"/>
                  </a:schemeClr>
                </a:solidFill>
                <a:latin typeface="Calibri" panose="020F0502020204030204" pitchFamily="34" charset="0"/>
                <a:cs typeface="Calibri" panose="020F0502020204030204" pitchFamily="34" charset="0"/>
              </a:rPr>
              <a:t>                                                                                    Vocational Programs OK</a:t>
            </a:r>
          </a:p>
        </p:txBody>
      </p:sp>
    </p:spTree>
    <p:extLst>
      <p:ext uri="{BB962C8B-B14F-4D97-AF65-F5344CB8AC3E}">
        <p14:creationId xmlns:p14="http://schemas.microsoft.com/office/powerpoint/2010/main" val="374353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p:txBody>
          <a:bodyPr>
            <a:normAutofit fontScale="90000"/>
          </a:bodyPr>
          <a:lstStyle/>
          <a:p>
            <a:r>
              <a:rPr lang="en-US" dirty="0"/>
              <a:t>District Grants: 95 District Grants in District 5000--$125,000</a:t>
            </a:r>
            <a:br>
              <a:rPr lang="en-US" dirty="0"/>
            </a:br>
            <a:endParaRPr lang="en-US" dirty="0"/>
          </a:p>
        </p:txBody>
      </p:sp>
      <p:sp>
        <p:nvSpPr>
          <p:cNvPr id="7" name="TextBox 6">
            <a:extLst>
              <a:ext uri="{FF2B5EF4-FFF2-40B4-BE49-F238E27FC236}">
                <a16:creationId xmlns:a16="http://schemas.microsoft.com/office/drawing/2014/main" id="{10C79D38-4EF7-4C34-BBA4-1B8D3E536F19}"/>
              </a:ext>
            </a:extLst>
          </p:cNvPr>
          <p:cNvSpPr txBox="1"/>
          <p:nvPr/>
        </p:nvSpPr>
        <p:spPr>
          <a:xfrm>
            <a:off x="412750" y="6498727"/>
            <a:ext cx="4595812" cy="338554"/>
          </a:xfrm>
          <a:prstGeom prst="rect">
            <a:avLst/>
          </a:prstGeom>
          <a:noFill/>
        </p:spPr>
        <p:txBody>
          <a:bodyPr wrap="square">
            <a:spAutoFit/>
          </a:bodyPr>
          <a:lstStyle/>
          <a:p>
            <a:r>
              <a:rPr lang="en-US" sz="1600" b="1" dirty="0">
                <a:solidFill>
                  <a:schemeClr val="accent1"/>
                </a:solidFill>
                <a:latin typeface="Arial Narrow" panose="020B0606020202030204" pitchFamily="34" charset="0"/>
              </a:rPr>
              <a:t>Rescue Tubes and Ocean Safety on Maui</a:t>
            </a:r>
          </a:p>
        </p:txBody>
      </p:sp>
      <p:sp>
        <p:nvSpPr>
          <p:cNvPr id="9" name="TextBox 8">
            <a:extLst>
              <a:ext uri="{FF2B5EF4-FFF2-40B4-BE49-F238E27FC236}">
                <a16:creationId xmlns:a16="http://schemas.microsoft.com/office/drawing/2014/main" id="{ACC2F571-DE50-4521-906F-2F9DE5A9C9E3}"/>
              </a:ext>
            </a:extLst>
          </p:cNvPr>
          <p:cNvSpPr txBox="1"/>
          <p:nvPr/>
        </p:nvSpPr>
        <p:spPr>
          <a:xfrm>
            <a:off x="3743324" y="2305050"/>
            <a:ext cx="4752975" cy="335476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Small-scale, short-term</a:t>
            </a:r>
          </a:p>
          <a:p>
            <a:pPr marL="342900" indent="-342900">
              <a:spcAft>
                <a:spcPts val="600"/>
              </a:spcAft>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Local or international activities</a:t>
            </a:r>
          </a:p>
          <a:p>
            <a:pPr marL="342900" indent="-342900">
              <a:spcAft>
                <a:spcPts val="600"/>
              </a:spcAft>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Alignment with the Foundation’s mission </a:t>
            </a:r>
          </a:p>
          <a:p>
            <a:pPr marL="342900" indent="-342900">
              <a:spcAft>
                <a:spcPts val="600"/>
              </a:spcAft>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Single grant awarded annually to District</a:t>
            </a:r>
          </a:p>
          <a:p>
            <a:pPr marL="342900" indent="-342900">
              <a:spcAft>
                <a:spcPts val="600"/>
              </a:spcAft>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$78,000 in DDF in D5000 for 95 projects worth $125,000</a:t>
            </a:r>
          </a:p>
        </p:txBody>
      </p:sp>
      <p:pic>
        <p:nvPicPr>
          <p:cNvPr id="1026" name="Picture 2" descr="May be an image of 8 people, people standing, outdoors and text that says 'Rota PEOPLE Ros PEOPLE Rotary HAV VISITORS EAU MARKER ROTARY INTERNATIONAL DIST 5000) LEGACY FOREST'">
            <a:extLst>
              <a:ext uri="{FF2B5EF4-FFF2-40B4-BE49-F238E27FC236}">
                <a16:creationId xmlns:a16="http://schemas.microsoft.com/office/drawing/2014/main" id="{D9764DA6-B815-4CB9-8C42-C084C1100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1" y="1892786"/>
            <a:ext cx="2730498" cy="20618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6C5DE2-ACFD-4E80-B9F5-F1431305B368}"/>
              </a:ext>
            </a:extLst>
          </p:cNvPr>
          <p:cNvSpPr txBox="1"/>
          <p:nvPr/>
        </p:nvSpPr>
        <p:spPr>
          <a:xfrm>
            <a:off x="412750" y="3872591"/>
            <a:ext cx="3330575" cy="584775"/>
          </a:xfrm>
          <a:prstGeom prst="rect">
            <a:avLst/>
          </a:prstGeom>
          <a:noFill/>
        </p:spPr>
        <p:txBody>
          <a:bodyPr wrap="square" rtlCol="0">
            <a:spAutoFit/>
          </a:bodyPr>
          <a:lstStyle/>
          <a:p>
            <a:r>
              <a:rPr lang="en-US" sz="1600" b="1" dirty="0">
                <a:solidFill>
                  <a:schemeClr val="accent1"/>
                </a:solidFill>
                <a:latin typeface="Arial Narrow" panose="020B0606020202030204" pitchFamily="34" charset="0"/>
              </a:rPr>
              <a:t>Rotary International (D5000) Legacy Forest</a:t>
            </a:r>
          </a:p>
        </p:txBody>
      </p:sp>
      <p:pic>
        <p:nvPicPr>
          <p:cNvPr id="14" name="Picture 2" descr="https://clubrunner.blob.core.windows.net/00000060108/Images/Rescue_Tubes--1-.jpeg">
            <a:extLst>
              <a:ext uri="{FF2B5EF4-FFF2-40B4-BE49-F238E27FC236}">
                <a16:creationId xmlns:a16="http://schemas.microsoft.com/office/drawing/2014/main" id="{1940E39C-93E4-43B1-BA9C-0751FC77B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4436892"/>
            <a:ext cx="2730499" cy="205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0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a:xfrm>
            <a:off x="500923" y="1110616"/>
            <a:ext cx="7989752" cy="1083329"/>
          </a:xfrm>
        </p:spPr>
        <p:txBody>
          <a:bodyPr>
            <a:normAutofit fontScale="90000"/>
          </a:bodyPr>
          <a:lstStyle/>
          <a:p>
            <a:r>
              <a:rPr lang="en-US" dirty="0"/>
              <a:t>District 5000 Impact Grants Funded by the Foundation Endowment Fund </a:t>
            </a:r>
            <a:br>
              <a:rPr lang="en-US" dirty="0"/>
            </a:br>
            <a:r>
              <a:rPr lang="en-US" dirty="0"/>
              <a:t>$2,500 Each for 3 Clubs</a:t>
            </a:r>
            <a:br>
              <a:rPr lang="en-US" dirty="0"/>
            </a:br>
            <a:endParaRPr lang="en-US" dirty="0"/>
          </a:p>
        </p:txBody>
      </p:sp>
      <p:pic>
        <p:nvPicPr>
          <p:cNvPr id="5" name="Picture 4" descr="A collage of two people&#10;&#10;Description automatically generated with low confidence">
            <a:extLst>
              <a:ext uri="{FF2B5EF4-FFF2-40B4-BE49-F238E27FC236}">
                <a16:creationId xmlns:a16="http://schemas.microsoft.com/office/drawing/2014/main" id="{F00383A9-48A3-42D2-A427-B167DD14F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074" y="1860570"/>
            <a:ext cx="4000500" cy="4997430"/>
          </a:xfrm>
          <a:prstGeom prst="rect">
            <a:avLst/>
          </a:prstGeom>
        </p:spPr>
      </p:pic>
      <p:pic>
        <p:nvPicPr>
          <p:cNvPr id="15" name="Picture 14" descr="Logo, company name&#10;&#10;Description automatically generated">
            <a:extLst>
              <a:ext uri="{FF2B5EF4-FFF2-40B4-BE49-F238E27FC236}">
                <a16:creationId xmlns:a16="http://schemas.microsoft.com/office/drawing/2014/main" id="{D788147A-5B48-4E0C-BD3E-A5CEFE71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 y="5197331"/>
            <a:ext cx="2962275" cy="1660669"/>
          </a:xfrm>
          <a:prstGeom prst="rect">
            <a:avLst/>
          </a:prstGeom>
        </p:spPr>
      </p:pic>
    </p:spTree>
    <p:extLst>
      <p:ext uri="{BB962C8B-B14F-4D97-AF65-F5344CB8AC3E}">
        <p14:creationId xmlns:p14="http://schemas.microsoft.com/office/powerpoint/2010/main" val="3705687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p:txBody>
          <a:bodyPr>
            <a:normAutofit fontScale="90000"/>
          </a:bodyPr>
          <a:lstStyle/>
          <a:p>
            <a:r>
              <a:rPr lang="en-US" dirty="0"/>
              <a:t>Global Grants</a:t>
            </a:r>
            <a:br>
              <a:rPr lang="en-US" dirty="0"/>
            </a:br>
            <a:r>
              <a:rPr lang="en-US" dirty="0"/>
              <a:t>Humanitarian projects in the Areas of Focus</a:t>
            </a:r>
          </a:p>
        </p:txBody>
      </p:sp>
      <p:pic>
        <p:nvPicPr>
          <p:cNvPr id="3" name="Picture 2">
            <a:extLst>
              <a:ext uri="{FF2B5EF4-FFF2-40B4-BE49-F238E27FC236}">
                <a16:creationId xmlns:a16="http://schemas.microsoft.com/office/drawing/2014/main" id="{FF5CD782-06BB-446C-9EDA-DB4C258748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576" y="2109485"/>
            <a:ext cx="4691608" cy="263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F6F2109-F428-4EB6-8E00-0F4AD8DE6C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051" y="4173280"/>
            <a:ext cx="4471415" cy="2113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9AAF54F-81FA-47AE-B548-76BE73F3A237}"/>
              </a:ext>
            </a:extLst>
          </p:cNvPr>
          <p:cNvSpPr/>
          <p:nvPr/>
        </p:nvSpPr>
        <p:spPr>
          <a:xfrm>
            <a:off x="0" y="5087197"/>
            <a:ext cx="4324027" cy="923330"/>
          </a:xfrm>
          <a:prstGeom prst="rect">
            <a:avLst/>
          </a:prstGeom>
        </p:spPr>
        <p:txBody>
          <a:bodyPr wrap="square">
            <a:spAutoFit/>
          </a:bodyPr>
          <a:lstStyle/>
          <a:p>
            <a:r>
              <a:rPr lang="en-US" dirty="0">
                <a:solidFill>
                  <a:srgbClr val="000000"/>
                </a:solidFill>
                <a:latin typeface="Arial Narrow" panose="020B0606020202030204" pitchFamily="34" charset="0"/>
              </a:rPr>
              <a:t>…</a:t>
            </a:r>
            <a:r>
              <a:rPr lang="en-US" b="1" dirty="0">
                <a:solidFill>
                  <a:srgbClr val="000000"/>
                </a:solidFill>
                <a:latin typeface="Arial" panose="020B0604020202020204" pitchFamily="34" charset="0"/>
                <a:cs typeface="Arial" panose="020B0604020202020204" pitchFamily="34" charset="0"/>
              </a:rPr>
              <a:t>A gift of Vision with a Rotary Eye Hospital in</a:t>
            </a:r>
          </a:p>
          <a:p>
            <a:r>
              <a:rPr lang="en-US" b="1" dirty="0">
                <a:solidFill>
                  <a:srgbClr val="000000"/>
                </a:solidFill>
                <a:latin typeface="Arial" panose="020B0604020202020204" pitchFamily="34" charset="0"/>
                <a:cs typeface="Arial" panose="020B0604020202020204" pitchFamily="34" charset="0"/>
              </a:rPr>
              <a:t> New Delhi</a:t>
            </a:r>
          </a:p>
        </p:txBody>
      </p:sp>
      <p:sp>
        <p:nvSpPr>
          <p:cNvPr id="7" name="TextBox 6">
            <a:extLst>
              <a:ext uri="{FF2B5EF4-FFF2-40B4-BE49-F238E27FC236}">
                <a16:creationId xmlns:a16="http://schemas.microsoft.com/office/drawing/2014/main" id="{10C79D38-4EF7-4C34-BBA4-1B8D3E536F19}"/>
              </a:ext>
            </a:extLst>
          </p:cNvPr>
          <p:cNvSpPr txBox="1"/>
          <p:nvPr/>
        </p:nvSpPr>
        <p:spPr>
          <a:xfrm>
            <a:off x="5222081" y="2886760"/>
            <a:ext cx="4595812" cy="646331"/>
          </a:xfrm>
          <a:prstGeom prst="rect">
            <a:avLst/>
          </a:prstGeom>
          <a:noFill/>
        </p:spPr>
        <p:txBody>
          <a:bodyPr wrap="square">
            <a:spAutoFit/>
          </a:bodyPr>
          <a:lstStyle/>
          <a:p>
            <a:r>
              <a:rPr lang="en-US" b="1" dirty="0">
                <a:solidFill>
                  <a:schemeClr val="accent1"/>
                </a:solidFill>
                <a:latin typeface="Arial Narrow" panose="020B0606020202030204" pitchFamily="34" charset="0"/>
              </a:rPr>
              <a:t>Saving Lives with Hemodialysis Machines </a:t>
            </a:r>
          </a:p>
          <a:p>
            <a:r>
              <a:rPr lang="en-US" b="1" dirty="0">
                <a:solidFill>
                  <a:schemeClr val="accent1"/>
                </a:solidFill>
                <a:latin typeface="Arial Narrow" panose="020B0606020202030204" pitchFamily="34" charset="0"/>
              </a:rPr>
              <a:t>to rural  areas within Thailand </a:t>
            </a:r>
          </a:p>
        </p:txBody>
      </p:sp>
    </p:spTree>
    <p:extLst>
      <p:ext uri="{BB962C8B-B14F-4D97-AF65-F5344CB8AC3E}">
        <p14:creationId xmlns:p14="http://schemas.microsoft.com/office/powerpoint/2010/main" val="175900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p:nvPr>
        </p:nvSpPr>
        <p:spPr/>
        <p:txBody>
          <a:bodyPr>
            <a:normAutofit/>
          </a:bodyPr>
          <a:lstStyle/>
          <a:p>
            <a:r>
              <a:rPr lang="en-US" dirty="0"/>
              <a:t>Global Grants</a:t>
            </a:r>
            <a:br>
              <a:rPr lang="en-US" dirty="0"/>
            </a:br>
            <a:r>
              <a:rPr lang="en-US" dirty="0"/>
              <a:t>Vocational Training Teams (VTT</a:t>
            </a:r>
            <a:r>
              <a:rPr lang="en-US" i="1" dirty="0"/>
              <a:t>s</a:t>
            </a:r>
            <a:r>
              <a:rPr lang="en-US" dirty="0"/>
              <a:t>)</a:t>
            </a:r>
          </a:p>
        </p:txBody>
      </p:sp>
      <p:sp>
        <p:nvSpPr>
          <p:cNvPr id="5" name="Rectangle 4">
            <a:extLst>
              <a:ext uri="{FF2B5EF4-FFF2-40B4-BE49-F238E27FC236}">
                <a16:creationId xmlns:a16="http://schemas.microsoft.com/office/drawing/2014/main" id="{E9AAF54F-81FA-47AE-B548-76BE73F3A237}"/>
              </a:ext>
            </a:extLst>
          </p:cNvPr>
          <p:cNvSpPr/>
          <p:nvPr/>
        </p:nvSpPr>
        <p:spPr>
          <a:xfrm>
            <a:off x="0" y="5087197"/>
            <a:ext cx="4324027" cy="646331"/>
          </a:xfrm>
          <a:prstGeom prst="rect">
            <a:avLst/>
          </a:prstGeom>
        </p:spPr>
        <p:txBody>
          <a:bodyPr wrap="square">
            <a:spAutoFit/>
          </a:bodyPr>
          <a:lstStyle/>
          <a:p>
            <a:r>
              <a:rPr lang="en-US" b="1" dirty="0">
                <a:solidFill>
                  <a:schemeClr val="accent1"/>
                </a:solidFill>
                <a:latin typeface="Arial Narrow" panose="020B0606020202030204" pitchFamily="34" charset="0"/>
              </a:rPr>
              <a:t>VTTs for Pediatric Surgeons in Tanzania </a:t>
            </a:r>
          </a:p>
          <a:p>
            <a:r>
              <a:rPr lang="en-US" b="1" dirty="0">
                <a:solidFill>
                  <a:schemeClr val="accent1"/>
                </a:solidFill>
                <a:latin typeface="Arial Narrow" panose="020B0606020202030204" pitchFamily="34" charset="0"/>
              </a:rPr>
              <a:t>and Uganda </a:t>
            </a:r>
            <a:endParaRPr lang="en-US" b="1" dirty="0">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C79D38-4EF7-4C34-BBA4-1B8D3E536F19}"/>
              </a:ext>
            </a:extLst>
          </p:cNvPr>
          <p:cNvSpPr txBox="1"/>
          <p:nvPr/>
        </p:nvSpPr>
        <p:spPr>
          <a:xfrm>
            <a:off x="5279231" y="2840593"/>
            <a:ext cx="4595812" cy="369332"/>
          </a:xfrm>
          <a:prstGeom prst="rect">
            <a:avLst/>
          </a:prstGeom>
          <a:noFill/>
        </p:spPr>
        <p:txBody>
          <a:bodyPr wrap="square">
            <a:spAutoFit/>
          </a:bodyPr>
          <a:lstStyle/>
          <a:p>
            <a:pPr>
              <a:buFont typeface="Arial" pitchFamily="34" charset="0"/>
              <a:buNone/>
            </a:pPr>
            <a:r>
              <a:rPr lang="en-US" b="1" dirty="0">
                <a:solidFill>
                  <a:schemeClr val="accent1"/>
                </a:solidFill>
                <a:latin typeface="Arial Narrow" panose="020B0606020202030204" pitchFamily="34" charset="0"/>
                <a:cs typeface="Arial" pitchFamily="34" charset="0"/>
              </a:rPr>
              <a:t>A VTT </a:t>
            </a:r>
            <a:r>
              <a:rPr lang="en-US" b="1" dirty="0" err="1">
                <a:solidFill>
                  <a:schemeClr val="accent1"/>
                </a:solidFill>
                <a:latin typeface="Arial Narrow" panose="020B0606020202030204" pitchFamily="34" charset="0"/>
                <a:cs typeface="Arial" pitchFamily="34" charset="0"/>
              </a:rPr>
              <a:t>Rotaplast</a:t>
            </a:r>
            <a:r>
              <a:rPr lang="en-US" b="1" dirty="0">
                <a:solidFill>
                  <a:schemeClr val="accent1"/>
                </a:solidFill>
                <a:latin typeface="Arial Narrow" panose="020B0606020202030204" pitchFamily="34" charset="0"/>
                <a:cs typeface="Arial" pitchFamily="34" charset="0"/>
              </a:rPr>
              <a:t> Project in Iasi Romania</a:t>
            </a:r>
          </a:p>
        </p:txBody>
      </p:sp>
      <p:pic>
        <p:nvPicPr>
          <p:cNvPr id="8" name="Picture 7" descr="_DSC7411">
            <a:extLst>
              <a:ext uri="{FF2B5EF4-FFF2-40B4-BE49-F238E27FC236}">
                <a16:creationId xmlns:a16="http://schemas.microsoft.com/office/drawing/2014/main" id="{BA7F3435-4153-4641-9843-79D808105093}"/>
              </a:ext>
            </a:extLst>
          </p:cNvPr>
          <p:cNvPicPr>
            <a:picLocks noChangeAspect="1" noChangeArrowheads="1"/>
          </p:cNvPicPr>
          <p:nvPr/>
        </p:nvPicPr>
        <p:blipFill>
          <a:blip r:embed="rId3" cstate="print"/>
          <a:srcRect/>
          <a:stretch>
            <a:fillRect/>
          </a:stretch>
        </p:blipFill>
        <p:spPr bwMode="auto">
          <a:xfrm>
            <a:off x="337884" y="1981200"/>
            <a:ext cx="4733913" cy="2261627"/>
          </a:xfrm>
          <a:prstGeom prst="rect">
            <a:avLst/>
          </a:prstGeom>
          <a:noFill/>
        </p:spPr>
      </p:pic>
      <p:pic>
        <p:nvPicPr>
          <p:cNvPr id="9" name="Picture 8">
            <a:extLst>
              <a:ext uri="{FF2B5EF4-FFF2-40B4-BE49-F238E27FC236}">
                <a16:creationId xmlns:a16="http://schemas.microsoft.com/office/drawing/2014/main" id="{FEB451F5-32F5-4B8B-B36A-0534822442F2}"/>
              </a:ext>
            </a:extLst>
          </p:cNvPr>
          <p:cNvPicPr>
            <a:picLocks noChangeAspect="1"/>
          </p:cNvPicPr>
          <p:nvPr/>
        </p:nvPicPr>
        <p:blipFill>
          <a:blip r:embed="rId4" cstate="email">
            <a:alphaModFix/>
            <a:extLst>
              <a:ext uri="{BEBA8EAE-BF5A-486C-A8C5-ECC9F3942E4B}">
                <a14:imgProps xmlns:a14="http://schemas.microsoft.com/office/drawing/2010/main">
                  <a14:imgLayer r:embed="rId5">
                    <a14:imgEffect>
                      <a14:sharpenSoften amount="46000"/>
                    </a14:imgEffect>
                    <a14:imgEffect>
                      <a14:saturation sat="117000"/>
                    </a14:imgEffect>
                    <a14:imgEffect>
                      <a14:brightnessContrast bright="37000"/>
                    </a14:imgEffect>
                  </a14:imgLayer>
                </a14:imgProps>
              </a:ext>
              <a:ext uri="{28A0092B-C50C-407E-A947-70E740481C1C}">
                <a14:useLocalDpi xmlns:a14="http://schemas.microsoft.com/office/drawing/2010/main"/>
              </a:ext>
            </a:extLst>
          </a:blip>
          <a:stretch>
            <a:fillRect/>
          </a:stretch>
        </p:blipFill>
        <p:spPr>
          <a:xfrm>
            <a:off x="3838575" y="3953742"/>
            <a:ext cx="4678823" cy="2777310"/>
          </a:xfrm>
          <a:prstGeom prst="rect">
            <a:avLst/>
          </a:prstGeom>
        </p:spPr>
      </p:pic>
    </p:spTree>
    <p:extLst>
      <p:ext uri="{BB962C8B-B14F-4D97-AF65-F5344CB8AC3E}">
        <p14:creationId xmlns:p14="http://schemas.microsoft.com/office/powerpoint/2010/main" val="280598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7" name="Rectangle 56">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https://www.pacforum.org/sites/default/files/styles/large/public/Ariel-7_0.jpg?itok=ph6eijbW">
            <a:extLst>
              <a:ext uri="{FF2B5EF4-FFF2-40B4-BE49-F238E27FC236}">
                <a16:creationId xmlns:a16="http://schemas.microsoft.com/office/drawing/2014/main" id="{0C7A512B-E345-4C95-9A53-D0D98FF3D8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939"/>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60" name="Rectangle 59">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D005008-525D-4FFC-BDAC-B97D99AFC6D5}"/>
              </a:ext>
            </a:extLst>
          </p:cNvPr>
          <p:cNvSpPr>
            <a:spLocks noGrp="1"/>
          </p:cNvSpPr>
          <p:nvPr>
            <p:ph type="title"/>
          </p:nvPr>
        </p:nvSpPr>
        <p:spPr>
          <a:xfrm>
            <a:off x="438150" y="1006956"/>
            <a:ext cx="2559050" cy="1372177"/>
          </a:xfrm>
        </p:spPr>
        <p:txBody>
          <a:bodyPr vert="horz" lIns="91440" tIns="45720" rIns="91440" bIns="45720" rtlCol="0" anchor="ctr">
            <a:normAutofit/>
          </a:bodyPr>
          <a:lstStyle/>
          <a:p>
            <a:pPr>
              <a:lnSpc>
                <a:spcPct val="90000"/>
              </a:lnSpc>
            </a:pPr>
            <a:r>
              <a:rPr lang="en-US" sz="2200" dirty="0"/>
              <a:t>Rotary Global Scholars Global Grants</a:t>
            </a:r>
            <a:br>
              <a:rPr lang="en-US" sz="2200" dirty="0"/>
            </a:br>
            <a:r>
              <a:rPr lang="en-US" sz="2200" dirty="0"/>
              <a:t>Outgoing</a:t>
            </a:r>
          </a:p>
        </p:txBody>
      </p:sp>
      <p:sp>
        <p:nvSpPr>
          <p:cNvPr id="5" name="TextBox 4">
            <a:extLst>
              <a:ext uri="{FF2B5EF4-FFF2-40B4-BE49-F238E27FC236}">
                <a16:creationId xmlns:a16="http://schemas.microsoft.com/office/drawing/2014/main" id="{7A95EA89-4282-4D95-B1EE-ECC3F0A23CD9}"/>
              </a:ext>
            </a:extLst>
          </p:cNvPr>
          <p:cNvSpPr txBox="1"/>
          <p:nvPr/>
        </p:nvSpPr>
        <p:spPr>
          <a:xfrm>
            <a:off x="435894" y="2438399"/>
            <a:ext cx="2561306" cy="3564467"/>
          </a:xfrm>
          <a:prstGeom prst="rect">
            <a:avLst/>
          </a:prstGeom>
        </p:spPr>
        <p:txBody>
          <a:bodyPr vert="horz" lIns="91440" tIns="45720" rIns="91440" bIns="45720" rtlCol="0" anchor="ctr">
            <a:normAutofit/>
          </a:bodyPr>
          <a:lstStyle/>
          <a:p>
            <a:pPr lvl="1">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bg1"/>
                </a:solidFill>
              </a:rPr>
              <a:t>Global Scholar ARIEL STENEK </a:t>
            </a:r>
          </a:p>
          <a:p>
            <a:pPr lvl="1">
              <a:lnSpc>
                <a:spcPct val="90000"/>
              </a:lnSpc>
              <a:spcBef>
                <a:spcPct val="20000"/>
              </a:spcBef>
              <a:spcAft>
                <a:spcPts val="600"/>
              </a:spcAft>
              <a:buClr>
                <a:schemeClr val="accent2"/>
              </a:buClr>
              <a:buSzPct val="92000"/>
              <a:buFont typeface="Wingdings 2" panose="05020102010507070707" pitchFamily="18" charset="2"/>
              <a:buChar char=""/>
            </a:pPr>
            <a:endParaRPr lang="en-US" sz="1400" dirty="0">
              <a:solidFill>
                <a:schemeClr val="bg1"/>
              </a:solidFill>
            </a:endParaRPr>
          </a:p>
          <a:p>
            <a:pPr lvl="1">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bg1"/>
                </a:solidFill>
              </a:rPr>
              <a:t>With the assistance of Rotary, Ariel received her Masters in International Relations  at the University of Paris in London. She is now employed in Honolulu, by a non-profit Indo-Pacific THINK TANK, which has been in business for 44 years and is a research institute on Foreign Policy. </a:t>
            </a:r>
          </a:p>
        </p:txBody>
      </p:sp>
    </p:spTree>
    <p:extLst>
      <p:ext uri="{BB962C8B-B14F-4D97-AF65-F5344CB8AC3E}">
        <p14:creationId xmlns:p14="http://schemas.microsoft.com/office/powerpoint/2010/main" val="4125940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67">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4" name="Rectangle 73">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in front of a body of water&#10;&#10;Description automatically generated with medium confidence">
            <a:extLst>
              <a:ext uri="{FF2B5EF4-FFF2-40B4-BE49-F238E27FC236}">
                <a16:creationId xmlns:a16="http://schemas.microsoft.com/office/drawing/2014/main" id="{491EE8DD-41FE-4DCF-9CFD-8DD0C6EAC5BE}"/>
              </a:ext>
            </a:extLst>
          </p:cNvPr>
          <p:cNvPicPr>
            <a:picLocks noChangeAspect="1"/>
          </p:cNvPicPr>
          <p:nvPr/>
        </p:nvPicPr>
        <p:blipFill rotWithShape="1">
          <a:blip r:embed="rId3">
            <a:extLst>
              <a:ext uri="{28A0092B-C50C-407E-A947-70E740481C1C}">
                <a14:useLocalDpi xmlns:a14="http://schemas.microsoft.com/office/drawing/2010/main" val="0"/>
              </a:ext>
            </a:extLst>
          </a:blip>
          <a:srcRect t="1724" r="9091" b="30095"/>
          <a:stretch/>
        </p:blipFill>
        <p:spPr>
          <a:xfrm>
            <a:off x="20" y="10"/>
            <a:ext cx="9143980" cy="6857990"/>
          </a:xfrm>
          <a:prstGeom prst="rect">
            <a:avLst/>
          </a:prstGeom>
        </p:spPr>
      </p:pic>
      <p:grpSp>
        <p:nvGrpSpPr>
          <p:cNvPr id="76" name="Group 75">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77" name="Rectangle 76">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D005008-525D-4FFC-BDAC-B97D99AFC6D5}"/>
              </a:ext>
            </a:extLst>
          </p:cNvPr>
          <p:cNvSpPr>
            <a:spLocks noGrp="1"/>
          </p:cNvSpPr>
          <p:nvPr>
            <p:ph type="title"/>
          </p:nvPr>
        </p:nvSpPr>
        <p:spPr>
          <a:xfrm>
            <a:off x="438150" y="1006956"/>
            <a:ext cx="2559050" cy="1372177"/>
          </a:xfrm>
        </p:spPr>
        <p:txBody>
          <a:bodyPr vert="horz" lIns="91440" tIns="45720" rIns="91440" bIns="45720" rtlCol="0" anchor="ctr">
            <a:normAutofit fontScale="90000"/>
          </a:bodyPr>
          <a:lstStyle/>
          <a:p>
            <a:pPr>
              <a:lnSpc>
                <a:spcPct val="90000"/>
              </a:lnSpc>
            </a:pPr>
            <a:r>
              <a:rPr lang="en-US" sz="2200" dirty="0"/>
              <a:t>Rotary Global Scholars Global Grants</a:t>
            </a:r>
            <a:br>
              <a:rPr lang="en-US" sz="2200" dirty="0"/>
            </a:br>
            <a:r>
              <a:rPr lang="en-US" sz="2200" dirty="0"/>
              <a:t>to UH Graduate Schools</a:t>
            </a:r>
          </a:p>
        </p:txBody>
      </p:sp>
      <p:sp>
        <p:nvSpPr>
          <p:cNvPr id="5" name="TextBox 4">
            <a:extLst>
              <a:ext uri="{FF2B5EF4-FFF2-40B4-BE49-F238E27FC236}">
                <a16:creationId xmlns:a16="http://schemas.microsoft.com/office/drawing/2014/main" id="{7A95EA89-4282-4D95-B1EE-ECC3F0A23CD9}"/>
              </a:ext>
            </a:extLst>
          </p:cNvPr>
          <p:cNvSpPr txBox="1"/>
          <p:nvPr/>
        </p:nvSpPr>
        <p:spPr>
          <a:xfrm>
            <a:off x="435894" y="2438399"/>
            <a:ext cx="2561306" cy="3564467"/>
          </a:xfrm>
          <a:prstGeom prst="rect">
            <a:avLst/>
          </a:prstGeom>
        </p:spPr>
        <p:txBody>
          <a:bodyPr vert="horz" lIns="91440" tIns="45720" rIns="91440" bIns="45720" rtlCol="0" anchor="ctr">
            <a:normAutofit lnSpcReduction="10000"/>
          </a:bodyPr>
          <a:lstStyle/>
          <a:p>
            <a:pPr lvl="1">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bg1"/>
                </a:solidFill>
              </a:rPr>
              <a:t>Global Scholar Yi-</a:t>
            </a:r>
            <a:r>
              <a:rPr lang="en-US" sz="2000" dirty="0" err="1">
                <a:solidFill>
                  <a:schemeClr val="bg1"/>
                </a:solidFill>
              </a:rPr>
              <a:t>yu</a:t>
            </a:r>
            <a:r>
              <a:rPr lang="en-US" sz="2000" dirty="0">
                <a:solidFill>
                  <a:schemeClr val="bg1"/>
                </a:solidFill>
              </a:rPr>
              <a:t> Lai</a:t>
            </a:r>
          </a:p>
          <a:p>
            <a:pPr lvl="1">
              <a:lnSpc>
                <a:spcPct val="90000"/>
              </a:lnSpc>
              <a:spcBef>
                <a:spcPct val="20000"/>
              </a:spcBef>
              <a:spcAft>
                <a:spcPts val="600"/>
              </a:spcAft>
              <a:buClr>
                <a:schemeClr val="accent2"/>
              </a:buClr>
              <a:buSzPct val="92000"/>
              <a:buFont typeface="Wingdings 2" panose="05020102010507070707" pitchFamily="18" charset="2"/>
              <a:buChar char=""/>
            </a:pPr>
            <a:endParaRPr lang="en-US" sz="1400" dirty="0">
              <a:solidFill>
                <a:schemeClr val="bg1"/>
              </a:solidFill>
            </a:endParaRPr>
          </a:p>
          <a:p>
            <a:pPr lvl="1">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bg1"/>
                </a:solidFill>
              </a:rPr>
              <a:t>Hosted by the Rotary Club of Honolulu Sunset and sponsored by the Rotary Club of </a:t>
            </a:r>
            <a:r>
              <a:rPr lang="en-US" sz="1400" dirty="0" err="1">
                <a:solidFill>
                  <a:schemeClr val="bg1"/>
                </a:solidFill>
              </a:rPr>
              <a:t>Lengfung</a:t>
            </a:r>
            <a:r>
              <a:rPr lang="en-US" sz="1400" dirty="0">
                <a:solidFill>
                  <a:schemeClr val="bg1"/>
                </a:solidFill>
              </a:rPr>
              <a:t> (D3523), Yi-Yu,  has been working on his PhD at UH Manoa since 2019. He is working on Peace and Conflict Resolution models among indigenous tribes in the Philippines in the Department of Anthropology.  Arjun </a:t>
            </a:r>
            <a:r>
              <a:rPr lang="en-US" sz="1400" dirty="0" err="1">
                <a:solidFill>
                  <a:schemeClr val="bg1"/>
                </a:solidFill>
              </a:rPr>
              <a:t>Aryala</a:t>
            </a:r>
            <a:r>
              <a:rPr lang="en-US" sz="1400" dirty="0">
                <a:solidFill>
                  <a:schemeClr val="bg1"/>
                </a:solidFill>
              </a:rPr>
              <a:t> is the Primary Contact. </a:t>
            </a:r>
          </a:p>
        </p:txBody>
      </p:sp>
    </p:spTree>
    <p:extLst>
      <p:ext uri="{BB962C8B-B14F-4D97-AF65-F5344CB8AC3E}">
        <p14:creationId xmlns:p14="http://schemas.microsoft.com/office/powerpoint/2010/main" val="283968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idents collecting water delivered by a tanker in the Royapettah district in Chennai, India, last month.">
            <a:extLst>
              <a:ext uri="{FF2B5EF4-FFF2-40B4-BE49-F238E27FC236}">
                <a16:creationId xmlns:a16="http://schemas.microsoft.com/office/drawing/2014/main" id="{40944B74-3B00-4847-BA81-2A3AAD7D4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58" r="29787" b="-2"/>
          <a:stretch/>
        </p:blipFill>
        <p:spPr bwMode="auto">
          <a:xfrm>
            <a:off x="368968" y="717884"/>
            <a:ext cx="2614864" cy="576917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4B4AEAA-57C2-47C5-8BB3-96AA3AD181C0}"/>
              </a:ext>
            </a:extLst>
          </p:cNvPr>
          <p:cNvSpPr/>
          <p:nvPr/>
        </p:nvSpPr>
        <p:spPr>
          <a:xfrm>
            <a:off x="5662863" y="717884"/>
            <a:ext cx="3119188" cy="5557838"/>
          </a:xfrm>
          <a:prstGeom prst="rect">
            <a:avLst/>
          </a:prstGeom>
        </p:spPr>
        <p:txBody>
          <a:bodyPr vert="horz" lIns="91440" tIns="45720" rIns="91440" bIns="45720" rtlCol="0" anchor="ctr">
            <a:normAutofit/>
          </a:bodyPr>
          <a:lstStyle/>
          <a:p>
            <a:pPr marL="257175" indent="-228600" defTabSz="914400">
              <a:spcAft>
                <a:spcPts val="600"/>
              </a:spcAft>
              <a:buFont typeface="Arial" panose="020B0604020202020204" pitchFamily="34" charset="0"/>
              <a:buChar char="•"/>
            </a:pPr>
            <a:r>
              <a:rPr lang="en-US" sz="2000" dirty="0"/>
              <a:t>Multi-year programs that benefit large number of people</a:t>
            </a:r>
          </a:p>
          <a:p>
            <a:pPr marL="257175" indent="-228600" defTabSz="914400">
              <a:spcAft>
                <a:spcPts val="600"/>
              </a:spcAft>
              <a:buFont typeface="Arial" panose="020B0604020202020204" pitchFamily="34" charset="0"/>
              <a:buChar char="•"/>
            </a:pPr>
            <a:r>
              <a:rPr lang="en-US" sz="2000" dirty="0"/>
              <a:t>Alignment with areas of focus</a:t>
            </a:r>
          </a:p>
          <a:p>
            <a:pPr marL="257175" indent="-228600" defTabSz="914400">
              <a:spcAft>
                <a:spcPts val="600"/>
              </a:spcAft>
              <a:buFont typeface="Arial" panose="020B0604020202020204" pitchFamily="34" charset="0"/>
              <a:buChar char="•"/>
            </a:pPr>
            <a:r>
              <a:rPr lang="en-US" sz="2000" dirty="0"/>
              <a:t>World Fund award of $2 million; no additional Rotarian funding required</a:t>
            </a:r>
          </a:p>
          <a:p>
            <a:pPr marL="257175" indent="-228600" defTabSz="914400">
              <a:spcAft>
                <a:spcPts val="600"/>
              </a:spcAft>
              <a:buFont typeface="Arial" panose="020B0604020202020204" pitchFamily="34" charset="0"/>
              <a:buChar char="•"/>
            </a:pPr>
            <a:r>
              <a:rPr lang="en-US" sz="2000" dirty="0"/>
              <a:t>Require implementation partner organization(s)</a:t>
            </a:r>
          </a:p>
          <a:p>
            <a:pPr marL="257175" indent="-228600" defTabSz="914400">
              <a:spcAft>
                <a:spcPts val="600"/>
              </a:spcAft>
              <a:buFont typeface="Arial" panose="020B0604020202020204" pitchFamily="34" charset="0"/>
              <a:buChar char="•"/>
            </a:pPr>
            <a:r>
              <a:rPr lang="en-US" sz="2000" dirty="0"/>
              <a:t>Competitive two-step application process</a:t>
            </a:r>
          </a:p>
        </p:txBody>
      </p:sp>
      <p:sp>
        <p:nvSpPr>
          <p:cNvPr id="5" name="Title 1">
            <a:extLst>
              <a:ext uri="{FF2B5EF4-FFF2-40B4-BE49-F238E27FC236}">
                <a16:creationId xmlns:a16="http://schemas.microsoft.com/office/drawing/2014/main" id="{BDDC1CA7-B389-40FE-AA7B-4210DDA78628}"/>
              </a:ext>
            </a:extLst>
          </p:cNvPr>
          <p:cNvSpPr txBox="1">
            <a:spLocks/>
          </p:cNvSpPr>
          <p:nvPr/>
        </p:nvSpPr>
        <p:spPr>
          <a:xfrm>
            <a:off x="3175279" y="841073"/>
            <a:ext cx="2487584" cy="55578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b="1" spc="-113" dirty="0">
                <a:solidFill>
                  <a:schemeClr val="tx1"/>
                </a:solidFill>
              </a:rPr>
              <a:t>Programs of Scale Grants</a:t>
            </a:r>
            <a:endParaRPr lang="en-US" sz="3100" dirty="0">
              <a:solidFill>
                <a:schemeClr val="tx1"/>
              </a:solidFill>
            </a:endParaRPr>
          </a:p>
        </p:txBody>
      </p:sp>
    </p:spTree>
    <p:extLst>
      <p:ext uri="{BB962C8B-B14F-4D97-AF65-F5344CB8AC3E}">
        <p14:creationId xmlns:p14="http://schemas.microsoft.com/office/powerpoint/2010/main" val="11432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idents collecting water delivered by a tanker in the Royapettah district in Chennai, India, last month.">
            <a:extLst>
              <a:ext uri="{FF2B5EF4-FFF2-40B4-BE49-F238E27FC236}">
                <a16:creationId xmlns:a16="http://schemas.microsoft.com/office/drawing/2014/main" id="{40944B74-3B00-4847-BA81-2A3AAD7D48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58" r="29787" b="-2"/>
          <a:stretch/>
        </p:blipFill>
        <p:spPr bwMode="auto">
          <a:xfrm>
            <a:off x="368968" y="717884"/>
            <a:ext cx="2614864" cy="576917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4B4AEAA-57C2-47C5-8BB3-96AA3AD181C0}"/>
              </a:ext>
            </a:extLst>
          </p:cNvPr>
          <p:cNvSpPr/>
          <p:nvPr/>
        </p:nvSpPr>
        <p:spPr>
          <a:xfrm>
            <a:off x="5662863" y="717884"/>
            <a:ext cx="3119188" cy="5557838"/>
          </a:xfrm>
          <a:prstGeom prst="rect">
            <a:avLst/>
          </a:prstGeom>
        </p:spPr>
        <p:txBody>
          <a:bodyPr vert="horz" lIns="91440" tIns="45720" rIns="91440" bIns="45720" rtlCol="0" anchor="ctr">
            <a:normAutofit fontScale="92500" lnSpcReduction="10000"/>
          </a:bodyPr>
          <a:lstStyle/>
          <a:p>
            <a:pPr marL="257175" indent="-228600" defTabSz="914400">
              <a:spcAft>
                <a:spcPts val="600"/>
              </a:spcAft>
              <a:buFont typeface="Arial" panose="020B0604020202020204" pitchFamily="34" charset="0"/>
              <a:buChar char="•"/>
            </a:pPr>
            <a:r>
              <a:rPr lang="en-US" sz="2000" dirty="0"/>
              <a:t>2020-21 Project to eliminate Malaria in Zambia</a:t>
            </a:r>
          </a:p>
          <a:p>
            <a:pPr marL="257175" indent="-228600" defTabSz="914400">
              <a:spcAft>
                <a:spcPts val="600"/>
              </a:spcAft>
              <a:buFont typeface="Arial" panose="020B0604020202020204" pitchFamily="34" charset="0"/>
              <a:buChar char="•"/>
            </a:pPr>
            <a:r>
              <a:rPr lang="en-US" sz="2000" dirty="0"/>
              <a:t>Alignment with areas of focus—Disease Prevention and Treatment</a:t>
            </a:r>
          </a:p>
          <a:p>
            <a:pPr marL="257175" indent="-228600" defTabSz="914400">
              <a:spcAft>
                <a:spcPts val="600"/>
              </a:spcAft>
              <a:buFont typeface="Arial" panose="020B0604020202020204" pitchFamily="34" charset="0"/>
              <a:buChar char="•"/>
            </a:pPr>
            <a:r>
              <a:rPr lang="en-US" sz="2000" dirty="0"/>
              <a:t>World Fund award of $2 million; no additional Rotarian funding required</a:t>
            </a:r>
          </a:p>
          <a:p>
            <a:pPr marL="257175" indent="-228600" defTabSz="914400">
              <a:spcAft>
                <a:spcPts val="600"/>
              </a:spcAft>
              <a:buFont typeface="Arial" panose="020B0604020202020204" pitchFamily="34" charset="0"/>
              <a:buChar char="•"/>
            </a:pPr>
            <a:r>
              <a:rPr lang="en-US" sz="2000" dirty="0"/>
              <a:t>Require implementation partner organization(s): </a:t>
            </a:r>
            <a:r>
              <a:rPr lang="en-US" dirty="0"/>
              <a:t>Gates Foundation and World Vision USA co-fund the program with $2 million each, bringing total funding to $6 million. </a:t>
            </a:r>
          </a:p>
          <a:p>
            <a:pPr marL="257175" indent="-228600" defTabSz="914400">
              <a:spcAft>
                <a:spcPts val="600"/>
              </a:spcAft>
              <a:buFont typeface="Arial" panose="020B0604020202020204" pitchFamily="34" charset="0"/>
              <a:buChar char="•"/>
            </a:pPr>
            <a:r>
              <a:rPr lang="en-US" sz="2000" dirty="0"/>
              <a:t>Increase access to malaria diagnosis and treatment for the more than 1.3 million people</a:t>
            </a:r>
          </a:p>
        </p:txBody>
      </p:sp>
      <p:sp>
        <p:nvSpPr>
          <p:cNvPr id="5" name="Title 1">
            <a:extLst>
              <a:ext uri="{FF2B5EF4-FFF2-40B4-BE49-F238E27FC236}">
                <a16:creationId xmlns:a16="http://schemas.microsoft.com/office/drawing/2014/main" id="{BDDC1CA7-B389-40FE-AA7B-4210DDA78628}"/>
              </a:ext>
            </a:extLst>
          </p:cNvPr>
          <p:cNvSpPr txBox="1">
            <a:spLocks/>
          </p:cNvSpPr>
          <p:nvPr/>
        </p:nvSpPr>
        <p:spPr>
          <a:xfrm>
            <a:off x="3175279" y="841073"/>
            <a:ext cx="2487584" cy="55578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b="1" spc="-113" dirty="0">
                <a:solidFill>
                  <a:schemeClr val="tx1"/>
                </a:solidFill>
              </a:rPr>
              <a:t>Programs of Scale Grants</a:t>
            </a:r>
            <a:endParaRPr lang="en-US" sz="3100" dirty="0">
              <a:solidFill>
                <a:schemeClr val="tx1"/>
              </a:solidFill>
            </a:endParaRPr>
          </a:p>
        </p:txBody>
      </p:sp>
    </p:spTree>
    <p:extLst>
      <p:ext uri="{BB962C8B-B14F-4D97-AF65-F5344CB8AC3E}">
        <p14:creationId xmlns:p14="http://schemas.microsoft.com/office/powerpoint/2010/main" val="34539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Grants Stewardship?  Why Qualification?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17" name="Picture 16" descr="A picture containing graphical user interface&#10;&#10;Description automatically generated">
            <a:extLst>
              <a:ext uri="{FF2B5EF4-FFF2-40B4-BE49-F238E27FC236}">
                <a16:creationId xmlns:a16="http://schemas.microsoft.com/office/drawing/2014/main" id="{C2DB1F68-5FC3-4F32-889D-12E4AA84E9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4450" y="1981200"/>
            <a:ext cx="6599796" cy="4768353"/>
          </a:xfrm>
          <a:prstGeom prst="rect">
            <a:avLst/>
          </a:prstGeom>
        </p:spPr>
      </p:pic>
    </p:spTree>
    <p:extLst>
      <p:ext uri="{BB962C8B-B14F-4D97-AF65-F5344CB8AC3E}">
        <p14:creationId xmlns:p14="http://schemas.microsoft.com/office/powerpoint/2010/main" val="733333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367" y="1113764"/>
            <a:ext cx="2452312" cy="4624327"/>
          </a:xfrm>
        </p:spPr>
        <p:txBody>
          <a:bodyPr vert="horz" lIns="91440" tIns="45720" rIns="91440" bIns="45720" rtlCol="0" anchor="ctr">
            <a:normAutofit/>
          </a:bodyPr>
          <a:lstStyle/>
          <a:p>
            <a:r>
              <a:rPr lang="en-US" sz="2600" dirty="0" err="1">
                <a:solidFill>
                  <a:srgbClr val="FFFFFF"/>
                </a:solidFill>
              </a:rPr>
              <a:t>Rotaractors</a:t>
            </a:r>
            <a:r>
              <a:rPr lang="en-US" sz="2600" dirty="0">
                <a:solidFill>
                  <a:srgbClr val="FFFFFF"/>
                </a:solidFill>
              </a:rPr>
              <a:t> in Global Grants from July 2021</a:t>
            </a:r>
          </a:p>
        </p:txBody>
      </p:sp>
      <p:sp>
        <p:nvSpPr>
          <p:cNvPr id="3" name="TextBox 2">
            <a:extLst>
              <a:ext uri="{FF2B5EF4-FFF2-40B4-BE49-F238E27FC236}">
                <a16:creationId xmlns:a16="http://schemas.microsoft.com/office/drawing/2014/main" id="{2A3E899E-D762-4D1A-9F92-515ADD830CB1}"/>
              </a:ext>
            </a:extLst>
          </p:cNvPr>
          <p:cNvSpPr txBox="1"/>
          <p:nvPr/>
        </p:nvSpPr>
        <p:spPr>
          <a:xfrm>
            <a:off x="3866928" y="1113764"/>
            <a:ext cx="4581135" cy="4624327"/>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buFont typeface="Wingdings 2" panose="05020102010507070707" pitchFamily="18" charset="2"/>
              <a:buChar char=""/>
            </a:pPr>
            <a:r>
              <a:rPr lang="en-US" b="0" i="0" dirty="0">
                <a:solidFill>
                  <a:schemeClr val="accent1"/>
                </a:solidFill>
                <a:effectLst/>
              </a:rPr>
              <a:t>To be eligible to sponsor a global grant, a Rotaract club </a:t>
            </a:r>
            <a:r>
              <a:rPr lang="en-US" b="1" i="0" dirty="0">
                <a:solidFill>
                  <a:schemeClr val="accent1"/>
                </a:solidFill>
                <a:effectLst/>
              </a:rPr>
              <a:t>needs to have previously partnered with a Rotary club or district on a global grant-funded project</a:t>
            </a:r>
            <a:r>
              <a:rPr lang="en-US" b="0" i="0" dirty="0">
                <a:solidFill>
                  <a:schemeClr val="accent1"/>
                </a:solidFill>
                <a:effectLst/>
              </a:rPr>
              <a:t> and must be qualified to participate in global grants. For global grants, if one sponsor is a Rotaract club, the other needs to be a Rotary club.</a:t>
            </a:r>
            <a:endParaRPr lang="en-US" dirty="0">
              <a:solidFill>
                <a:schemeClr val="accent1"/>
              </a:solidFill>
            </a:endParaRPr>
          </a:p>
        </p:txBody>
      </p:sp>
    </p:spTree>
    <p:extLst>
      <p:ext uri="{BB962C8B-B14F-4D97-AF65-F5344CB8AC3E}">
        <p14:creationId xmlns:p14="http://schemas.microsoft.com/office/powerpoint/2010/main" val="27025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Community Assessment and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sustainability—monitoring and evaluation</a:t>
            </a:r>
          </a:p>
        </p:txBody>
      </p:sp>
      <p:pic>
        <p:nvPicPr>
          <p:cNvPr id="6" name="Picture 5" descr="Graphical user interface, text&#10;&#10;Description automatically generated">
            <a:extLst>
              <a:ext uri="{FF2B5EF4-FFF2-40B4-BE49-F238E27FC236}">
                <a16:creationId xmlns:a16="http://schemas.microsoft.com/office/drawing/2014/main" id="{C943A4E0-C6E8-44BB-AA51-43E99C007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91" y="2214293"/>
            <a:ext cx="8364117" cy="3858163"/>
          </a:xfrm>
          <a:prstGeom prst="rect">
            <a:avLst/>
          </a:prstGeom>
        </p:spPr>
      </p:pic>
    </p:spTree>
    <p:extLst>
      <p:ext uri="{BB962C8B-B14F-4D97-AF65-F5344CB8AC3E}">
        <p14:creationId xmlns:p14="http://schemas.microsoft.com/office/powerpoint/2010/main" val="2789939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3" y="4610099"/>
            <a:ext cx="8245162" cy="1066801"/>
          </a:xfrm>
        </p:spPr>
        <p:txBody>
          <a:bodyPr vert="horz" lIns="91440" tIns="45720" rIns="91440" bIns="45720" rtlCol="0" anchor="b">
            <a:normAutofit/>
          </a:bodyPr>
          <a:lstStyle/>
          <a:p>
            <a:pPr>
              <a:lnSpc>
                <a:spcPct val="90000"/>
              </a:lnSpc>
            </a:pPr>
            <a:r>
              <a:rPr lang="en-US" sz="2500"/>
              <a:t>Community Assessment and</a:t>
            </a:r>
            <a:br>
              <a:rPr lang="en-US" sz="2500"/>
            </a:br>
            <a:r>
              <a:rPr lang="en-US" sz="2500"/>
              <a:t>sustainability—monitoring and evaluation</a:t>
            </a:r>
          </a:p>
        </p:txBody>
      </p:sp>
      <p:sp useBgFill="1">
        <p:nvSpPr>
          <p:cNvPr id="17" name="Rectangle 16">
            <a:extLst>
              <a:ext uri="{FF2B5EF4-FFF2-40B4-BE49-F238E27FC236}">
                <a16:creationId xmlns:a16="http://schemas.microsoft.com/office/drawing/2014/main" id="{066AE2FE-036E-44DB-8A9A-8E3261C9F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9144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imeline&#10;&#10;Description automatically generated">
            <a:extLst>
              <a:ext uri="{FF2B5EF4-FFF2-40B4-BE49-F238E27FC236}">
                <a16:creationId xmlns:a16="http://schemas.microsoft.com/office/drawing/2014/main" id="{23CA8F15-3BDC-481C-AF53-E663053F9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12" y="723899"/>
            <a:ext cx="7924804" cy="3566161"/>
          </a:xfrm>
          <a:prstGeom prst="rect">
            <a:avLst/>
          </a:prstGeom>
        </p:spPr>
      </p:pic>
    </p:spTree>
    <p:extLst>
      <p:ext uri="{BB962C8B-B14F-4D97-AF65-F5344CB8AC3E}">
        <p14:creationId xmlns:p14="http://schemas.microsoft.com/office/powerpoint/2010/main" val="4143051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Community Assessment and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sustainability—monitoring and evaluation</a:t>
            </a:r>
          </a:p>
        </p:txBody>
      </p:sp>
      <p:pic>
        <p:nvPicPr>
          <p:cNvPr id="5" name="Picture 4" descr="A group of people in a discussion&#10;&#10;Description automatically generated with low confidence">
            <a:extLst>
              <a:ext uri="{FF2B5EF4-FFF2-40B4-BE49-F238E27FC236}">
                <a16:creationId xmlns:a16="http://schemas.microsoft.com/office/drawing/2014/main" id="{D5D065FA-5A53-4064-A265-AAF001202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72" y="2236167"/>
            <a:ext cx="8295455" cy="3774107"/>
          </a:xfrm>
          <a:prstGeom prst="rect">
            <a:avLst/>
          </a:prstGeom>
        </p:spPr>
      </p:pic>
    </p:spTree>
    <p:extLst>
      <p:ext uri="{BB962C8B-B14F-4D97-AF65-F5344CB8AC3E}">
        <p14:creationId xmlns:p14="http://schemas.microsoft.com/office/powerpoint/2010/main" val="3621478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Community Assessment and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sustainability—monitoring and evaluation</a:t>
            </a:r>
          </a:p>
        </p:txBody>
      </p:sp>
      <p:pic>
        <p:nvPicPr>
          <p:cNvPr id="4" name="Picture 3" descr="A picture containing text, person, person, working&#10;&#10;Description automatically generated">
            <a:extLst>
              <a:ext uri="{FF2B5EF4-FFF2-40B4-BE49-F238E27FC236}">
                <a16:creationId xmlns:a16="http://schemas.microsoft.com/office/drawing/2014/main" id="{3ADFD9F6-B744-498A-A861-63ACAAF5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2" y="2276551"/>
            <a:ext cx="7686675" cy="3266710"/>
          </a:xfrm>
          <a:prstGeom prst="rect">
            <a:avLst/>
          </a:prstGeom>
        </p:spPr>
      </p:pic>
      <p:pic>
        <p:nvPicPr>
          <p:cNvPr id="5" name="Picture 4" descr="A picture containing text, electronics, monitor, screen&#10;&#10;Description automatically generated">
            <a:extLst>
              <a:ext uri="{FF2B5EF4-FFF2-40B4-BE49-F238E27FC236}">
                <a16:creationId xmlns:a16="http://schemas.microsoft.com/office/drawing/2014/main" id="{94AB8FB0-A31B-43F7-9FC9-0B1EE5C49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137" y="2743200"/>
            <a:ext cx="5029200" cy="3027692"/>
          </a:xfrm>
          <a:prstGeom prst="rect">
            <a:avLst/>
          </a:prstGeom>
        </p:spPr>
      </p:pic>
    </p:spTree>
    <p:extLst>
      <p:ext uri="{BB962C8B-B14F-4D97-AF65-F5344CB8AC3E}">
        <p14:creationId xmlns:p14="http://schemas.microsoft.com/office/powerpoint/2010/main" val="827666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District Grant Management Resources on the D5000.org Website</a:t>
            </a:r>
            <a:endParaRPr lang="en-US" dirty="0">
              <a:latin typeface="Arial" panose="020B0604020202020204" pitchFamily="34" charset="0"/>
              <a:cs typeface="Arial" panose="020B0604020202020204" pitchFamily="34" charset="0"/>
            </a:endParaRPr>
          </a:p>
        </p:txBody>
      </p:sp>
      <p:pic>
        <p:nvPicPr>
          <p:cNvPr id="4" name="Picture 3" descr="Graphical user interface, application, Word&#10;&#10;Description automatically generated">
            <a:extLst>
              <a:ext uri="{FF2B5EF4-FFF2-40B4-BE49-F238E27FC236}">
                <a16:creationId xmlns:a16="http://schemas.microsoft.com/office/drawing/2014/main" id="{95B343D0-8CE2-44C7-AE99-86923AFF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083" y="1890851"/>
            <a:ext cx="5995317" cy="4900474"/>
          </a:xfrm>
          <a:prstGeom prst="rect">
            <a:avLst/>
          </a:prstGeom>
        </p:spPr>
      </p:pic>
    </p:spTree>
    <p:extLst>
      <p:ext uri="{BB962C8B-B14F-4D97-AF65-F5344CB8AC3E}">
        <p14:creationId xmlns:p14="http://schemas.microsoft.com/office/powerpoint/2010/main" val="858456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global Grant Management Resources on the D5000.org Website</a:t>
            </a:r>
            <a:endParaRPr lang="en-US" dirty="0">
              <a:latin typeface="Arial" panose="020B0604020202020204" pitchFamily="34" charset="0"/>
              <a:cs typeface="Arial" panose="020B0604020202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8DC04B77-C5C8-413C-9591-8DD3B8821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81" y="1917510"/>
            <a:ext cx="7196994" cy="4893713"/>
          </a:xfrm>
          <a:prstGeom prst="rect">
            <a:avLst/>
          </a:prstGeom>
        </p:spPr>
      </p:pic>
    </p:spTree>
    <p:extLst>
      <p:ext uri="{BB962C8B-B14F-4D97-AF65-F5344CB8AC3E}">
        <p14:creationId xmlns:p14="http://schemas.microsoft.com/office/powerpoint/2010/main" val="1791831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5CB1651A-6482-4932-B491-6AA7A8858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95" y="1485901"/>
            <a:ext cx="8924610" cy="4733924"/>
          </a:xfrm>
          <a:prstGeom prst="rect">
            <a:avLst/>
          </a:prstGeom>
        </p:spPr>
      </p:pic>
      <p:sp>
        <p:nvSpPr>
          <p:cNvPr id="5" name="Title 4"/>
          <p:cNvSpPr>
            <a:spLocks noGrp="1"/>
          </p:cNvSpPr>
          <p:nvPr>
            <p:ph type="ctrTitle"/>
          </p:nvPr>
        </p:nvSpPr>
        <p:spPr/>
        <p:txBody>
          <a:bodyPr/>
          <a:lstStyle/>
          <a:p>
            <a:r>
              <a:rPr lang="en-US" sz="2000" dirty="0"/>
              <a:t>Getting into the Grant Center on Rotary.org</a:t>
            </a:r>
          </a:p>
        </p:txBody>
      </p:sp>
    </p:spTree>
    <p:extLst>
      <p:ext uri="{BB962C8B-B14F-4D97-AF65-F5344CB8AC3E}">
        <p14:creationId xmlns:p14="http://schemas.microsoft.com/office/powerpoint/2010/main" val="3927133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412F0B-CF32-4898-B408-91DFE4497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742202"/>
            <a:ext cx="8251372" cy="5602145"/>
          </a:xfrm>
          <a:prstGeom prst="rect">
            <a:avLst/>
          </a:prstGeom>
        </p:spPr>
      </p:pic>
      <p:sp>
        <p:nvSpPr>
          <p:cNvPr id="3" name="Title 2">
            <a:extLst>
              <a:ext uri="{FF2B5EF4-FFF2-40B4-BE49-F238E27FC236}">
                <a16:creationId xmlns:a16="http://schemas.microsoft.com/office/drawing/2014/main" id="{6E699EDE-9B4B-474E-AD71-4810CEC8F948}"/>
              </a:ext>
            </a:extLst>
          </p:cNvPr>
          <p:cNvSpPr>
            <a:spLocks noGrp="1"/>
          </p:cNvSpPr>
          <p:nvPr>
            <p:ph type="ctrTitle"/>
          </p:nvPr>
        </p:nvSpPr>
        <p:spPr/>
        <p:txBody>
          <a:bodyPr/>
          <a:lstStyle/>
          <a:p>
            <a:r>
              <a:rPr lang="en-US" sz="2000" dirty="0"/>
              <a:t>The Grants Center Landing Page</a:t>
            </a:r>
          </a:p>
        </p:txBody>
      </p:sp>
    </p:spTree>
    <p:extLst>
      <p:ext uri="{BB962C8B-B14F-4D97-AF65-F5344CB8AC3E}">
        <p14:creationId xmlns:p14="http://schemas.microsoft.com/office/powerpoint/2010/main" val="729449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A9DC5-B447-426D-B081-C148AD437C94}"/>
              </a:ext>
            </a:extLst>
          </p:cNvPr>
          <p:cNvSpPr/>
          <p:nvPr/>
        </p:nvSpPr>
        <p:spPr>
          <a:xfrm>
            <a:off x="818147" y="235528"/>
            <a:ext cx="7507706" cy="369332"/>
          </a:xfrm>
          <a:prstGeom prst="rect">
            <a:avLst/>
          </a:prstGeom>
        </p:spPr>
        <p:txBody>
          <a:bodyPr wrap="square">
            <a:spAutoFit/>
          </a:bodyPr>
          <a:lstStyle/>
          <a:p>
            <a:r>
              <a:rPr lang="en-US" b="1" dirty="0">
                <a:solidFill>
                  <a:schemeClr val="accent1">
                    <a:lumMod val="75000"/>
                  </a:schemeClr>
                </a:solidFill>
                <a:latin typeface="Arial" panose="020B0604020202020204" pitchFamily="34" charset="0"/>
                <a:cs typeface="Arial" panose="020B0604020202020204" pitchFamily="34" charset="0"/>
              </a:rPr>
              <a:t>District 5000 2019-2020 Global Grants Webinar</a:t>
            </a:r>
            <a:endParaRPr lang="en-US" dirty="0">
              <a:solidFill>
                <a:schemeClr val="accent1">
                  <a:lumMod val="75000"/>
                </a:schemeClr>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1A289975-62DC-4CF3-827C-7977740714F4}"/>
              </a:ext>
            </a:extLst>
          </p:cNvPr>
          <p:cNvCxnSpPr/>
          <p:nvPr/>
        </p:nvCxnSpPr>
        <p:spPr>
          <a:xfrm flipV="1">
            <a:off x="5784980" y="1107233"/>
            <a:ext cx="1250302" cy="1169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application&#10;&#10;Description automatically generated">
            <a:extLst>
              <a:ext uri="{FF2B5EF4-FFF2-40B4-BE49-F238E27FC236}">
                <a16:creationId xmlns:a16="http://schemas.microsoft.com/office/drawing/2014/main" id="{F7A65E80-A544-4D3E-8363-50F12FD7D045}"/>
              </a:ext>
            </a:extLst>
          </p:cNvPr>
          <p:cNvPicPr>
            <a:picLocks noChangeAspect="1"/>
          </p:cNvPicPr>
          <p:nvPr/>
        </p:nvPicPr>
        <p:blipFill rotWithShape="1">
          <a:blip r:embed="rId2">
            <a:extLst>
              <a:ext uri="{28A0092B-C50C-407E-A947-70E740481C1C}">
                <a14:useLocalDpi xmlns:a14="http://schemas.microsoft.com/office/drawing/2010/main" val="0"/>
              </a:ext>
            </a:extLst>
          </a:blip>
          <a:srcRect b="6026"/>
          <a:stretch/>
        </p:blipFill>
        <p:spPr>
          <a:xfrm>
            <a:off x="331596" y="743577"/>
            <a:ext cx="8278244" cy="5838093"/>
          </a:xfrm>
          <a:prstGeom prst="rect">
            <a:avLst/>
          </a:prstGeom>
        </p:spPr>
      </p:pic>
      <p:sp>
        <p:nvSpPr>
          <p:cNvPr id="6" name="Title 5">
            <a:extLst>
              <a:ext uri="{FF2B5EF4-FFF2-40B4-BE49-F238E27FC236}">
                <a16:creationId xmlns:a16="http://schemas.microsoft.com/office/drawing/2014/main" id="{A74E3580-80AF-43AC-8856-F8944D105D38}"/>
              </a:ext>
            </a:extLst>
          </p:cNvPr>
          <p:cNvSpPr>
            <a:spLocks noGrp="1"/>
          </p:cNvSpPr>
          <p:nvPr>
            <p:ph type="ctrTitle"/>
          </p:nvPr>
        </p:nvSpPr>
        <p:spPr/>
        <p:txBody>
          <a:bodyPr/>
          <a:lstStyle/>
          <a:p>
            <a:r>
              <a:rPr lang="en-US" sz="2000" dirty="0"/>
              <a:t>New Global Grants for 2021-22</a:t>
            </a:r>
          </a:p>
        </p:txBody>
      </p:sp>
      <p:cxnSp>
        <p:nvCxnSpPr>
          <p:cNvPr id="4" name="Straight Arrow Connector 3">
            <a:extLst>
              <a:ext uri="{FF2B5EF4-FFF2-40B4-BE49-F238E27FC236}">
                <a16:creationId xmlns:a16="http://schemas.microsoft.com/office/drawing/2014/main" id="{285A8BAC-00A3-468C-A673-152C86296364}"/>
              </a:ext>
            </a:extLst>
          </p:cNvPr>
          <p:cNvCxnSpPr/>
          <p:nvPr/>
        </p:nvCxnSpPr>
        <p:spPr>
          <a:xfrm flipV="1">
            <a:off x="6438900" y="1107233"/>
            <a:ext cx="209550" cy="51201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94546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Grants Stewardship?  Why Qualification?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4" name="Picture 3" descr="Graphical user interface, application&#10;&#10;Description automatically generated">
            <a:extLst>
              <a:ext uri="{FF2B5EF4-FFF2-40B4-BE49-F238E27FC236}">
                <a16:creationId xmlns:a16="http://schemas.microsoft.com/office/drawing/2014/main" id="{2F7A3D09-A1D8-4EF7-9C88-02B5270EE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961" y="1928406"/>
            <a:ext cx="7424077" cy="4714998"/>
          </a:xfrm>
          <a:prstGeom prst="rect">
            <a:avLst/>
          </a:prstGeom>
        </p:spPr>
      </p:pic>
    </p:spTree>
    <p:extLst>
      <p:ext uri="{BB962C8B-B14F-4D97-AF65-F5344CB8AC3E}">
        <p14:creationId xmlns:p14="http://schemas.microsoft.com/office/powerpoint/2010/main" val="1172440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24" y="795526"/>
            <a:ext cx="7989752" cy="1083329"/>
          </a:xfrm>
        </p:spPr>
        <p:txBody>
          <a:bodyPr>
            <a:normAutofit fontScale="90000"/>
          </a:bodyPr>
          <a:lstStyle/>
          <a:p>
            <a:r>
              <a:rPr lang="en-US" sz="2700" dirty="0">
                <a:latin typeface="Arial" panose="020B0604020202020204" pitchFamily="34" charset="0"/>
                <a:cs typeface="Arial" panose="020B0604020202020204" pitchFamily="34" charset="0"/>
              </a:rPr>
              <a:t>Rotary Foundation Resources: ROTARY LEARNING CENTER Grant Management seminar</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47EB85A-253C-4B7C-9B75-1A19825BE005}"/>
              </a:ext>
            </a:extLst>
          </p:cNvPr>
          <p:cNvPicPr>
            <a:picLocks noChangeAspect="1"/>
          </p:cNvPicPr>
          <p:nvPr/>
        </p:nvPicPr>
        <p:blipFill>
          <a:blip r:embed="rId3"/>
          <a:stretch>
            <a:fillRect/>
          </a:stretch>
        </p:blipFill>
        <p:spPr>
          <a:xfrm>
            <a:off x="371475" y="2247304"/>
            <a:ext cx="7858125" cy="4420195"/>
          </a:xfrm>
          <a:prstGeom prst="rect">
            <a:avLst/>
          </a:prstGeom>
        </p:spPr>
      </p:pic>
    </p:spTree>
    <p:extLst>
      <p:ext uri="{BB962C8B-B14F-4D97-AF65-F5344CB8AC3E}">
        <p14:creationId xmlns:p14="http://schemas.microsoft.com/office/powerpoint/2010/main" val="839892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24" y="795526"/>
            <a:ext cx="7989752" cy="1083329"/>
          </a:xfrm>
        </p:spPr>
        <p:txBody>
          <a:bodyPr>
            <a:normAutofit fontScale="90000"/>
          </a:bodyPr>
          <a:lstStyle/>
          <a:p>
            <a:r>
              <a:rPr lang="en-US" sz="2700" dirty="0">
                <a:latin typeface="Arial" panose="020B0604020202020204" pitchFamily="34" charset="0"/>
                <a:cs typeface="Arial" panose="020B0604020202020204" pitchFamily="34" charset="0"/>
              </a:rPr>
              <a:t>Rotary Foundation Resources:</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Foundation resource guide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D742536B-ED63-44FB-A195-2107381F3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78" y="2042247"/>
            <a:ext cx="7716644" cy="4020227"/>
          </a:xfrm>
          <a:prstGeom prst="rect">
            <a:avLst/>
          </a:prstGeom>
        </p:spPr>
      </p:pic>
    </p:spTree>
    <p:extLst>
      <p:ext uri="{BB962C8B-B14F-4D97-AF65-F5344CB8AC3E}">
        <p14:creationId xmlns:p14="http://schemas.microsoft.com/office/powerpoint/2010/main" val="3968495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24" y="795526"/>
            <a:ext cx="7989752" cy="1083329"/>
          </a:xfrm>
        </p:spPr>
        <p:txBody>
          <a:bodyPr>
            <a:normAutofit/>
          </a:bodyPr>
          <a:lstStyle/>
          <a:p>
            <a:r>
              <a:rPr lang="en-US" sz="2700" dirty="0">
                <a:latin typeface="Arial" panose="020B0604020202020204" pitchFamily="34" charset="0"/>
                <a:cs typeface="Arial" panose="020B0604020202020204" pitchFamily="34" charset="0"/>
              </a:rPr>
              <a:t>Rotary Foundation Resources:</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ROTARY action groups</a:t>
            </a: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B0E164-30A9-4B72-9837-6CB34A400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5" y="1878855"/>
            <a:ext cx="6248400" cy="4760372"/>
          </a:xfrm>
          <a:prstGeom prst="rect">
            <a:avLst/>
          </a:prstGeom>
        </p:spPr>
      </p:pic>
    </p:spTree>
    <p:extLst>
      <p:ext uri="{BB962C8B-B14F-4D97-AF65-F5344CB8AC3E}">
        <p14:creationId xmlns:p14="http://schemas.microsoft.com/office/powerpoint/2010/main" val="3227829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13ECD1-DC7C-410C-8935-6A8FC6453A1E}"/>
              </a:ext>
            </a:extLst>
          </p:cNvPr>
          <p:cNvSpPr txBox="1"/>
          <p:nvPr/>
        </p:nvSpPr>
        <p:spPr>
          <a:xfrm>
            <a:off x="638758" y="3966691"/>
            <a:ext cx="8105192" cy="1569660"/>
          </a:xfrm>
          <a:prstGeom prst="rect">
            <a:avLst/>
          </a:prstGeom>
          <a:noFill/>
        </p:spPr>
        <p:txBody>
          <a:bodyPr wrap="square" rtlCol="0">
            <a:spAutoFit/>
          </a:bodyPr>
          <a:lstStyle/>
          <a:p>
            <a:r>
              <a:rPr lang="en-US" sz="9600" dirty="0">
                <a:solidFill>
                  <a:schemeClr val="accent1">
                    <a:lumMod val="75000"/>
                  </a:schemeClr>
                </a:solidFill>
                <a:latin typeface="Comic Sans MS" panose="030F0702030302020204" pitchFamily="66" charset="0"/>
                <a:cs typeface="Arial" panose="020B0604020202020204" pitchFamily="34" charset="0"/>
              </a:rPr>
              <a:t>Questions?</a:t>
            </a:r>
          </a:p>
        </p:txBody>
      </p:sp>
      <p:sp>
        <p:nvSpPr>
          <p:cNvPr id="8" name="TextBox 7">
            <a:extLst>
              <a:ext uri="{FF2B5EF4-FFF2-40B4-BE49-F238E27FC236}">
                <a16:creationId xmlns:a16="http://schemas.microsoft.com/office/drawing/2014/main" id="{ACDC0299-0E15-4C7D-AF1D-C4C0AA808DF6}"/>
              </a:ext>
            </a:extLst>
          </p:cNvPr>
          <p:cNvSpPr txBox="1"/>
          <p:nvPr/>
        </p:nvSpPr>
        <p:spPr>
          <a:xfrm>
            <a:off x="2542203" y="5146451"/>
            <a:ext cx="6201747" cy="1446550"/>
          </a:xfrm>
          <a:prstGeom prst="rect">
            <a:avLst/>
          </a:prstGeom>
          <a:noFill/>
        </p:spPr>
        <p:txBody>
          <a:bodyPr wrap="square" rtlCol="0">
            <a:spAutoFit/>
          </a:bodyPr>
          <a:lstStyle/>
          <a:p>
            <a:r>
              <a:rPr lang="en-US" sz="8800" dirty="0">
                <a:solidFill>
                  <a:schemeClr val="accent1">
                    <a:lumMod val="75000"/>
                  </a:schemeClr>
                </a:solidFill>
                <a:latin typeface="Comic Sans MS" panose="030F0702030302020204" pitchFamily="66" charset="0"/>
                <a:cs typeface="Arial" panose="020B0604020202020204" pitchFamily="34" charset="0"/>
              </a:rPr>
              <a:t>Comments?</a:t>
            </a:r>
          </a:p>
        </p:txBody>
      </p:sp>
      <p:pic>
        <p:nvPicPr>
          <p:cNvPr id="3" name="Picture 2" descr="A person in a suit and tie&#10;&#10;Description automatically generated with low confidence">
            <a:extLst>
              <a:ext uri="{FF2B5EF4-FFF2-40B4-BE49-F238E27FC236}">
                <a16:creationId xmlns:a16="http://schemas.microsoft.com/office/drawing/2014/main" id="{E31A08FF-4922-406E-9B87-99C1AC77A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165"/>
            <a:ext cx="5553075" cy="3287677"/>
          </a:xfrm>
          <a:prstGeom prst="rect">
            <a:avLst/>
          </a:prstGeom>
        </p:spPr>
      </p:pic>
    </p:spTree>
    <p:extLst>
      <p:ext uri="{BB962C8B-B14F-4D97-AF65-F5344CB8AC3E}">
        <p14:creationId xmlns:p14="http://schemas.microsoft.com/office/powerpoint/2010/main" val="275296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2" name="Rectangle 21">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5D906EA-0197-46AE-8B49-9194597A4766}"/>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br>
              <a:rPr lang="en-US" sz="4300" dirty="0">
                <a:solidFill>
                  <a:srgbClr val="FFFFFF"/>
                </a:solidFill>
                <a:latin typeface="+mj-lt"/>
                <a:cs typeface="+mj-cs"/>
              </a:rPr>
            </a:br>
            <a:r>
              <a:rPr lang="en-US" sz="4300" dirty="0">
                <a:solidFill>
                  <a:srgbClr val="FFFFFF"/>
                </a:solidFill>
                <a:latin typeface="+mj-lt"/>
                <a:cs typeface="+mj-cs"/>
              </a:rPr>
              <a:t>Global Grant </a:t>
            </a:r>
            <a:r>
              <a:rPr lang="en-US" sz="4300" i="0" dirty="0">
                <a:solidFill>
                  <a:srgbClr val="FFFFFF"/>
                </a:solidFill>
                <a:effectLst/>
                <a:latin typeface="+mj-lt"/>
                <a:cs typeface="+mj-cs"/>
              </a:rPr>
              <a:t>GG2230470</a:t>
            </a:r>
            <a:r>
              <a:rPr lang="en-US" sz="4300" dirty="0">
                <a:solidFill>
                  <a:srgbClr val="FFFFFF"/>
                </a:solidFill>
                <a:latin typeface="+mj-lt"/>
                <a:cs typeface="+mj-cs"/>
              </a:rPr>
              <a:t> </a:t>
            </a:r>
            <a:r>
              <a:rPr lang="en-US" sz="4300" i="0" dirty="0">
                <a:solidFill>
                  <a:srgbClr val="FFFFFF"/>
                </a:solidFill>
                <a:effectLst/>
                <a:latin typeface="+mj-lt"/>
                <a:cs typeface="+mj-cs"/>
              </a:rPr>
              <a:t>WASH in 9 schools of </a:t>
            </a:r>
            <a:r>
              <a:rPr lang="en-US" sz="4300" i="0" dirty="0" err="1">
                <a:solidFill>
                  <a:srgbClr val="FFFFFF"/>
                </a:solidFill>
                <a:effectLst/>
                <a:latin typeface="+mj-lt"/>
                <a:cs typeface="+mj-cs"/>
              </a:rPr>
              <a:t>Jwalamukhi</a:t>
            </a:r>
            <a:r>
              <a:rPr lang="en-US" sz="4300" i="0" dirty="0">
                <a:solidFill>
                  <a:srgbClr val="FFFFFF"/>
                </a:solidFill>
                <a:effectLst/>
                <a:latin typeface="+mj-lt"/>
                <a:cs typeface="+mj-cs"/>
              </a:rPr>
              <a:t>, Nepal</a:t>
            </a:r>
            <a:endParaRPr lang="en-US" sz="4300" dirty="0">
              <a:solidFill>
                <a:srgbClr val="FFFFFF"/>
              </a:solidFill>
              <a:latin typeface="+mj-lt"/>
              <a:cs typeface="+mj-cs"/>
            </a:endParaRPr>
          </a:p>
        </p:txBody>
      </p:sp>
      <p:sp>
        <p:nvSpPr>
          <p:cNvPr id="24" name="Rectangle 23">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Rotary Clubs of Honolulu Sunset and </a:t>
            </a:r>
            <a:r>
              <a:rPr lang="en-US" sz="1300" dirty="0" err="1">
                <a:solidFill>
                  <a:schemeClr val="accent2">
                    <a:lumMod val="50000"/>
                  </a:schemeClr>
                </a:solidFill>
              </a:rPr>
              <a:t>Narayangarh</a:t>
            </a:r>
            <a:r>
              <a:rPr lang="en-US" sz="1300" dirty="0">
                <a:solidFill>
                  <a:schemeClr val="accent2">
                    <a:lumMod val="50000"/>
                  </a:schemeClr>
                </a:solidFill>
              </a:rPr>
              <a:t> (District 3292)</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$TBD</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 Area of Focus: WASH</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dirty="0">
                <a:solidFill>
                  <a:schemeClr val="accent2">
                    <a:lumMod val="50000"/>
                  </a:schemeClr>
                </a:solidFill>
              </a:rPr>
              <a:t>Ahead of our trip to Nepal and Bhutan (postponed again due to the Delta outbreak), we are working on another project in the </a:t>
            </a:r>
            <a:r>
              <a:rPr lang="en-US" sz="1300" b="1" dirty="0" err="1">
                <a:solidFill>
                  <a:schemeClr val="accent2">
                    <a:lumMod val="50000"/>
                  </a:schemeClr>
                </a:solidFill>
              </a:rPr>
              <a:t>Jwalamukhi</a:t>
            </a:r>
            <a:r>
              <a:rPr lang="en-US" sz="1300" b="1" dirty="0">
                <a:solidFill>
                  <a:schemeClr val="accent2">
                    <a:lumMod val="50000"/>
                  </a:schemeClr>
                </a:solidFill>
              </a:rPr>
              <a:t> District. Part of Rotary’s WASH in Schools campaign, this grant will provide clean drinking water, gender sensitive sanitation and hygiene facilities, with training in the importance of toilet use and maintenance for school staffs and students following Rotary Action Group for Menstrual Health and Hygiene training guides for girls adapted for Nepal. We hope to implement the project in 9 schools in the District.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dirty="0">
                <a:solidFill>
                  <a:schemeClr val="accent2">
                    <a:lumMod val="50000"/>
                  </a:schemeClr>
                </a:solidFill>
              </a:rPr>
              <a:t> Contact Arjun Aryal </a:t>
            </a:r>
            <a:r>
              <a:rPr lang="en-US" sz="1300" b="1" dirty="0">
                <a:solidFill>
                  <a:schemeClr val="accent2">
                    <a:lumMod val="50000"/>
                  </a:schemeClr>
                </a:solidFill>
                <a:hlinkClick r:id="rId2"/>
              </a:rPr>
              <a:t>aryala@gmail.com</a:t>
            </a:r>
            <a:r>
              <a:rPr lang="en-US" sz="1300" b="1" dirty="0">
                <a:solidFill>
                  <a:schemeClr val="accent2">
                    <a:lumMod val="50000"/>
                  </a:schemeClr>
                </a:solidFill>
              </a:rPr>
              <a:t> and Andy Chamberlain </a:t>
            </a:r>
            <a:r>
              <a:rPr lang="en-US" sz="1200" b="0" i="0" u="sng" dirty="0">
                <a:solidFill>
                  <a:schemeClr val="bg1">
                    <a:lumMod val="50000"/>
                  </a:schemeClr>
                </a:solidFill>
                <a:effectLst/>
                <a:latin typeface="Gill Sans MT" panose="020B0502020104020203" pitchFamily="34" charset="0"/>
              </a:rPr>
              <a:t>AlaskanAndy@gmail.com</a:t>
            </a:r>
            <a:endParaRPr lang="en-US" sz="1200" b="1" u="sng" dirty="0">
              <a:solidFill>
                <a:schemeClr val="bg1">
                  <a:lumMod val="50000"/>
                </a:schemeClr>
              </a:solidFill>
              <a:effectLst/>
              <a:latin typeface="Gill Sans MT" panose="020B0502020104020203" pitchFamily="34" charset="0"/>
            </a:endParaRPr>
          </a:p>
        </p:txBody>
      </p:sp>
    </p:spTree>
    <p:extLst>
      <p:ext uri="{BB962C8B-B14F-4D97-AF65-F5344CB8AC3E}">
        <p14:creationId xmlns:p14="http://schemas.microsoft.com/office/powerpoint/2010/main" val="2135717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2" name="Rectangle 21">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5D906EA-0197-46AE-8B49-9194597A4766}"/>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r>
              <a:rPr lang="en-US" sz="4700">
                <a:solidFill>
                  <a:srgbClr val="FFFFFF"/>
                </a:solidFill>
                <a:latin typeface="+mj-lt"/>
                <a:cs typeface="+mj-cs"/>
              </a:rPr>
              <a:t>Global Grant 2230297 Avoidable Blindness in Delhi Slums</a:t>
            </a:r>
          </a:p>
        </p:txBody>
      </p:sp>
      <p:sp>
        <p:nvSpPr>
          <p:cNvPr id="24" name="Rectangle 23">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Rotary Clubs of Kihei-Wailea and Delhi South Metropolitan (District 3011) with Nara East and District 2650</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$134,589</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 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Building on our work in the Delhi slums and the extensive network of eye care clinics connected to the Rotary Eye Care Hospital in Karol Bagh, we will train health workers involved in door-to-door polio and Covid-19 vaccination campaigns to also screen for vision problems, especially children needing glasses and candidates for cataract or glaucoma surgery. The grant will pay for eyeglasses and for patients referred to the Rotary Eye Care Hospital for major surgeries.</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Contact Mark Harbison </a:t>
            </a:r>
            <a:r>
              <a:rPr lang="en-US" sz="1300" b="1">
                <a:solidFill>
                  <a:schemeClr val="accent2">
                    <a:lumMod val="50000"/>
                  </a:schemeClr>
                </a:solidFill>
                <a:hlinkClick r:id="rId2"/>
              </a:rPr>
              <a:t>markaharbison@gmail.com</a:t>
            </a:r>
            <a:r>
              <a:rPr lang="en-US" sz="1300" b="1">
                <a:solidFill>
                  <a:schemeClr val="accent2">
                    <a:lumMod val="50000"/>
                  </a:schemeClr>
                </a:solidFill>
              </a:rPr>
              <a:t> 808-283-3785</a:t>
            </a:r>
            <a:endParaRPr lang="en-US" sz="1300" b="1">
              <a:solidFill>
                <a:schemeClr val="accent2">
                  <a:lumMod val="50000"/>
                </a:schemeClr>
              </a:solidFill>
              <a:effectLst/>
            </a:endParaRPr>
          </a:p>
        </p:txBody>
      </p:sp>
    </p:spTree>
    <p:extLst>
      <p:ext uri="{BB962C8B-B14F-4D97-AF65-F5344CB8AC3E}">
        <p14:creationId xmlns:p14="http://schemas.microsoft.com/office/powerpoint/2010/main" val="3660194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2" name="Rectangle 21">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5D906EA-0197-46AE-8B49-9194597A4766}"/>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br>
              <a:rPr lang="en-US" sz="3300">
                <a:solidFill>
                  <a:srgbClr val="FFFFFF"/>
                </a:solidFill>
                <a:latin typeface="+mj-lt"/>
                <a:cs typeface="+mj-cs"/>
              </a:rPr>
            </a:br>
            <a:br>
              <a:rPr lang="en-US" sz="3300" i="0">
                <a:solidFill>
                  <a:srgbClr val="FFFFFF"/>
                </a:solidFill>
                <a:effectLst/>
                <a:latin typeface="+mj-lt"/>
                <a:cs typeface="+mj-cs"/>
              </a:rPr>
            </a:br>
            <a:r>
              <a:rPr lang="en-US" sz="3300">
                <a:solidFill>
                  <a:srgbClr val="FFFFFF"/>
                </a:solidFill>
                <a:latin typeface="+mj-lt"/>
                <a:cs typeface="+mj-cs"/>
              </a:rPr>
              <a:t>Global Grant </a:t>
            </a:r>
            <a:r>
              <a:rPr lang="en-US" sz="3300" i="0">
                <a:solidFill>
                  <a:srgbClr val="FFFFFF"/>
                </a:solidFill>
                <a:effectLst/>
                <a:latin typeface="+mj-lt"/>
                <a:cs typeface="+mj-cs"/>
              </a:rPr>
              <a:t>GG2229939 Supporting Pediatric Emergency Resuscitation (SUPER) Project</a:t>
            </a:r>
            <a:endParaRPr lang="en-US" sz="3300">
              <a:solidFill>
                <a:srgbClr val="FFFFFF"/>
              </a:solidFill>
              <a:latin typeface="+mj-lt"/>
              <a:cs typeface="+mj-cs"/>
            </a:endParaRPr>
          </a:p>
        </p:txBody>
      </p:sp>
      <p:sp>
        <p:nvSpPr>
          <p:cNvPr id="24" name="Rectangle 23">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Rotary Clubs of Honolulu Sunset and Palau, Pohnpei, and Chuuk (District 2750)</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$TBD</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 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The SUPER Project aims to assist with Emergency Medical Services (EMS) equipment to raise the overall standard of EMS care for children in the Pacific Basin region.  Up to 1/3 of the population in the Pacific Basin is under the age of 15 years, yet funding, equipment and training for pediatric emergency care is deficient in many islands throughout the Pacific. The grant will fund basic pediatric EMS resuscitation “crash carts” and resuscitation training equipment for hospital emergency rooms.</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Contact Dr. Paul  Moroz </a:t>
            </a:r>
            <a:r>
              <a:rPr lang="en-US" sz="1300" b="0" i="0">
                <a:solidFill>
                  <a:schemeClr val="accent2">
                    <a:lumMod val="50000"/>
                  </a:schemeClr>
                </a:solidFill>
                <a:effectLst/>
                <a:hlinkClick r:id="rId2"/>
              </a:rPr>
              <a:t>pjmoroz@gmail.com</a:t>
            </a:r>
            <a:r>
              <a:rPr lang="en-US" sz="1300" b="0" i="0">
                <a:solidFill>
                  <a:schemeClr val="accent2">
                    <a:lumMod val="50000"/>
                  </a:schemeClr>
                </a:solidFill>
                <a:effectLst/>
              </a:rPr>
              <a:t> </a:t>
            </a:r>
            <a:endParaRPr lang="en-US" sz="1300" b="1">
              <a:solidFill>
                <a:schemeClr val="accent2">
                  <a:lumMod val="50000"/>
                </a:schemeClr>
              </a:solidFill>
              <a:effectLst/>
            </a:endParaRPr>
          </a:p>
        </p:txBody>
      </p:sp>
    </p:spTree>
    <p:extLst>
      <p:ext uri="{BB962C8B-B14F-4D97-AF65-F5344CB8AC3E}">
        <p14:creationId xmlns:p14="http://schemas.microsoft.com/office/powerpoint/2010/main" val="2002122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2" name="Rectangle 21">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5D906EA-0197-46AE-8B49-9194597A4766}"/>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br>
              <a:rPr lang="en-US" sz="3300">
                <a:solidFill>
                  <a:srgbClr val="FFFFFF"/>
                </a:solidFill>
                <a:latin typeface="+mj-lt"/>
                <a:cs typeface="+mj-cs"/>
              </a:rPr>
            </a:br>
            <a:br>
              <a:rPr lang="en-US" sz="3300" i="0">
                <a:solidFill>
                  <a:srgbClr val="FFFFFF"/>
                </a:solidFill>
                <a:effectLst/>
                <a:latin typeface="+mj-lt"/>
                <a:cs typeface="+mj-cs"/>
              </a:rPr>
            </a:br>
            <a:br>
              <a:rPr lang="en-US" sz="3300">
                <a:solidFill>
                  <a:srgbClr val="FFFFFF"/>
                </a:solidFill>
                <a:latin typeface="+mj-lt"/>
                <a:cs typeface="+mj-cs"/>
              </a:rPr>
            </a:br>
            <a:r>
              <a:rPr lang="en-US" sz="3300">
                <a:solidFill>
                  <a:srgbClr val="FFFFFF"/>
                </a:solidFill>
                <a:latin typeface="+mj-lt"/>
                <a:cs typeface="+mj-cs"/>
              </a:rPr>
              <a:t>Global Grant </a:t>
            </a:r>
            <a:r>
              <a:rPr lang="en-US" sz="3300" i="0">
                <a:solidFill>
                  <a:srgbClr val="FFFFFF"/>
                </a:solidFill>
                <a:effectLst/>
                <a:latin typeface="+mj-lt"/>
                <a:cs typeface="+mj-cs"/>
              </a:rPr>
              <a:t>2231243 Ultrasound Equipment and Training in Papua New Guinea</a:t>
            </a:r>
            <a:endParaRPr lang="en-US" sz="3300">
              <a:solidFill>
                <a:srgbClr val="FFFFFF"/>
              </a:solidFill>
              <a:latin typeface="+mj-lt"/>
              <a:cs typeface="+mj-cs"/>
            </a:endParaRPr>
          </a:p>
        </p:txBody>
      </p:sp>
      <p:sp>
        <p:nvSpPr>
          <p:cNvPr id="24" name="Rectangle 23">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200">
                <a:solidFill>
                  <a:schemeClr val="accent2">
                    <a:lumMod val="50000"/>
                  </a:schemeClr>
                </a:solidFill>
              </a:rPr>
              <a:t>Rotary Clubs of Honolulu Sunset and Port Moresby Papua New Guinea (District 9620)</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200">
                <a:solidFill>
                  <a:schemeClr val="accent2">
                    <a:lumMod val="50000"/>
                  </a:schemeClr>
                </a:solidFill>
              </a:rPr>
              <a:t>$TBD</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200">
                <a:solidFill>
                  <a:schemeClr val="accent2">
                    <a:lumMod val="50000"/>
                  </a:schemeClr>
                </a:solidFill>
              </a:rPr>
              <a:t> 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20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200">
                <a:solidFill>
                  <a:schemeClr val="accent2">
                    <a:lumMod val="50000"/>
                  </a:schemeClr>
                </a:solidFill>
              </a:rPr>
              <a:t>According to WHO, Papual new Guinea has the lowest physician per capital in the world. Point of Care Ultrasound (POCUS) is a bedside diagonostic imaging modality to help physicians and other health professionals get immediate results and diagnoses, reducing mobidity and mortality, especially in trauma and pregnant mothers. POCUS is inexpensive, durable, noninvasive, safe, and avoids exposure to radiation. Its flexibility makes it a high impact, low cost imaging mode in emerging and complex conditions even in resource limited environments. The grant will provide handheld POCUS devises to four regional hospitals serving four districts.</a:t>
            </a:r>
          </a:p>
          <a:p>
            <a:pPr lvl="1">
              <a:lnSpc>
                <a:spcPct val="90000"/>
              </a:lnSpc>
              <a:spcBef>
                <a:spcPct val="20000"/>
              </a:spcBef>
              <a:spcAft>
                <a:spcPts val="600"/>
              </a:spcAft>
              <a:buClr>
                <a:schemeClr val="accent2"/>
              </a:buClr>
              <a:buSzPct val="92000"/>
              <a:buFont typeface="Wingdings 2" panose="05020102010507070707" pitchFamily="18" charset="2"/>
              <a:buChar char=""/>
            </a:pPr>
            <a:endParaRPr lang="en-US" sz="1200">
              <a:solidFill>
                <a:schemeClr val="accent2">
                  <a:lumMod val="50000"/>
                </a:schemeClr>
              </a:solidFill>
            </a:endParaRPr>
          </a:p>
          <a:p>
            <a:pPr lvl="1">
              <a:lnSpc>
                <a:spcPct val="90000"/>
              </a:lnSpc>
              <a:spcBef>
                <a:spcPct val="20000"/>
              </a:spcBef>
              <a:spcAft>
                <a:spcPts val="600"/>
              </a:spcAft>
              <a:buClr>
                <a:schemeClr val="accent2"/>
              </a:buClr>
              <a:buSzPct val="92000"/>
              <a:buFont typeface="Wingdings 2" panose="05020102010507070707" pitchFamily="18" charset="2"/>
              <a:buChar char=""/>
            </a:pPr>
            <a:r>
              <a:rPr lang="en-US" sz="1200" b="1">
                <a:solidFill>
                  <a:schemeClr val="accent2">
                    <a:lumMod val="50000"/>
                  </a:schemeClr>
                </a:solidFill>
              </a:rPr>
              <a:t>Contact Dr. James Ham:  </a:t>
            </a:r>
            <a:r>
              <a:rPr lang="en-US" sz="1200" b="0" i="0">
                <a:solidFill>
                  <a:schemeClr val="accent2">
                    <a:lumMod val="50000"/>
                  </a:schemeClr>
                </a:solidFill>
                <a:effectLst/>
              </a:rPr>
              <a:t>james.ham@gmail.com</a:t>
            </a:r>
            <a:endParaRPr lang="en-US" sz="1200" b="1">
              <a:solidFill>
                <a:schemeClr val="accent2">
                  <a:lumMod val="50000"/>
                </a:schemeClr>
              </a:solidFill>
              <a:effectLst/>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200">
                <a:solidFill>
                  <a:schemeClr val="accent2">
                    <a:lumMod val="50000"/>
                  </a:schemeClr>
                </a:solidFill>
              </a:rPr>
              <a:t> </a:t>
            </a:r>
          </a:p>
        </p:txBody>
      </p:sp>
    </p:spTree>
    <p:extLst>
      <p:ext uri="{BB962C8B-B14F-4D97-AF65-F5344CB8AC3E}">
        <p14:creationId xmlns:p14="http://schemas.microsoft.com/office/powerpoint/2010/main" val="722476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CA89DF2-C403-41D1-99CB-9E6A76E3DCD2}"/>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r>
              <a:rPr lang="en-US" sz="2600">
                <a:solidFill>
                  <a:srgbClr val="FFFFFF"/>
                </a:solidFill>
                <a:latin typeface="+mj-lt"/>
                <a:cs typeface="+mj-cs"/>
              </a:rPr>
              <a:t>GG </a:t>
            </a:r>
            <a:r>
              <a:rPr lang="en-US" sz="2600" i="0">
                <a:solidFill>
                  <a:srgbClr val="FFFFFF"/>
                </a:solidFill>
                <a:effectLst/>
                <a:latin typeface="+mj-lt"/>
                <a:cs typeface="+mj-cs"/>
              </a:rPr>
              <a:t>GG2231364</a:t>
            </a:r>
            <a:r>
              <a:rPr lang="en-US" sz="2600">
                <a:solidFill>
                  <a:srgbClr val="FFFFFF"/>
                </a:solidFill>
                <a:latin typeface="+mj-lt"/>
                <a:cs typeface="+mj-cs"/>
              </a:rPr>
              <a:t> Reducing risk factors for Noncommunicable Disease</a:t>
            </a: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Rotary Clubs of Honolulu Sunrise and Silom Thailand (District 3350)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a:solidFill>
                  <a:schemeClr val="accent2">
                    <a:lumMod val="50000"/>
                  </a:schemeClr>
                </a:solidFill>
              </a:rPr>
              <a:t>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Another Hospital Equipment and community outreach grant in rural Thailand from Kasemchai Nitiwanakun of the RC of Silom in District 3350 and David Mozdren of the RC of Honolulu Sunrise. The grant leaders have not yet set a budget, but many of you are familiar with these life saving projects in Thailand. These are great global grants and our district and usually receive wide support from Sister Clubs in Thailand, Korea, and Japan, as well as District 5000.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a:solidFill>
                  <a:schemeClr val="accent2">
                    <a:lumMod val="50000"/>
                  </a:schemeClr>
                </a:solidFill>
              </a:rPr>
              <a:t>Contact Dave Mozdren </a:t>
            </a:r>
            <a:r>
              <a:rPr lang="en-US" sz="1300" u="sng">
                <a:solidFill>
                  <a:schemeClr val="accent2">
                    <a:lumMod val="50000"/>
                  </a:schemeClr>
                </a:solidFill>
                <a:hlinkClick r:id="rId2">
                  <a:extLst>
                    <a:ext uri="{A12FA001-AC4F-418D-AE19-62706E023703}">
                      <ahyp:hlinkClr xmlns:ahyp="http://schemas.microsoft.com/office/drawing/2018/hyperlinkcolor" val="tx"/>
                    </a:ext>
                  </a:extLst>
                </a:hlinkClick>
              </a:rPr>
              <a:t>David.Mozdren@hawaiiantel.com</a:t>
            </a:r>
            <a:r>
              <a:rPr lang="en-US" sz="1300">
                <a:solidFill>
                  <a:schemeClr val="accent2">
                    <a:lumMod val="50000"/>
                  </a:schemeClr>
                </a:solidFill>
              </a:rPr>
              <a:t> 808-294-3283</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a:solidFill>
                <a:schemeClr val="accent2">
                  <a:lumMod val="50000"/>
                </a:schemeClr>
              </a:solidFill>
            </a:endParaRPr>
          </a:p>
        </p:txBody>
      </p:sp>
    </p:spTree>
    <p:extLst>
      <p:ext uri="{BB962C8B-B14F-4D97-AF65-F5344CB8AC3E}">
        <p14:creationId xmlns:p14="http://schemas.microsoft.com/office/powerpoint/2010/main" val="4044106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CA89DF2-C403-41D1-99CB-9E6A76E3DCD2}"/>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r>
              <a:rPr lang="en-US" sz="4300">
                <a:solidFill>
                  <a:srgbClr val="FFFFFF"/>
                </a:solidFill>
                <a:latin typeface="+mj-lt"/>
                <a:cs typeface="+mj-cs"/>
              </a:rPr>
              <a:t>GG </a:t>
            </a:r>
            <a:r>
              <a:rPr lang="en-US" sz="4300" i="0">
                <a:solidFill>
                  <a:srgbClr val="FFFFFF"/>
                </a:solidFill>
                <a:effectLst/>
                <a:latin typeface="+mj-lt"/>
                <a:cs typeface="+mj-cs"/>
              </a:rPr>
              <a:t>2229588</a:t>
            </a:r>
            <a:r>
              <a:rPr lang="en-US" sz="4300">
                <a:solidFill>
                  <a:srgbClr val="FFFFFF"/>
                </a:solidFill>
                <a:latin typeface="+mj-lt"/>
                <a:cs typeface="+mj-cs"/>
              </a:rPr>
              <a:t> Ventilator, ICU Bed, and PARP for Lampang</a:t>
            </a: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400">
                <a:solidFill>
                  <a:schemeClr val="accent2">
                    <a:lumMod val="50000"/>
                  </a:schemeClr>
                </a:solidFill>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a:solidFill>
                  <a:schemeClr val="accent2">
                    <a:lumMod val="50000"/>
                  </a:schemeClr>
                </a:solidFill>
              </a:rPr>
              <a:t>Rotary Clubs of E-Club Francophone and </a:t>
            </a:r>
            <a:r>
              <a:rPr lang="en-US" sz="1400" b="0" i="0">
                <a:solidFill>
                  <a:schemeClr val="accent2">
                    <a:lumMod val="50000"/>
                  </a:schemeClr>
                </a:solidFill>
                <a:effectLst/>
              </a:rPr>
              <a:t>Bangkok Pattanakarn</a:t>
            </a:r>
            <a:r>
              <a:rPr lang="en-US" sz="1400">
                <a:solidFill>
                  <a:schemeClr val="accent2">
                    <a:lumMod val="50000"/>
                  </a:schemeClr>
                </a:solidFill>
              </a:rPr>
              <a:t> Thailand (District 3350)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a:solidFill>
                  <a:schemeClr val="accent2">
                    <a:lumMod val="50000"/>
                  </a:schemeClr>
                </a:solidFill>
              </a:rPr>
              <a:t>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b="1">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a:solidFill>
                  <a:schemeClr val="accent2">
                    <a:lumMod val="50000"/>
                  </a:schemeClr>
                </a:solidFill>
              </a:rPr>
              <a:t>The grant will provide equipment and training for </a:t>
            </a:r>
            <a:r>
              <a:rPr lang="en-US" sz="1400" b="1" i="0">
                <a:solidFill>
                  <a:schemeClr val="accent2">
                    <a:lumMod val="50000"/>
                  </a:schemeClr>
                </a:solidFill>
                <a:effectLst/>
              </a:rPr>
              <a:t>Fort Surasak Montri Hospital in Lampang Province in Northern Thailand.</a:t>
            </a:r>
          </a:p>
          <a:p>
            <a:pPr>
              <a:lnSpc>
                <a:spcPct val="90000"/>
              </a:lnSpc>
              <a:spcBef>
                <a:spcPct val="20000"/>
              </a:spcBef>
              <a:spcAft>
                <a:spcPts val="600"/>
              </a:spcAft>
              <a:buClr>
                <a:schemeClr val="accent2"/>
              </a:buClr>
              <a:buSzPct val="92000"/>
              <a:buFont typeface="Wingdings 2" panose="05020102010507070707" pitchFamily="18" charset="2"/>
              <a:buChar char=""/>
            </a:pPr>
            <a:br>
              <a:rPr lang="en-US" sz="1400" b="0" i="0">
                <a:solidFill>
                  <a:schemeClr val="accent2">
                    <a:lumMod val="50000"/>
                  </a:schemeClr>
                </a:solidFill>
                <a:effectLst/>
              </a:rPr>
            </a:br>
            <a:endParaRPr lang="en-US" sz="1400" b="1">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1">
                <a:solidFill>
                  <a:schemeClr val="accent2">
                    <a:lumMod val="50000"/>
                  </a:schemeClr>
                </a:solidFill>
              </a:rPr>
              <a:t>Contact Del Green </a:t>
            </a:r>
            <a:r>
              <a:rPr lang="en-US" sz="1400" u="sng">
                <a:solidFill>
                  <a:schemeClr val="accent2">
                    <a:lumMod val="50000"/>
                  </a:schemeClr>
                </a:solidFill>
                <a:hlinkClick r:id="rId2"/>
              </a:rPr>
              <a:t>del.Rotary5000@gmail.com</a:t>
            </a:r>
            <a:r>
              <a:rPr lang="en-US" sz="1400" u="sng">
                <a:solidFill>
                  <a:schemeClr val="accent2">
                    <a:lumMod val="50000"/>
                  </a:schemeClr>
                </a:solidFill>
              </a:rPr>
              <a:t> </a:t>
            </a:r>
            <a:r>
              <a:rPr lang="en-US" sz="1400" b="1" u="sng">
                <a:solidFill>
                  <a:schemeClr val="accent2">
                    <a:lumMod val="50000"/>
                  </a:schemeClr>
                </a:solidFill>
              </a:rPr>
              <a:t>and </a:t>
            </a:r>
            <a:r>
              <a:rPr lang="en-US" sz="1400" b="1" i="0">
                <a:solidFill>
                  <a:schemeClr val="accent2">
                    <a:lumMod val="50000"/>
                  </a:schemeClr>
                </a:solidFill>
                <a:effectLst/>
              </a:rPr>
              <a:t>Jean Louis NGUYEN QUI</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b="0" u="none" strike="noStrike">
                <a:solidFill>
                  <a:schemeClr val="accent2">
                    <a:lumMod val="50000"/>
                  </a:schemeClr>
                </a:solidFill>
                <a:effectLst/>
                <a:hlinkClick r:id="rId3"/>
              </a:rPr>
              <a:t>jl.nguyen1@orange.fr</a:t>
            </a:r>
            <a:endParaRPr lang="en-US" sz="1400" b="0">
              <a:solidFill>
                <a:schemeClr val="accent2">
                  <a:lumMod val="50000"/>
                </a:schemeClr>
              </a:solidFill>
              <a:effectLst/>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b="1">
              <a:solidFill>
                <a:schemeClr val="accent2">
                  <a:lumMod val="50000"/>
                </a:schemeClr>
              </a:solidFill>
            </a:endParaRPr>
          </a:p>
        </p:txBody>
      </p:sp>
    </p:spTree>
    <p:extLst>
      <p:ext uri="{BB962C8B-B14F-4D97-AF65-F5344CB8AC3E}">
        <p14:creationId xmlns:p14="http://schemas.microsoft.com/office/powerpoint/2010/main" val="152071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Grants Stewardship?  Why Qualification?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12" name="Picture 11" descr="Graphical user interface, website&#10;&#10;Description automatically generated">
            <a:extLst>
              <a:ext uri="{FF2B5EF4-FFF2-40B4-BE49-F238E27FC236}">
                <a16:creationId xmlns:a16="http://schemas.microsoft.com/office/drawing/2014/main" id="{16B37FD6-53AF-4D0A-AD56-86E8D426A3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325" y="1863470"/>
            <a:ext cx="6943725" cy="4878327"/>
          </a:xfrm>
          <a:prstGeom prst="rect">
            <a:avLst/>
          </a:prstGeom>
        </p:spPr>
      </p:pic>
    </p:spTree>
    <p:extLst>
      <p:ext uri="{BB962C8B-B14F-4D97-AF65-F5344CB8AC3E}">
        <p14:creationId xmlns:p14="http://schemas.microsoft.com/office/powerpoint/2010/main" val="549456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CA89DF2-C403-41D1-99CB-9E6A76E3DCD2}"/>
              </a:ext>
            </a:extLst>
          </p:cNvPr>
          <p:cNvSpPr>
            <a:spLocks noGrp="1"/>
          </p:cNvSpPr>
          <p:nvPr>
            <p:ph type="ctrTitle"/>
          </p:nvPr>
        </p:nvSpPr>
        <p:spPr>
          <a:xfrm>
            <a:off x="482601" y="1033389"/>
            <a:ext cx="3619692" cy="4825409"/>
          </a:xfrm>
        </p:spPr>
        <p:txBody>
          <a:bodyPr vert="horz" lIns="91440" tIns="45720" rIns="91440" bIns="45720" rtlCol="0" anchor="ctr">
            <a:normAutofit/>
          </a:bodyPr>
          <a:lstStyle/>
          <a:p>
            <a:pPr>
              <a:lnSpc>
                <a:spcPct val="90000"/>
              </a:lnSpc>
            </a:pPr>
            <a:r>
              <a:rPr lang="en-US" sz="3600" dirty="0">
                <a:solidFill>
                  <a:srgbClr val="FFFFFF"/>
                </a:solidFill>
                <a:latin typeface="+mj-lt"/>
                <a:cs typeface="+mj-cs"/>
              </a:rPr>
              <a:t>GG </a:t>
            </a:r>
            <a:r>
              <a:rPr lang="en-US" sz="3600" i="0" dirty="0">
                <a:solidFill>
                  <a:srgbClr val="FFFFFF"/>
                </a:solidFill>
                <a:effectLst/>
                <a:latin typeface="+mj-lt"/>
                <a:cs typeface="+mj-cs"/>
              </a:rPr>
              <a:t>2125558</a:t>
            </a:r>
            <a:r>
              <a:rPr lang="en-US" sz="3600" dirty="0">
                <a:solidFill>
                  <a:srgbClr val="FFFFFF"/>
                </a:solidFill>
                <a:latin typeface="+mj-lt"/>
                <a:cs typeface="+mj-cs"/>
              </a:rPr>
              <a:t> You Can Kid! Training center for kids with cerebral palsy in 5 areas of </a:t>
            </a:r>
            <a:r>
              <a:rPr lang="en-US" sz="3600" dirty="0" err="1">
                <a:solidFill>
                  <a:srgbClr val="FFFFFF"/>
                </a:solidFill>
                <a:latin typeface="+mj-lt"/>
                <a:cs typeface="+mj-cs"/>
              </a:rPr>
              <a:t>russia</a:t>
            </a:r>
            <a:endParaRPr lang="en-US" sz="3600" dirty="0">
              <a:solidFill>
                <a:srgbClr val="FFFFFF"/>
              </a:solidFill>
              <a:latin typeface="+mj-lt"/>
              <a:cs typeface="+mj-cs"/>
            </a:endParaRP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D1CC7699-5ECF-4740-9D3C-73370C086E7C}"/>
              </a:ext>
            </a:extLst>
          </p:cNvPr>
          <p:cNvSpPr/>
          <p:nvPr/>
        </p:nvSpPr>
        <p:spPr>
          <a:xfrm>
            <a:off x="5066826" y="1033390"/>
            <a:ext cx="3641278" cy="4825409"/>
          </a:xfrm>
          <a:prstGeom prst="rect">
            <a:avLst/>
          </a:prstGeom>
          <a:ln w="57150">
            <a:noFill/>
          </a:ln>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 Rotary Clubs of Moscow East (District 2223) and </a:t>
            </a:r>
            <a:r>
              <a:rPr lang="en-US" sz="1300" b="0" i="0" dirty="0">
                <a:solidFill>
                  <a:schemeClr val="accent2">
                    <a:lumMod val="50000"/>
                  </a:schemeClr>
                </a:solidFill>
                <a:effectLst/>
              </a:rPr>
              <a:t>Yerevan </a:t>
            </a:r>
            <a:r>
              <a:rPr lang="en-US" sz="1300" b="0" i="0" dirty="0" err="1">
                <a:solidFill>
                  <a:schemeClr val="accent2">
                    <a:lumMod val="50000"/>
                  </a:schemeClr>
                </a:solidFill>
                <a:effectLst/>
              </a:rPr>
              <a:t>Panarmenian</a:t>
            </a:r>
            <a:r>
              <a:rPr lang="en-US" sz="1300" b="0" i="0" dirty="0">
                <a:solidFill>
                  <a:schemeClr val="accent2">
                    <a:lumMod val="50000"/>
                  </a:schemeClr>
                </a:solidFill>
                <a:effectLst/>
              </a:rPr>
              <a:t> (</a:t>
            </a:r>
            <a:r>
              <a:rPr lang="en-US" sz="1300" dirty="0">
                <a:solidFill>
                  <a:schemeClr val="accent2">
                    <a:lumMod val="50000"/>
                  </a:schemeClr>
                </a:solidFill>
              </a:rPr>
              <a:t>District 2452)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accent2">
                    <a:lumMod val="50000"/>
                  </a:schemeClr>
                </a:solidFill>
              </a:rPr>
              <a:t>Area of Focus: Disease Prevention and Treatment</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dirty="0">
                <a:solidFill>
                  <a:schemeClr val="accent2">
                    <a:lumMod val="50000"/>
                  </a:schemeClr>
                </a:solidFill>
              </a:rPr>
              <a:t>The grant will provide </a:t>
            </a:r>
            <a:r>
              <a:rPr lang="en-US" sz="1300" b="1" dirty="0" err="1">
                <a:solidFill>
                  <a:schemeClr val="accent2">
                    <a:lumMod val="50000"/>
                  </a:schemeClr>
                </a:solidFill>
              </a:rPr>
              <a:t>verticalizers</a:t>
            </a:r>
            <a:r>
              <a:rPr lang="en-US" sz="1300" b="1" dirty="0">
                <a:solidFill>
                  <a:schemeClr val="accent2">
                    <a:lumMod val="50000"/>
                  </a:schemeClr>
                </a:solidFill>
              </a:rPr>
              <a:t> and training in their use in therapy for staff in 5 training centers for children with cerebral palsy in 5 areas of Russia. This therapy is extremely effective in training patients to stand within 6 months, and enabling them to walk on their own with only the aid of cane within a year. This grant was facilitated by members of the US-Russia Intercountry Committee.</a:t>
            </a:r>
            <a:endParaRPr lang="en-US" sz="1300" b="1" i="0" dirty="0">
              <a:solidFill>
                <a:schemeClr val="accent2">
                  <a:lumMod val="50000"/>
                </a:schemeClr>
              </a:solidFill>
              <a:effectLst/>
            </a:endParaRPr>
          </a:p>
          <a:p>
            <a:pPr>
              <a:lnSpc>
                <a:spcPct val="90000"/>
              </a:lnSpc>
              <a:spcBef>
                <a:spcPct val="20000"/>
              </a:spcBef>
              <a:spcAft>
                <a:spcPts val="600"/>
              </a:spcAft>
              <a:buClr>
                <a:schemeClr val="accent2"/>
              </a:buClr>
              <a:buSzPct val="92000"/>
              <a:buFont typeface="Wingdings 2" panose="05020102010507070707" pitchFamily="18" charset="2"/>
              <a:buChar char=""/>
            </a:pPr>
            <a:br>
              <a:rPr lang="en-US" sz="1300" b="0" i="0" dirty="0">
                <a:solidFill>
                  <a:schemeClr val="accent2">
                    <a:lumMod val="50000"/>
                  </a:schemeClr>
                </a:solidFill>
                <a:effectLst/>
              </a:rPr>
            </a:br>
            <a:endParaRPr lang="en-US" sz="1300" b="1"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b="1" dirty="0">
                <a:solidFill>
                  <a:schemeClr val="accent2">
                    <a:lumMod val="50000"/>
                  </a:schemeClr>
                </a:solidFill>
              </a:rPr>
              <a:t>Contact </a:t>
            </a:r>
            <a:r>
              <a:rPr lang="en-US" sz="1300" b="1" i="0" dirty="0" err="1">
                <a:solidFill>
                  <a:schemeClr val="accent2">
                    <a:lumMod val="50000"/>
                  </a:schemeClr>
                </a:solidFill>
                <a:effectLst/>
              </a:rPr>
              <a:t>Aryuna</a:t>
            </a:r>
            <a:r>
              <a:rPr lang="en-US" sz="1300" b="1" i="0" dirty="0">
                <a:solidFill>
                  <a:schemeClr val="accent2">
                    <a:lumMod val="50000"/>
                  </a:schemeClr>
                </a:solidFill>
                <a:effectLst/>
              </a:rPr>
              <a:t> </a:t>
            </a:r>
            <a:r>
              <a:rPr lang="en-US" sz="1300" b="1" i="0" dirty="0" err="1">
                <a:solidFill>
                  <a:schemeClr val="accent2">
                    <a:lumMod val="50000"/>
                  </a:schemeClr>
                </a:solidFill>
                <a:effectLst/>
              </a:rPr>
              <a:t>Radnaeva</a:t>
            </a:r>
            <a:r>
              <a:rPr lang="en-US" sz="1300" b="1" dirty="0">
                <a:solidFill>
                  <a:schemeClr val="accent2">
                    <a:lumMod val="50000"/>
                  </a:schemeClr>
                </a:solidFill>
              </a:rPr>
              <a:t> </a:t>
            </a:r>
            <a:r>
              <a:rPr lang="en-US" sz="1300" b="0" u="none" strike="noStrike" dirty="0">
                <a:solidFill>
                  <a:schemeClr val="accent2">
                    <a:lumMod val="50000"/>
                  </a:schemeClr>
                </a:solidFill>
                <a:effectLst/>
                <a:hlinkClick r:id="rId3"/>
              </a:rPr>
              <a:t>radnaevaaryuna@gmail.com</a:t>
            </a:r>
            <a:endParaRPr lang="en-US" sz="1300" b="0" dirty="0">
              <a:solidFill>
                <a:schemeClr val="accent2">
                  <a:lumMod val="50000"/>
                </a:schemeClr>
              </a:solidFill>
              <a:effectLst/>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dirty="0">
              <a:solidFill>
                <a:schemeClr val="accent2">
                  <a:lumMod val="50000"/>
                </a:schemeClr>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dirty="0">
              <a:solidFill>
                <a:schemeClr val="accent2">
                  <a:lumMod val="50000"/>
                </a:schemeClr>
              </a:solidFill>
            </a:endParaRPr>
          </a:p>
        </p:txBody>
      </p:sp>
    </p:spTree>
    <p:extLst>
      <p:ext uri="{BB962C8B-B14F-4D97-AF65-F5344CB8AC3E}">
        <p14:creationId xmlns:p14="http://schemas.microsoft.com/office/powerpoint/2010/main" val="312569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Stewardship</a:t>
            </a:r>
            <a:r>
              <a:rPr lang="en-US" dirty="0"/>
              <a:t>? Why Qualification?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3"/>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3"/>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3"/>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3"/>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3"/>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3"/>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3"/>
              <a:stretch>
                <a:fillRect/>
              </a:stretch>
            </p:blipFill>
            <p:spPr>
              <a:xfrm>
                <a:off x="6210630" y="4276905"/>
                <a:ext cx="18000" cy="21960"/>
              </a:xfrm>
              <a:prstGeom prst="rect">
                <a:avLst/>
              </a:prstGeom>
            </p:spPr>
          </p:pic>
        </mc:Fallback>
      </mc:AlternateContent>
      <p:pic>
        <p:nvPicPr>
          <p:cNvPr id="16" name="Picture 15">
            <a:extLst>
              <a:ext uri="{FF2B5EF4-FFF2-40B4-BE49-F238E27FC236}">
                <a16:creationId xmlns:a16="http://schemas.microsoft.com/office/drawing/2014/main" id="{35679CA5-24A6-474F-B2EE-C9946875CC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795" y="2587874"/>
            <a:ext cx="3300500" cy="3214271"/>
          </a:xfrm>
          <a:prstGeom prst="rect">
            <a:avLst/>
          </a:prstGeom>
        </p:spPr>
      </p:pic>
      <p:sp>
        <p:nvSpPr>
          <p:cNvPr id="18" name="TextBox 17">
            <a:extLst>
              <a:ext uri="{FF2B5EF4-FFF2-40B4-BE49-F238E27FC236}">
                <a16:creationId xmlns:a16="http://schemas.microsoft.com/office/drawing/2014/main" id="{D85FF1DA-2165-445E-98D7-9751D0B1629D}"/>
              </a:ext>
            </a:extLst>
          </p:cNvPr>
          <p:cNvSpPr txBox="1"/>
          <p:nvPr/>
        </p:nvSpPr>
        <p:spPr>
          <a:xfrm>
            <a:off x="3791248" y="2463821"/>
            <a:ext cx="4572000" cy="1477328"/>
          </a:xfrm>
          <a:prstGeom prst="rect">
            <a:avLst/>
          </a:prstGeom>
          <a:noFill/>
        </p:spPr>
        <p:txBody>
          <a:bodyPr wrap="square">
            <a:spAutoFit/>
          </a:bodyPr>
          <a:lstStyle/>
          <a:p>
            <a:r>
              <a:rPr lang="en-US" sz="1800" b="1" dirty="0">
                <a:solidFill>
                  <a:schemeClr val="accent1">
                    <a:lumMod val="75000"/>
                  </a:schemeClr>
                </a:solidFill>
                <a:latin typeface="Arial" panose="020B0604020202020204" pitchFamily="34" charset="0"/>
                <a:cs typeface="Arial" panose="020B0604020202020204" pitchFamily="34" charset="0"/>
              </a:rPr>
              <a:t>Stewardship is the responsible management and oversight of grant funds, which ensures that funds are used properly and truly benefit the populations in need:</a:t>
            </a:r>
          </a:p>
        </p:txBody>
      </p:sp>
      <p:sp>
        <p:nvSpPr>
          <p:cNvPr id="21" name="TextBox 20">
            <a:extLst>
              <a:ext uri="{FF2B5EF4-FFF2-40B4-BE49-F238E27FC236}">
                <a16:creationId xmlns:a16="http://schemas.microsoft.com/office/drawing/2014/main" id="{BB222D82-9F76-4E2E-9080-F8069CFC8BF4}"/>
              </a:ext>
            </a:extLst>
          </p:cNvPr>
          <p:cNvSpPr txBox="1"/>
          <p:nvPr/>
        </p:nvSpPr>
        <p:spPr>
          <a:xfrm>
            <a:off x="3634193" y="3941149"/>
            <a:ext cx="4572000" cy="253402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800" b="1" dirty="0">
                <a:solidFill>
                  <a:schemeClr val="accent1">
                    <a:lumMod val="75000"/>
                  </a:schemeClr>
                </a:solidFill>
                <a:latin typeface="Arial" panose="020B0604020202020204" pitchFamily="34" charset="0"/>
                <a:cs typeface="Arial" panose="020B0604020202020204" pitchFamily="34" charset="0"/>
              </a:rPr>
              <a:t>Supervise projects—MOU Guidelines</a:t>
            </a:r>
          </a:p>
          <a:p>
            <a:pPr marL="285750" indent="-285750">
              <a:lnSpc>
                <a:spcPct val="150000"/>
              </a:lnSpc>
              <a:buFont typeface="Arial" panose="020B0604020202020204" pitchFamily="34" charset="0"/>
              <a:buChar char="•"/>
            </a:pPr>
            <a:r>
              <a:rPr lang="en-US" sz="1800" b="1" dirty="0">
                <a:solidFill>
                  <a:schemeClr val="accent1">
                    <a:lumMod val="75000"/>
                  </a:schemeClr>
                </a:solidFill>
                <a:latin typeface="Arial" panose="020B0604020202020204" pitchFamily="34" charset="0"/>
                <a:cs typeface="Arial" panose="020B0604020202020204" pitchFamily="34" charset="0"/>
              </a:rPr>
              <a:t>Implement projects as approved</a:t>
            </a:r>
            <a:endParaRPr lang="en-US" sz="1800" b="1" strike="sngStrike" dirty="0">
              <a:solidFill>
                <a:schemeClr val="accent1">
                  <a:lumMod val="75000"/>
                </a:schemeClr>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800" b="1" dirty="0">
                <a:solidFill>
                  <a:schemeClr val="accent1">
                    <a:lumMod val="75000"/>
                  </a:schemeClr>
                </a:solidFill>
                <a:latin typeface="Arial" panose="020B0604020202020204" pitchFamily="34" charset="0"/>
                <a:cs typeface="Arial" panose="020B0604020202020204" pitchFamily="34" charset="0"/>
              </a:rPr>
              <a:t>Report irregularities</a:t>
            </a:r>
          </a:p>
          <a:p>
            <a:pPr marL="285750" indent="-285750">
              <a:lnSpc>
                <a:spcPct val="150000"/>
              </a:lnSpc>
              <a:buFont typeface="Arial" panose="020B0604020202020204" pitchFamily="34" charset="0"/>
              <a:buChar char="•"/>
            </a:pPr>
            <a:r>
              <a:rPr lang="en-US" sz="1800" b="1" dirty="0">
                <a:solidFill>
                  <a:schemeClr val="accent1">
                    <a:lumMod val="75000"/>
                  </a:schemeClr>
                </a:solidFill>
                <a:latin typeface="Arial" panose="020B0604020202020204" pitchFamily="34" charset="0"/>
                <a:cs typeface="Arial" panose="020B0604020202020204" pitchFamily="34" charset="0"/>
              </a:rPr>
              <a:t>Submit reports</a:t>
            </a:r>
          </a:p>
          <a:p>
            <a:pPr marL="285750" indent="-285750">
              <a:lnSpc>
                <a:spcPct val="150000"/>
              </a:lnSpc>
              <a:buFont typeface="Arial" panose="020B0604020202020204" pitchFamily="34" charset="0"/>
              <a:buChar char="•"/>
            </a:pPr>
            <a:r>
              <a:rPr lang="en-US" sz="1800" b="1" dirty="0">
                <a:solidFill>
                  <a:schemeClr val="accent1">
                    <a:lumMod val="75000"/>
                  </a:schemeClr>
                </a:solidFill>
                <a:latin typeface="Arial" panose="020B0604020202020204" pitchFamily="34" charset="0"/>
                <a:cs typeface="Arial" panose="020B0604020202020204" pitchFamily="34" charset="0"/>
              </a:rPr>
              <a:t>Retain documents (7 years electronic/cloud and hard copy)</a:t>
            </a:r>
          </a:p>
        </p:txBody>
      </p:sp>
    </p:spTree>
    <p:extLst>
      <p:ext uri="{BB962C8B-B14F-4D97-AF65-F5344CB8AC3E}">
        <p14:creationId xmlns:p14="http://schemas.microsoft.com/office/powerpoint/2010/main" val="2700008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Grants Stewardship and Qualification 2021-22</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pic>
        <p:nvPicPr>
          <p:cNvPr id="13" name="Picture 12" descr="A picture containing person, wall, indoor&#10;&#10;Description automatically generated">
            <a:extLst>
              <a:ext uri="{FF2B5EF4-FFF2-40B4-BE49-F238E27FC236}">
                <a16:creationId xmlns:a16="http://schemas.microsoft.com/office/drawing/2014/main" id="{BCA32C06-5F8C-4704-8616-31F53D53A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567" y="2363763"/>
            <a:ext cx="2822171" cy="3844284"/>
          </a:xfrm>
          <a:prstGeom prst="rect">
            <a:avLst/>
          </a:prstGeom>
        </p:spPr>
      </p:pic>
      <p:graphicFrame>
        <p:nvGraphicFramePr>
          <p:cNvPr id="20" name="TextBox 3">
            <a:extLst>
              <a:ext uri="{FF2B5EF4-FFF2-40B4-BE49-F238E27FC236}">
                <a16:creationId xmlns:a16="http://schemas.microsoft.com/office/drawing/2014/main" id="{A6C38534-3ABB-412A-9430-19D5938CFDC1}"/>
              </a:ext>
            </a:extLst>
          </p:cNvPr>
          <p:cNvGraphicFramePr/>
          <p:nvPr>
            <p:extLst>
              <p:ext uri="{D42A27DB-BD31-4B8C-83A1-F6EECF244321}">
                <p14:modId xmlns:p14="http://schemas.microsoft.com/office/powerpoint/2010/main" val="3427355652"/>
              </p:ext>
            </p:extLst>
          </p:nvPr>
        </p:nvGraphicFramePr>
        <p:xfrm>
          <a:off x="3448050" y="2023747"/>
          <a:ext cx="4956789" cy="46342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403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5000 Qualification Documents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4848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4839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4895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4"/>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4"/>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3C9541A-8DA7-41E1-A3D9-9026F9E024B2}"/>
                  </a:ext>
                </a:extLst>
              </p14:cNvPr>
              <p14:cNvContentPartPr/>
              <p14:nvPr/>
            </p14:nvContentPartPr>
            <p14:xfrm>
              <a:off x="837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828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B63A25B-587F-4DC3-BD3B-777B6037AA7F}"/>
                  </a:ext>
                </a:extLst>
              </p14:cNvPr>
              <p14:cNvContentPartPr/>
              <p14:nvPr/>
            </p14:nvContentPartPr>
            <p14:xfrm>
              <a:off x="5257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5248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B4E1A071-7289-4DF5-BD4F-70A99082B5E0}"/>
                  </a:ext>
                </a:extLst>
              </p14:cNvPr>
              <p14:cNvContentPartPr/>
              <p14:nvPr/>
            </p14:nvContentPartPr>
            <p14:xfrm>
              <a:off x="2390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2381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F3E3AF8-BFE4-4A22-BC3E-39FE9BFFF408}"/>
                  </a:ext>
                </a:extLst>
              </p14:cNvPr>
              <p14:cNvContentPartPr/>
              <p14:nvPr/>
            </p14:nvContentPartPr>
            <p14:xfrm>
              <a:off x="6219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6210630" y="4276905"/>
                <a:ext cx="18000" cy="21960"/>
              </a:xfrm>
              <a:prstGeom prst="rect">
                <a:avLst/>
              </a:prstGeom>
            </p:spPr>
          </p:pic>
        </mc:Fallback>
      </mc:AlternateContent>
      <p:sp>
        <p:nvSpPr>
          <p:cNvPr id="16" name="TextBox 15">
            <a:extLst>
              <a:ext uri="{FF2B5EF4-FFF2-40B4-BE49-F238E27FC236}">
                <a16:creationId xmlns:a16="http://schemas.microsoft.com/office/drawing/2014/main" id="{422301F0-ACC6-4780-812E-0AEE41DC6D08}"/>
              </a:ext>
            </a:extLst>
          </p:cNvPr>
          <p:cNvSpPr txBox="1"/>
          <p:nvPr/>
        </p:nvSpPr>
        <p:spPr>
          <a:xfrm>
            <a:off x="3829050" y="2023747"/>
            <a:ext cx="5070238" cy="4524315"/>
          </a:xfrm>
          <a:prstGeom prst="rect">
            <a:avLst/>
          </a:prstGeom>
          <a:noFill/>
        </p:spPr>
        <p:txBody>
          <a:bodyPr wrap="square">
            <a:spAutoFit/>
          </a:bodyPr>
          <a:lstStyle/>
          <a:p>
            <a:pPr>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Rotary Foundation Club Memorandum of Understanding (MOU)—Global Grants</a:t>
            </a:r>
          </a:p>
          <a:p>
            <a:pPr>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District 5000 Addendum to the Club MOU—</a:t>
            </a:r>
            <a:r>
              <a:rPr lang="en-US" sz="2400" i="1" dirty="0">
                <a:solidFill>
                  <a:schemeClr val="accent1"/>
                </a:solidFill>
                <a:latin typeface="Arial" panose="020B0604020202020204" pitchFamily="34" charset="0"/>
                <a:cs typeface="Arial" panose="020B0604020202020204" pitchFamily="34" charset="0"/>
              </a:rPr>
              <a:t>extends MOU requirements to District Grants</a:t>
            </a:r>
            <a:r>
              <a:rPr lang="en-US" sz="2400" dirty="0">
                <a:solidFill>
                  <a:schemeClr val="accent1"/>
                </a:solidFill>
                <a:latin typeface="Arial" panose="020B0604020202020204" pitchFamily="34" charset="0"/>
                <a:cs typeface="Arial" panose="020B0604020202020204" pitchFamily="34" charset="0"/>
              </a:rPr>
              <a:t>, </a:t>
            </a:r>
            <a:r>
              <a:rPr lang="en-US" sz="2400" i="1" dirty="0">
                <a:solidFill>
                  <a:schemeClr val="accent1"/>
                </a:solidFill>
                <a:latin typeface="Arial" panose="020B0604020202020204" pitchFamily="34" charset="0"/>
                <a:cs typeface="Arial" panose="020B0604020202020204" pitchFamily="34" charset="0"/>
              </a:rPr>
              <a:t>simplifies bank account requirements</a:t>
            </a:r>
            <a:endParaRPr lang="en-US" sz="2400" dirty="0">
              <a:solidFill>
                <a:schemeClr val="accent1"/>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 District 5000 Club Financial Management Plan—meets Foundation MOU and District 5000 requirements</a:t>
            </a:r>
          </a:p>
        </p:txBody>
      </p:sp>
      <p:pic>
        <p:nvPicPr>
          <p:cNvPr id="18" name="Picture 17" descr="A picture containing person, wall, indoor&#10;&#10;Description automatically generated">
            <a:extLst>
              <a:ext uri="{FF2B5EF4-FFF2-40B4-BE49-F238E27FC236}">
                <a16:creationId xmlns:a16="http://schemas.microsoft.com/office/drawing/2014/main" id="{8BF3E684-26F8-4D75-BDB4-BD1800E371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192" y="2363763"/>
            <a:ext cx="2822171" cy="3844284"/>
          </a:xfrm>
          <a:prstGeom prst="rect">
            <a:avLst/>
          </a:prstGeom>
        </p:spPr>
      </p:pic>
    </p:spTree>
    <p:extLst>
      <p:ext uri="{BB962C8B-B14F-4D97-AF65-F5344CB8AC3E}">
        <p14:creationId xmlns:p14="http://schemas.microsoft.com/office/powerpoint/2010/main" val="8167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TM03457464[[fn=Dividend]]</Template>
  <TotalTime>18701</TotalTime>
  <Words>2817</Words>
  <Application>Microsoft Office PowerPoint</Application>
  <PresentationFormat>On-screen Show (4:3)</PresentationFormat>
  <Paragraphs>313</Paragraphs>
  <Slides>60</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 Black</vt:lpstr>
      <vt:lpstr>Arial Narrow</vt:lpstr>
      <vt:lpstr>Calibri</vt:lpstr>
      <vt:lpstr>Comic Sans MS</vt:lpstr>
      <vt:lpstr>Gill Sans MT</vt:lpstr>
      <vt:lpstr>Wingdings</vt:lpstr>
      <vt:lpstr>Wingdings 2</vt:lpstr>
      <vt:lpstr>Dividend</vt:lpstr>
      <vt:lpstr>Grants Stewardship and Qualification 2021-2023</vt:lpstr>
      <vt:lpstr>Our Foundation Funded more than 2,000 Global Grants in 2020-2021</vt:lpstr>
      <vt:lpstr>Why Are We Here?</vt:lpstr>
      <vt:lpstr>Why Grants Stewardship?  Why Qualification?</vt:lpstr>
      <vt:lpstr>Why Grants Stewardship?  Why Qualification?</vt:lpstr>
      <vt:lpstr>Why Grants Stewardship?  Why Qualification?</vt:lpstr>
      <vt:lpstr>What is Stewardship? Why Qualification?</vt:lpstr>
      <vt:lpstr>Grants Stewardship and Qualification 2021-22</vt:lpstr>
      <vt:lpstr>District 5000 Qualification Documents</vt:lpstr>
      <vt:lpstr>The Rotary Foundation MOU</vt:lpstr>
      <vt:lpstr>Implementing the Qualification documents</vt:lpstr>
      <vt:lpstr>FINANCIAL MANAGEMENT of District Grants</vt:lpstr>
      <vt:lpstr>FINANCIAL MANAGEMENT of District Grants</vt:lpstr>
      <vt:lpstr>FINANCIAL MANAGEMENT of District Grants—the District Audit</vt:lpstr>
      <vt:lpstr>FINANCIAL MANAGEMENT of global Grants</vt:lpstr>
      <vt:lpstr>The Rotary Foundation Funding Model</vt:lpstr>
      <vt:lpstr>The  Rotary Foundation Funding Model Three-Year Investment and Spending cycle</vt:lpstr>
      <vt:lpstr>Rotary Foundation Programs Budget 2021-22</vt:lpstr>
      <vt:lpstr>Rotary Foundation Programs Budget 2021-22</vt:lpstr>
      <vt:lpstr>Rotary Foundation Programs Budget 2021-22</vt:lpstr>
      <vt:lpstr>Challenge to the TRF Funding Model </vt:lpstr>
      <vt:lpstr>Endowment fund role in rotary’s future</vt:lpstr>
      <vt:lpstr>District 5000 Program Allocations 2021-22</vt:lpstr>
      <vt:lpstr>DDF Allocated to the Clubs for district grants and global grants 2021-22</vt:lpstr>
      <vt:lpstr>PowerPoint Presentation</vt:lpstr>
      <vt:lpstr>Areas of Focus shares of total global grants</vt:lpstr>
      <vt:lpstr>Our New Area of Focus</vt:lpstr>
      <vt:lpstr>New Policy on Global Grant Matching—No TRF Club Match</vt:lpstr>
      <vt:lpstr>Decision 2: Reduce the World Fund match of DDF from 100% to 80%  for global grants</vt:lpstr>
      <vt:lpstr>Decision 2: Reduce the World Fund match of DDF from 100% to 80%  for global grants—Effect in district 5000</vt:lpstr>
      <vt:lpstr>District Grants  vs global grants</vt:lpstr>
      <vt:lpstr>District Grants: 95 District Grants in District 5000--$125,000 </vt:lpstr>
      <vt:lpstr>District 5000 Impact Grants Funded by the Foundation Endowment Fund  $2,500 Each for 3 Clubs </vt:lpstr>
      <vt:lpstr>Global Grants Humanitarian projects in the Areas of Focus</vt:lpstr>
      <vt:lpstr>Global Grants Vocational Training Teams (VTTs)</vt:lpstr>
      <vt:lpstr>Rotary Global Scholars Global Grants Outgoing</vt:lpstr>
      <vt:lpstr>Rotary Global Scholars Global Grants to UH Graduate Schools</vt:lpstr>
      <vt:lpstr>PowerPoint Presentation</vt:lpstr>
      <vt:lpstr>PowerPoint Presentation</vt:lpstr>
      <vt:lpstr>Rotaractors in Global Grants from July 2021</vt:lpstr>
      <vt:lpstr>Community Assessment and sustainability—monitoring and evaluation</vt:lpstr>
      <vt:lpstr>Community Assessment and sustainability—monitoring and evaluation</vt:lpstr>
      <vt:lpstr>Community Assessment and sustainability—monitoring and evaluation</vt:lpstr>
      <vt:lpstr>Community Assessment and sustainability—monitoring and evaluation</vt:lpstr>
      <vt:lpstr>District Grant Management Resources on the D5000.org Website</vt:lpstr>
      <vt:lpstr>global Grant Management Resources on the D5000.org Website</vt:lpstr>
      <vt:lpstr>Getting into the Grant Center on Rotary.org</vt:lpstr>
      <vt:lpstr>The Grants Center Landing Page</vt:lpstr>
      <vt:lpstr>New Global Grants for 2021-22</vt:lpstr>
      <vt:lpstr>Rotary Foundation Resources: ROTARY LEARNING CENTER Grant Management seminar </vt:lpstr>
      <vt:lpstr>Rotary Foundation Resources: Foundation resource guide  </vt:lpstr>
      <vt:lpstr>Rotary Foundation Resources: ROTARY action groups</vt:lpstr>
      <vt:lpstr>PowerPoint Presentation</vt:lpstr>
      <vt:lpstr> Global Grant GG2230470 WASH in 9 schools of Jwalamukhi, Nepal</vt:lpstr>
      <vt:lpstr>Global Grant 2230297 Avoidable Blindness in Delhi Slums</vt:lpstr>
      <vt:lpstr>  Global Grant GG2229939 Supporting Pediatric Emergency Resuscitation (SUPER) Project</vt:lpstr>
      <vt:lpstr>   Global Grant 2231243 Ultrasound Equipment and Training in Papua New Guinea</vt:lpstr>
      <vt:lpstr>GG GG2231364 Reducing risk factors for Noncommunicable Disease</vt:lpstr>
      <vt:lpstr>GG 2229588 Ventilator, ICU Bed, and PARP for Lampang</vt:lpstr>
      <vt:lpstr>GG 2125558 You Can Kid! Training center for kids with cerebral palsy in 5 areas of russia</vt:lpstr>
    </vt:vector>
  </TitlesOfParts>
  <Company>CLPLAW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Adelbert Green</dc:creator>
  <cp:lastModifiedBy>Mark A. Harbison</cp:lastModifiedBy>
  <cp:revision>224</cp:revision>
  <dcterms:created xsi:type="dcterms:W3CDTF">2021-02-10T00:11:33Z</dcterms:created>
  <dcterms:modified xsi:type="dcterms:W3CDTF">2021-09-11T22:56:31Z</dcterms:modified>
</cp:coreProperties>
</file>